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2.xml" ContentType="application/vnd.openxmlformats-officedocument.drawingml.chart+xml"/>
  <Override PartName="/ppt/charts/style6.xml" ContentType="application/vnd.ms-office.chartstyle+xml"/>
  <Override PartName="/ppt/charts/colors6.xml" ContentType="application/vnd.ms-office.chartcolorstyl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style7.xml" ContentType="application/vnd.ms-office.chartstyle+xml"/>
  <Override PartName="/ppt/charts/colors7.xml" ContentType="application/vnd.ms-office.chartcolorstyle+xml"/>
  <Override PartName="/ppt/charts/chart28.xml" ContentType="application/vnd.openxmlformats-officedocument.drawingml.chart+xml"/>
  <Override PartName="/ppt/charts/style8.xml" ContentType="application/vnd.ms-office.chartstyle+xml"/>
  <Override PartName="/ppt/charts/colors8.xml" ContentType="application/vnd.ms-office.chartcolorstyle+xml"/>
  <Override PartName="/ppt/charts/chart29.xml" ContentType="application/vnd.openxmlformats-officedocument.drawingml.chart+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5"/>
  </p:notesMasterIdLst>
  <p:handoutMasterIdLst>
    <p:handoutMasterId r:id="rId116"/>
  </p:handoutMasterIdLst>
  <p:sldIdLst>
    <p:sldId id="256" r:id="rId2"/>
    <p:sldId id="290" r:id="rId3"/>
    <p:sldId id="291" r:id="rId4"/>
    <p:sldId id="375" r:id="rId5"/>
    <p:sldId id="261" r:id="rId6"/>
    <p:sldId id="259" r:id="rId7"/>
    <p:sldId id="320" r:id="rId8"/>
    <p:sldId id="321" r:id="rId9"/>
    <p:sldId id="264" r:id="rId10"/>
    <p:sldId id="265" r:id="rId11"/>
    <p:sldId id="322" r:id="rId12"/>
    <p:sldId id="323" r:id="rId13"/>
    <p:sldId id="324" r:id="rId14"/>
    <p:sldId id="409" r:id="rId15"/>
    <p:sldId id="325" r:id="rId16"/>
    <p:sldId id="329" r:id="rId17"/>
    <p:sldId id="326" r:id="rId18"/>
    <p:sldId id="327" r:id="rId19"/>
    <p:sldId id="410" r:id="rId20"/>
    <p:sldId id="328" r:id="rId21"/>
    <p:sldId id="330" r:id="rId22"/>
    <p:sldId id="331" r:id="rId23"/>
    <p:sldId id="332" r:id="rId24"/>
    <p:sldId id="335" r:id="rId25"/>
    <p:sldId id="333" r:id="rId26"/>
    <p:sldId id="334" r:id="rId27"/>
    <p:sldId id="336" r:id="rId28"/>
    <p:sldId id="337" r:id="rId29"/>
    <p:sldId id="338" r:id="rId30"/>
    <p:sldId id="339" r:id="rId31"/>
    <p:sldId id="340" r:id="rId32"/>
    <p:sldId id="341" r:id="rId33"/>
    <p:sldId id="342" r:id="rId34"/>
    <p:sldId id="411"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4" r:id="rId56"/>
    <p:sldId id="363" r:id="rId57"/>
    <p:sldId id="365" r:id="rId58"/>
    <p:sldId id="366" r:id="rId59"/>
    <p:sldId id="367" r:id="rId60"/>
    <p:sldId id="368" r:id="rId61"/>
    <p:sldId id="369" r:id="rId62"/>
    <p:sldId id="370" r:id="rId63"/>
    <p:sldId id="371" r:id="rId64"/>
    <p:sldId id="372" r:id="rId65"/>
    <p:sldId id="373" r:id="rId66"/>
    <p:sldId id="374" r:id="rId67"/>
    <p:sldId id="378" r:id="rId68"/>
    <p:sldId id="376" r:id="rId69"/>
    <p:sldId id="379" r:id="rId70"/>
    <p:sldId id="380" r:id="rId71"/>
    <p:sldId id="381" r:id="rId72"/>
    <p:sldId id="382" r:id="rId73"/>
    <p:sldId id="384" r:id="rId74"/>
    <p:sldId id="385" r:id="rId75"/>
    <p:sldId id="386" r:id="rId76"/>
    <p:sldId id="387" r:id="rId77"/>
    <p:sldId id="388" r:id="rId78"/>
    <p:sldId id="389" r:id="rId79"/>
    <p:sldId id="390" r:id="rId80"/>
    <p:sldId id="391" r:id="rId81"/>
    <p:sldId id="392" r:id="rId82"/>
    <p:sldId id="393" r:id="rId83"/>
    <p:sldId id="394" r:id="rId84"/>
    <p:sldId id="377" r:id="rId85"/>
    <p:sldId id="395" r:id="rId86"/>
    <p:sldId id="396" r:id="rId87"/>
    <p:sldId id="397" r:id="rId88"/>
    <p:sldId id="398" r:id="rId89"/>
    <p:sldId id="399" r:id="rId90"/>
    <p:sldId id="400" r:id="rId91"/>
    <p:sldId id="401" r:id="rId92"/>
    <p:sldId id="402" r:id="rId93"/>
    <p:sldId id="403" r:id="rId94"/>
    <p:sldId id="404" r:id="rId95"/>
    <p:sldId id="405" r:id="rId96"/>
    <p:sldId id="383" r:id="rId97"/>
    <p:sldId id="406" r:id="rId98"/>
    <p:sldId id="407" r:id="rId99"/>
    <p:sldId id="408" r:id="rId100"/>
    <p:sldId id="289" r:id="rId101"/>
    <p:sldId id="316" r:id="rId102"/>
    <p:sldId id="317" r:id="rId103"/>
    <p:sldId id="292" r:id="rId104"/>
    <p:sldId id="293" r:id="rId105"/>
    <p:sldId id="294" r:id="rId106"/>
    <p:sldId id="295" r:id="rId107"/>
    <p:sldId id="296" r:id="rId108"/>
    <p:sldId id="298" r:id="rId109"/>
    <p:sldId id="306" r:id="rId110"/>
    <p:sldId id="307" r:id="rId111"/>
    <p:sldId id="308" r:id="rId112"/>
    <p:sldId id="309" r:id="rId113"/>
    <p:sldId id="310"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16" autoAdjust="0"/>
  </p:normalViewPr>
  <p:slideViewPr>
    <p:cSldViewPr>
      <p:cViewPr varScale="1">
        <p:scale>
          <a:sx n="71" d="100"/>
          <a:sy n="71" d="100"/>
        </p:scale>
        <p:origin x="1090" y="62"/>
      </p:cViewPr>
      <p:guideLst>
        <p:guide orient="horz" pos="2160"/>
        <p:guide pos="2880"/>
      </p:guideLst>
    </p:cSldViewPr>
  </p:slideViewPr>
  <p:outlineViewPr>
    <p:cViewPr>
      <p:scale>
        <a:sx n="33" d="100"/>
        <a:sy n="33" d="100"/>
      </p:scale>
      <p:origin x="0" y="-841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benchmarking\sgl_lin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5.xml"/><Relationship Id="rId1" Type="http://schemas.microsoft.com/office/2011/relationships/chartStyle" Target="style5.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6.xml"/><Relationship Id="rId1" Type="http://schemas.microsoft.com/office/2011/relationships/chartStyle" Target="style6.xml"/></Relationships>
</file>

<file path=ppt/charts/_rels/chart23.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FE_140ft_1sp.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John%20B\Projects_Git\Damp\Data\for_thesis\smoothness\FE_smoothed.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7.xml"/><Relationship Id="rId1" Type="http://schemas.microsoft.com/office/2011/relationships/chartStyle" Target="style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John%20B\Projects_Git\Damp\Data\for_thesis\model_validation\FE_140ft_2sp.xlsx" TargetMode="External"/><Relationship Id="rId2" Type="http://schemas.microsoft.com/office/2011/relationships/chartColorStyle" Target="colors8.xml"/><Relationship Id="rId1" Type="http://schemas.microsoft.com/office/2011/relationships/chartStyle" Target="style8.xml"/></Relationships>
</file>

<file path=ppt/charts/_rels/chart29.xml.rels><?xml version="1.0" encoding="UTF-8" standalone="yes"?>
<Relationships xmlns="http://schemas.openxmlformats.org/package/2006/relationships"><Relationship Id="rId1" Type="http://schemas.openxmlformats.org/officeDocument/2006/relationships/oleObject" Target="file:///C:\Users\John%20B\Projects_Git\Damp\Data\for_thesis\platoon\numVehicle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of US Bridges *</a:t>
            </a:r>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spPr>
              <a:noFill/>
              <a:ln>
                <a:noFill/>
              </a:ln>
              <a:effectLst/>
            </c:spPr>
            <c:dLblPos val="inEnd"/>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extLst>
            <c:ext xmlns:c16="http://schemas.microsoft.com/office/drawing/2014/chart" uri="{C3380CC4-5D6E-409C-BE32-E72D297353CC}">
              <c16:uniqueId val="{00000000-15EB-4DBD-AEB1-DB37FAFB0F65}"/>
            </c:ext>
          </c:extLst>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30796150481191"/>
          <c:y val="5.1400554097404488E-2"/>
          <c:w val="0.83005314960629917"/>
          <c:h val="0.66948855351414416"/>
        </c:manualLayout>
      </c:layout>
      <c:scatterChart>
        <c:scatterStyle val="lineMarker"/>
        <c:varyColors val="0"/>
        <c:ser>
          <c:idx val="0"/>
          <c:order val="0"/>
          <c:tx>
            <c:strRef>
              <c:f>damp_plots!$H$5</c:f>
              <c:strCache>
                <c:ptCount val="1"/>
                <c:pt idx="0">
                  <c:v>Span 2</c:v>
                </c:pt>
              </c:strCache>
            </c:strRef>
          </c:tx>
          <c:spPr>
            <a:ln w="19050" cap="rnd">
              <a:solidFill>
                <a:srgbClr val="00B0F0"/>
              </a:solidFill>
              <a:roun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damp_plots!$H$8:$H$458</c:f>
              <c:numCache>
                <c:formatCode>General</c:formatCode>
                <c:ptCount val="451"/>
                <c:pt idx="0">
                  <c:v>0</c:v>
                </c:pt>
                <c:pt idx="1">
                  <c:v>0</c:v>
                </c:pt>
                <c:pt idx="2">
                  <c:v>0</c:v>
                </c:pt>
                <c:pt idx="3">
                  <c:v>0</c:v>
                </c:pt>
                <c:pt idx="4">
                  <c:v>0</c:v>
                </c:pt>
                <c:pt idx="5">
                  <c:v>9.233759719087033E-142</c:v>
                </c:pt>
                <c:pt idx="6">
                  <c:v>3.3408336709691109E-141</c:v>
                </c:pt>
                <c:pt idx="7">
                  <c:v>-3.5332185371688754E-139</c:v>
                </c:pt>
                <c:pt idx="8">
                  <c:v>-1.0364694873724218E-137</c:v>
                </c:pt>
                <c:pt idx="9">
                  <c:v>-1.3945611699562037E-136</c:v>
                </c:pt>
                <c:pt idx="10">
                  <c:v>1.7603461249059442E-136</c:v>
                </c:pt>
                <c:pt idx="11">
                  <c:v>6.2482877042696454E-134</c:v>
                </c:pt>
                <c:pt idx="12">
                  <c:v>1.629280739325886E-132</c:v>
                </c:pt>
                <c:pt idx="13">
                  <c:v>1.8280131581485983E-131</c:v>
                </c:pt>
                <c:pt idx="14">
                  <c:v>-1.3612895757365283E-130</c:v>
                </c:pt>
                <c:pt idx="15">
                  <c:v>-9.9711562578379723E-129</c:v>
                </c:pt>
                <c:pt idx="16">
                  <c:v>-2.2132652273735795E-127</c:v>
                </c:pt>
                <c:pt idx="17">
                  <c:v>-2.1018116571163975E-126</c:v>
                </c:pt>
                <c:pt idx="18">
                  <c:v>3.8852134822789446E-125</c:v>
                </c:pt>
                <c:pt idx="19">
                  <c:v>1.594378846636183E-123</c:v>
                </c:pt>
                <c:pt idx="20">
                  <c:v>2.8040506646601452E-122</c:v>
                </c:pt>
                <c:pt idx="21">
                  <c:v>1.7830690127529855E-121</c:v>
                </c:pt>
                <c:pt idx="22">
                  <c:v>-8.7564874303023279E-120</c:v>
                </c:pt>
                <c:pt idx="23">
                  <c:v>-2.8418948119851052E-118</c:v>
                </c:pt>
                <c:pt idx="24">
                  <c:v>-4.0762767455769712E-117</c:v>
                </c:pt>
                <c:pt idx="25">
                  <c:v>-8.8693542474580847E-117</c:v>
                </c:pt>
                <c:pt idx="26">
                  <c:v>1.4226090563562346E-114</c:v>
                </c:pt>
                <c:pt idx="27">
                  <c:v>4.2628349829252761E-113</c:v>
                </c:pt>
                <c:pt idx="28">
                  <c:v>5.8260018135864634E-112</c:v>
                </c:pt>
                <c:pt idx="29">
                  <c:v>-1.4194401034130153E-111</c:v>
                </c:pt>
                <c:pt idx="30">
                  <c:v>-2.428146283112423E-109</c:v>
                </c:pt>
                <c:pt idx="31">
                  <c:v>-5.7791186741525342E-108</c:v>
                </c:pt>
                <c:pt idx="32">
                  <c:v>-6.7815592984893211E-107</c:v>
                </c:pt>
                <c:pt idx="33">
                  <c:v>6.4957747294090409E-106</c:v>
                </c:pt>
                <c:pt idx="34">
                  <c:v>4.1264976558430285E-104</c:v>
                </c:pt>
                <c:pt idx="35">
                  <c:v>8.8082904053558679E-103</c:v>
                </c:pt>
                <c:pt idx="36">
                  <c:v>7.1522351488491443E-102</c:v>
                </c:pt>
                <c:pt idx="37">
                  <c:v>-1.6682487314541488E-100</c:v>
                </c:pt>
                <c:pt idx="38">
                  <c:v>-6.9954274468947149E-99</c:v>
                </c:pt>
                <c:pt idx="39">
                  <c:v>-1.1936582354189577E-97</c:v>
                </c:pt>
                <c:pt idx="40">
                  <c:v>-5.9682911770947886E-97</c:v>
                </c:pt>
                <c:pt idx="41">
                  <c:v>3.317715266925199E-95</c:v>
                </c:pt>
                <c:pt idx="42">
                  <c:v>1.1324496922691054E-93</c:v>
                </c:pt>
                <c:pt idx="43">
                  <c:v>1.6235264609982443E-92</c:v>
                </c:pt>
                <c:pt idx="44">
                  <c:v>1.8931189828481024E-92</c:v>
                </c:pt>
                <c:pt idx="45">
                  <c:v>-6.0559800119619539E-90</c:v>
                </c:pt>
                <c:pt idx="46">
                  <c:v>-1.5222598444946074E-88</c:v>
                </c:pt>
                <c:pt idx="47">
                  <c:v>-2.0034004746194361E-87</c:v>
                </c:pt>
                <c:pt idx="48">
                  <c:v>9.6271536339256429E-87</c:v>
                </c:pt>
                <c:pt idx="49">
                  <c:v>1.0946634253631997E-84</c:v>
                </c:pt>
                <c:pt idx="50">
                  <c:v>2.4240753603056086E-83</c:v>
                </c:pt>
                <c:pt idx="51">
                  <c:v>2.4042464934112788E-82</c:v>
                </c:pt>
                <c:pt idx="52">
                  <c:v>-3.0469072562752022E-81</c:v>
                </c:pt>
                <c:pt idx="53">
                  <c:v>-1.7500530570507997E-79</c:v>
                </c:pt>
                <c:pt idx="54">
                  <c:v>-3.2291437556674572E-78</c:v>
                </c:pt>
                <c:pt idx="55">
                  <c:v>-2.4541538847407921E-77</c:v>
                </c:pt>
                <c:pt idx="56">
                  <c:v>7.6750882676390578E-76</c:v>
                </c:pt>
                <c:pt idx="57">
                  <c:v>2.9242007678802262E-74</c:v>
                </c:pt>
                <c:pt idx="58">
                  <c:v>4.4305386737666647E-73</c:v>
                </c:pt>
                <c:pt idx="59">
                  <c:v>1.8882425575427832E-72</c:v>
                </c:pt>
                <c:pt idx="60">
                  <c:v>-1.4465763732129421E-70</c:v>
                </c:pt>
                <c:pt idx="61">
                  <c:v>-4.7560292103181492E-69</c:v>
                </c:pt>
                <c:pt idx="62">
                  <c:v>-6.2138488549323766E-68</c:v>
                </c:pt>
                <c:pt idx="63">
                  <c:v>-8.4086743454689271E-69</c:v>
                </c:pt>
                <c:pt idx="64">
                  <c:v>2.3795219077386118E-65</c:v>
                </c:pt>
                <c:pt idx="65">
                  <c:v>6.4568019139125225E-64</c:v>
                </c:pt>
                <c:pt idx="66">
                  <c:v>8.1421832494067248E-63</c:v>
                </c:pt>
                <c:pt idx="67">
                  <c:v>-5.1181725222357269E-62</c:v>
                </c:pt>
                <c:pt idx="68">
                  <c:v>-4.5119137195886626E-60</c:v>
                </c:pt>
                <c:pt idx="69">
                  <c:v>-8.470558160174413E-59</c:v>
                </c:pt>
                <c:pt idx="70">
                  <c:v>-7.6155196696957419E-58</c:v>
                </c:pt>
                <c:pt idx="71">
                  <c:v>1.4749618953907891E-56</c:v>
                </c:pt>
                <c:pt idx="72">
                  <c:v>8.894676930794311E-55</c:v>
                </c:pt>
                <c:pt idx="73">
                  <c:v>1.5640109201057284E-53</c:v>
                </c:pt>
                <c:pt idx="74">
                  <c:v>8.209855106017634E-53</c:v>
                </c:pt>
                <c:pt idx="75">
                  <c:v>-2.0516775674789217E-51</c:v>
                </c:pt>
                <c:pt idx="76">
                  <c:v>-1.1019515347957786E-49</c:v>
                </c:pt>
                <c:pt idx="77">
                  <c:v>-2.4376145549960449E-48</c:v>
                </c:pt>
                <c:pt idx="78">
                  <c:v>-8.0405548802839998E-48</c:v>
                </c:pt>
                <c:pt idx="79">
                  <c:v>4.2780961200825758E-46</c:v>
                </c:pt>
                <c:pt idx="80">
                  <c:v>1.2146302405896086E-44</c:v>
                </c:pt>
                <c:pt idx="81">
                  <c:v>2.4918774478593892E-43</c:v>
                </c:pt>
                <c:pt idx="82">
                  <c:v>-4.7090785437286568E-43</c:v>
                </c:pt>
                <c:pt idx="83">
                  <c:v>-1.0935395805598966E-40</c:v>
                </c:pt>
                <c:pt idx="84">
                  <c:v>-2.2037438984391581E-39</c:v>
                </c:pt>
                <c:pt idx="85">
                  <c:v>-2.4706883911172847E-38</c:v>
                </c:pt>
                <c:pt idx="86">
                  <c:v>2.6036638305261326E-37</c:v>
                </c:pt>
                <c:pt idx="87">
                  <c:v>2.1615973066311664E-35</c:v>
                </c:pt>
                <c:pt idx="88">
                  <c:v>3.9938984391580328E-34</c:v>
                </c:pt>
                <c:pt idx="89">
                  <c:v>3.0515183963265227E-33</c:v>
                </c:pt>
                <c:pt idx="90">
                  <c:v>-5.2416025158688815E-32</c:v>
                </c:pt>
                <c:pt idx="91">
                  <c:v>-2.9817821381026798E-30</c:v>
                </c:pt>
                <c:pt idx="92">
                  <c:v>-5.8700873994327719E-29</c:v>
                </c:pt>
                <c:pt idx="93">
                  <c:v>-3.4318940402461845E-28</c:v>
                </c:pt>
                <c:pt idx="94">
                  <c:v>1.1918880592695491E-26</c:v>
                </c:pt>
                <c:pt idx="95">
                  <c:v>4.0372749898709265E-25</c:v>
                </c:pt>
                <c:pt idx="96">
                  <c:v>6.5900715787848969E-24</c:v>
                </c:pt>
                <c:pt idx="97">
                  <c:v>1.6506772009029345E-23</c:v>
                </c:pt>
                <c:pt idx="98">
                  <c:v>-2.5023393336034415E-21</c:v>
                </c:pt>
                <c:pt idx="99">
                  <c:v>-6.4818834288360251E-20</c:v>
                </c:pt>
                <c:pt idx="100">
                  <c:v>-8.4366016476625954E-19</c:v>
                </c:pt>
                <c:pt idx="101">
                  <c:v>2.2185034052979875E-18</c:v>
                </c:pt>
                <c:pt idx="102">
                  <c:v>3.2861318515946054E-16</c:v>
                </c:pt>
                <c:pt idx="103">
                  <c:v>1.371881692423453E-14</c:v>
                </c:pt>
                <c:pt idx="104">
                  <c:v>1.5937662788678591E-13</c:v>
                </c:pt>
                <c:pt idx="105">
                  <c:v>-9.1164554031371191E-13</c:v>
                </c:pt>
                <c:pt idx="106">
                  <c:v>-4.3754075746175071E-11</c:v>
                </c:pt>
                <c:pt idx="107">
                  <c:v>-8.2146784742721538E-10</c:v>
                </c:pt>
                <c:pt idx="108">
                  <c:v>-1.0785244351835773E-8</c:v>
                </c:pt>
                <c:pt idx="109">
                  <c:v>4.357416411028149E-7</c:v>
                </c:pt>
                <c:pt idx="110">
                  <c:v>1.8421118635565586E-5</c:v>
                </c:pt>
                <c:pt idx="111">
                  <c:v>-1.872151801045706E-4</c:v>
                </c:pt>
                <c:pt idx="112">
                  <c:v>-6.3898535625397934E-4</c:v>
                </c:pt>
                <c:pt idx="113">
                  <c:v>-1.1007698095734212E-3</c:v>
                </c:pt>
                <c:pt idx="114">
                  <c:v>-2.4960544847678033E-3</c:v>
                </c:pt>
                <c:pt idx="115">
                  <c:v>-4.5600123478227311E-3</c:v>
                </c:pt>
                <c:pt idx="116">
                  <c:v>-3.6968030715209045E-3</c:v>
                </c:pt>
                <c:pt idx="117">
                  <c:v>1.8179612587061796E-4</c:v>
                </c:pt>
                <c:pt idx="118">
                  <c:v>1.7938637109066001E-4</c:v>
                </c:pt>
                <c:pt idx="119">
                  <c:v>-5.4142308656981346E-3</c:v>
                </c:pt>
                <c:pt idx="120">
                  <c:v>-6.327487411008856E-3</c:v>
                </c:pt>
                <c:pt idx="121">
                  <c:v>1.0649225367058324E-3</c:v>
                </c:pt>
                <c:pt idx="122">
                  <c:v>2.5483976770658487E-3</c:v>
                </c:pt>
                <c:pt idx="123">
                  <c:v>-7.3393818371245007E-3</c:v>
                </c:pt>
                <c:pt idx="124">
                  <c:v>-9.3865640253902108E-3</c:v>
                </c:pt>
                <c:pt idx="125">
                  <c:v>6.0720418282495031E-3</c:v>
                </c:pt>
                <c:pt idx="126">
                  <c:v>1.4304132661920472E-2</c:v>
                </c:pt>
                <c:pt idx="127">
                  <c:v>-4.5126324014585868E-3</c:v>
                </c:pt>
                <c:pt idx="128">
                  <c:v>-2.4293231849665257E-2</c:v>
                </c:pt>
                <c:pt idx="129">
                  <c:v>-9.10931681812043E-3</c:v>
                </c:pt>
                <c:pt idx="130">
                  <c:v>2.4719183500221873E-2</c:v>
                </c:pt>
                <c:pt idx="131">
                  <c:v>2.5191198317609152E-2</c:v>
                </c:pt>
                <c:pt idx="132">
                  <c:v>-1.5961200825760646E-2</c:v>
                </c:pt>
                <c:pt idx="133">
                  <c:v>-4.2867203025216571E-2</c:v>
                </c:pt>
                <c:pt idx="134">
                  <c:v>-1.3544838031294013E-2</c:v>
                </c:pt>
                <c:pt idx="135">
                  <c:v>7.0295286604541679E-2</c:v>
                </c:pt>
                <c:pt idx="136">
                  <c:v>0.19624934884528564</c:v>
                </c:pt>
                <c:pt idx="137">
                  <c:v>0.31290926279639597</c:v>
                </c:pt>
                <c:pt idx="138">
                  <c:v>0.36087428372981423</c:v>
                </c:pt>
                <c:pt idx="139">
                  <c:v>0.42373579518049043</c:v>
                </c:pt>
                <c:pt idx="140">
                  <c:v>0.66196388261851014</c:v>
                </c:pt>
                <c:pt idx="141">
                  <c:v>0.94320483880303285</c:v>
                </c:pt>
                <c:pt idx="142">
                  <c:v>0.89064941830178856</c:v>
                </c:pt>
                <c:pt idx="143">
                  <c:v>0.52299781983754889</c:v>
                </c:pt>
                <c:pt idx="144">
                  <c:v>0.43287366633867758</c:v>
                </c:pt>
                <c:pt idx="145">
                  <c:v>0.97874341610233251</c:v>
                </c:pt>
                <c:pt idx="146">
                  <c:v>1.6105901873396229</c:v>
                </c:pt>
                <c:pt idx="147">
                  <c:v>1.5102303640678358</c:v>
                </c:pt>
                <c:pt idx="148">
                  <c:v>0.67885049487758287</c:v>
                </c:pt>
                <c:pt idx="149">
                  <c:v>8.2530724855781293E-2</c:v>
                </c:pt>
                <c:pt idx="150">
                  <c:v>0.58915513881653836</c:v>
                </c:pt>
                <c:pt idx="151">
                  <c:v>1.6636810017171189</c:v>
                </c:pt>
                <c:pt idx="152">
                  <c:v>1.8609229997491847</c:v>
                </c:pt>
                <c:pt idx="153">
                  <c:v>0.81553992784241092</c:v>
                </c:pt>
                <c:pt idx="154">
                  <c:v>-0.1556375528158824</c:v>
                </c:pt>
                <c:pt idx="155">
                  <c:v>0.22263510254480909</c:v>
                </c:pt>
                <c:pt idx="156">
                  <c:v>1.4425392139839091</c:v>
                </c:pt>
                <c:pt idx="157">
                  <c:v>1.833043931238062</c:v>
                </c:pt>
                <c:pt idx="158">
                  <c:v>0.77162315988501096</c:v>
                </c:pt>
                <c:pt idx="159">
                  <c:v>-0.50800196793424779</c:v>
                </c:pt>
                <c:pt idx="160">
                  <c:v>-0.55780324516216162</c:v>
                </c:pt>
                <c:pt idx="161">
                  <c:v>0.52479211282823013</c:v>
                </c:pt>
                <c:pt idx="162">
                  <c:v>1.278848565530281</c:v>
                </c:pt>
                <c:pt idx="163">
                  <c:v>0.6546902432906947</c:v>
                </c:pt>
                <c:pt idx="164">
                  <c:v>-0.68241496401767276</c:v>
                </c:pt>
                <c:pt idx="165">
                  <c:v>-1.1737956049468463</c:v>
                </c:pt>
                <c:pt idx="166">
                  <c:v>-0.26603191140437188</c:v>
                </c:pt>
                <c:pt idx="167">
                  <c:v>0.93715633501186546</c:v>
                </c:pt>
                <c:pt idx="168">
                  <c:v>1.0039165750226697</c:v>
                </c:pt>
                <c:pt idx="169">
                  <c:v>-0.122665972101638</c:v>
                </c:pt>
                <c:pt idx="170">
                  <c:v>-1.0812062279330903</c:v>
                </c:pt>
                <c:pt idx="171">
                  <c:v>-0.73271304817580207</c:v>
                </c:pt>
                <c:pt idx="172">
                  <c:v>0.48637398468098236</c:v>
                </c:pt>
                <c:pt idx="173">
                  <c:v>1.1065626748470991</c:v>
                </c:pt>
                <c:pt idx="174">
                  <c:v>0.39537053114931214</c:v>
                </c:pt>
                <c:pt idx="175">
                  <c:v>-0.77543844417433572</c:v>
                </c:pt>
                <c:pt idx="176">
                  <c:v>-0.99604483803129396</c:v>
                </c:pt>
                <c:pt idx="177">
                  <c:v>-1.6836786865003568E-2</c:v>
                </c:pt>
                <c:pt idx="178">
                  <c:v>0.96950184252667326</c:v>
                </c:pt>
                <c:pt idx="179">
                  <c:v>0.77960583434624064</c:v>
                </c:pt>
                <c:pt idx="180">
                  <c:v>-0.34251172078485848</c:v>
                </c:pt>
                <c:pt idx="181">
                  <c:v>-1.0377428565916151</c:v>
                </c:pt>
                <c:pt idx="182">
                  <c:v>-0.47636935424745808</c:v>
                </c:pt>
                <c:pt idx="183">
                  <c:v>0.65273677914761441</c:v>
                </c:pt>
                <c:pt idx="184">
                  <c:v>0.98632575099843722</c:v>
                </c:pt>
                <c:pt idx="185">
                  <c:v>0.13006598367772182</c:v>
                </c:pt>
                <c:pt idx="186">
                  <c:v>-0.87729833497327847</c:v>
                </c:pt>
                <c:pt idx="187">
                  <c:v>-0.82241322760510116</c:v>
                </c:pt>
                <c:pt idx="188">
                  <c:v>0.22375364164303216</c:v>
                </c:pt>
                <c:pt idx="189">
                  <c:v>0.99714938936157893</c:v>
                </c:pt>
                <c:pt idx="190">
                  <c:v>0.56567980552179198</c:v>
                </c:pt>
                <c:pt idx="191">
                  <c:v>-0.54865331558333819</c:v>
                </c:pt>
                <c:pt idx="192">
                  <c:v>-1.0003858694603616</c:v>
                </c:pt>
                <c:pt idx="193">
                  <c:v>-0.24403686982693754</c:v>
                </c:pt>
                <c:pt idx="194">
                  <c:v>0.80700738940016581</c:v>
                </c:pt>
                <c:pt idx="195">
                  <c:v>0.88331789855491882</c:v>
                </c:pt>
                <c:pt idx="196">
                  <c:v>-0.10627906079373348</c:v>
                </c:pt>
                <c:pt idx="197">
                  <c:v>-0.96499199320869744</c:v>
                </c:pt>
                <c:pt idx="198">
                  <c:v>-0.65695722637031884</c:v>
                </c:pt>
                <c:pt idx="199">
                  <c:v>0.44141874553838439</c:v>
                </c:pt>
                <c:pt idx="200">
                  <c:v>1.0025515618066407</c:v>
                </c:pt>
                <c:pt idx="201">
                  <c:v>0.35532065752156045</c:v>
                </c:pt>
                <c:pt idx="202">
                  <c:v>-0.71178445331944207</c:v>
                </c:pt>
                <c:pt idx="203">
                  <c:v>-0.91413922170129835</c:v>
                </c:pt>
                <c:pt idx="204">
                  <c:v>-1.9410053828789717E-2</c:v>
                </c:pt>
                <c:pt idx="205">
                  <c:v>0.88796762555227571</c:v>
                </c:pt>
                <c:pt idx="206">
                  <c:v>0.72279137967625551</c:v>
                </c:pt>
                <c:pt idx="207">
                  <c:v>-0.30342266211340702</c:v>
                </c:pt>
                <c:pt idx="208">
                  <c:v>-0.95305898014701618</c:v>
                </c:pt>
                <c:pt idx="209">
                  <c:v>-0.45547452296887958</c:v>
                </c:pt>
                <c:pt idx="210">
                  <c:v>0.57835561729466922</c:v>
                </c:pt>
                <c:pt idx="211">
                  <c:v>0.90525940074472799</c:v>
                </c:pt>
                <c:pt idx="212">
                  <c:v>0.14534979066581777</c:v>
                </c:pt>
                <c:pt idx="213">
                  <c:v>-0.77584360710771538</c:v>
                </c:pt>
                <c:pt idx="214">
                  <c:v>-0.75466902047037476</c:v>
                </c:pt>
                <c:pt idx="215">
                  <c:v>0.16647035557870771</c:v>
                </c:pt>
                <c:pt idx="216">
                  <c:v>0.86970635334066482</c:v>
                </c:pt>
                <c:pt idx="217">
                  <c:v>0.51965040226891235</c:v>
                </c:pt>
                <c:pt idx="218">
                  <c:v>-0.44340790260654817</c:v>
                </c:pt>
                <c:pt idx="219">
                  <c:v>-0.85717524261542322</c:v>
                </c:pt>
                <c:pt idx="220">
                  <c:v>-0.24097933669039762</c:v>
                </c:pt>
                <c:pt idx="221">
                  <c:v>0.64736354691207965</c:v>
                </c:pt>
                <c:pt idx="222">
                  <c:v>0.74434701240570322</c:v>
                </c:pt>
                <c:pt idx="223">
                  <c:v>-4.6381219733364204E-2</c:v>
                </c:pt>
                <c:pt idx="224">
                  <c:v>-0.76419999614130529</c:v>
                </c:pt>
                <c:pt idx="225">
                  <c:v>-0.55832899230190425</c:v>
                </c:pt>
                <c:pt idx="226">
                  <c:v>0.30657328625725916</c:v>
                </c:pt>
                <c:pt idx="227">
                  <c:v>0.79000983967123917</c:v>
                </c:pt>
                <c:pt idx="228">
                  <c:v>0.32473471474600146</c:v>
                </c:pt>
                <c:pt idx="229">
                  <c:v>-0.52007003530705564</c:v>
                </c:pt>
                <c:pt idx="230">
                  <c:v>-0.73354266751557939</c:v>
                </c:pt>
                <c:pt idx="231">
                  <c:v>-7.0576006636954722E-2</c:v>
                </c:pt>
                <c:pt idx="232">
                  <c:v>0.66685960139684741</c:v>
                </c:pt>
                <c:pt idx="233">
                  <c:v>0.59776967451911012</c:v>
                </c:pt>
                <c:pt idx="234">
                  <c:v>-0.18548214389072176</c:v>
                </c:pt>
                <c:pt idx="235">
                  <c:v>-0.73751712295730354</c:v>
                </c:pt>
                <c:pt idx="236">
                  <c:v>-0.40078717369913752</c:v>
                </c:pt>
                <c:pt idx="237">
                  <c:v>0.40918369315660508</c:v>
                </c:pt>
                <c:pt idx="238">
                  <c:v>0.71557562076749426</c:v>
                </c:pt>
                <c:pt idx="239">
                  <c:v>0.16049516698500896</c:v>
                </c:pt>
                <c:pt idx="240">
                  <c:v>-0.57581370222453743</c:v>
                </c:pt>
                <c:pt idx="241">
                  <c:v>-0.60964480716173719</c:v>
                </c:pt>
                <c:pt idx="242">
                  <c:v>8.3739943277189324E-2</c:v>
                </c:pt>
                <c:pt idx="243">
                  <c:v>0.6597499565896856</c:v>
                </c:pt>
                <c:pt idx="244">
                  <c:v>0.43452422295537413</c:v>
                </c:pt>
                <c:pt idx="245">
                  <c:v>-0.30282504678667205</c:v>
                </c:pt>
                <c:pt idx="246">
                  <c:v>-0.66040593467230035</c:v>
                </c:pt>
                <c:pt idx="247">
                  <c:v>-0.22219714070729871</c:v>
                </c:pt>
                <c:pt idx="248">
                  <c:v>0.4691960409793367</c:v>
                </c:pt>
                <c:pt idx="249">
                  <c:v>0.58312110513013449</c:v>
                </c:pt>
                <c:pt idx="250">
                  <c:v>-2.6844456020528253E-3</c:v>
                </c:pt>
                <c:pt idx="251">
                  <c:v>-0.57229746676699278</c:v>
                </c:pt>
                <c:pt idx="252">
                  <c:v>-0.44398043641835966</c:v>
                </c:pt>
                <c:pt idx="253">
                  <c:v>0.21489263182265439</c:v>
                </c:pt>
                <c:pt idx="254">
                  <c:v>0.60335031158958929</c:v>
                </c:pt>
                <c:pt idx="255">
                  <c:v>0.25880505874862536</c:v>
                </c:pt>
                <c:pt idx="256">
                  <c:v>-0.39193773996257064</c:v>
                </c:pt>
                <c:pt idx="257">
                  <c:v>-0.55975188593698755</c:v>
                </c:pt>
                <c:pt idx="258">
                  <c:v>-4.9517180837722601E-2</c:v>
                </c:pt>
                <c:pt idx="259">
                  <c:v>0.51344272732534579</c:v>
                </c:pt>
                <c:pt idx="260">
                  <c:v>0.45003569292508344</c:v>
                </c:pt>
                <c:pt idx="261">
                  <c:v>-0.15360209141247516</c:v>
                </c:pt>
                <c:pt idx="262">
                  <c:v>-0.56333082518184097</c:v>
                </c:pt>
                <c:pt idx="263">
                  <c:v>-0.29093206768150337</c:v>
                </c:pt>
                <c:pt idx="264">
                  <c:v>0.32592608670486772</c:v>
                </c:pt>
                <c:pt idx="265">
                  <c:v>0.54445216183365164</c:v>
                </c:pt>
                <c:pt idx="266">
                  <c:v>0.11105853639713684</c:v>
                </c:pt>
                <c:pt idx="267">
                  <c:v>-0.44709729698443013</c:v>
                </c:pt>
                <c:pt idx="268">
                  <c:v>-0.4646678628619938</c:v>
                </c:pt>
                <c:pt idx="269">
                  <c:v>6.9733846539715608E-2</c:v>
                </c:pt>
                <c:pt idx="270">
                  <c:v>0.51307615133800233</c:v>
                </c:pt>
                <c:pt idx="271">
                  <c:v>0.34154608246030371</c:v>
                </c:pt>
                <c:pt idx="272">
                  <c:v>-0.23161090852964442</c:v>
                </c:pt>
                <c:pt idx="273">
                  <c:v>-0.52039802434836291</c:v>
                </c:pt>
                <c:pt idx="274">
                  <c:v>-0.18653363817020702</c:v>
                </c:pt>
                <c:pt idx="275">
                  <c:v>0.36307856302212965</c:v>
                </c:pt>
                <c:pt idx="276">
                  <c:v>0.47081813972333159</c:v>
                </c:pt>
                <c:pt idx="277">
                  <c:v>1.6252628735698712E-2</c:v>
                </c:pt>
                <c:pt idx="278">
                  <c:v>-0.44819606027280967</c:v>
                </c:pt>
                <c:pt idx="279">
                  <c:v>-0.36824776678049814</c:v>
                </c:pt>
                <c:pt idx="280">
                  <c:v>0.14952248654280256</c:v>
                </c:pt>
                <c:pt idx="281">
                  <c:v>0.47711938801103587</c:v>
                </c:pt>
                <c:pt idx="282">
                  <c:v>0.22686133780941906</c:v>
                </c:pt>
                <c:pt idx="283">
                  <c:v>-0.28927572302290133</c:v>
                </c:pt>
                <c:pt idx="284">
                  <c:v>-0.44804267716231599</c:v>
                </c:pt>
                <c:pt idx="285">
                  <c:v>-6.7004784781308474E-2</c:v>
                </c:pt>
                <c:pt idx="286">
                  <c:v>0.38730151839632654</c:v>
                </c:pt>
                <c:pt idx="287">
                  <c:v>0.36971551774034839</c:v>
                </c:pt>
                <c:pt idx="288">
                  <c:v>-9.1551870502209087E-2</c:v>
                </c:pt>
                <c:pt idx="289">
                  <c:v>-0.43793096795354131</c:v>
                </c:pt>
                <c:pt idx="290">
                  <c:v>-0.25507418340375448</c:v>
                </c:pt>
                <c:pt idx="291">
                  <c:v>0.23327400590380273</c:v>
                </c:pt>
                <c:pt idx="292">
                  <c:v>0.43864964982346472</c:v>
                </c:pt>
                <c:pt idx="293">
                  <c:v>0.11512994154077676</c:v>
                </c:pt>
                <c:pt idx="294">
                  <c:v>-0.34695356061044547</c:v>
                </c:pt>
                <c:pt idx="295">
                  <c:v>-0.39091566822943796</c:v>
                </c:pt>
                <c:pt idx="296">
                  <c:v>3.6001041847542978E-2</c:v>
                </c:pt>
                <c:pt idx="297">
                  <c:v>0.41852559279195845</c:v>
                </c:pt>
                <c:pt idx="298">
                  <c:v>0.29579691690301169</c:v>
                </c:pt>
                <c:pt idx="299">
                  <c:v>-0.18192683915031546</c:v>
                </c:pt>
                <c:pt idx="300">
                  <c:v>-0.43764831857382641</c:v>
                </c:pt>
                <c:pt idx="301">
                  <c:v>-0.16654897648125638</c:v>
                </c:pt>
                <c:pt idx="302">
                  <c:v>0.2999536956647566</c:v>
                </c:pt>
                <c:pt idx="303">
                  <c:v>0.40065308406166195</c:v>
                </c:pt>
                <c:pt idx="304">
                  <c:v>2.159595608805541E-2</c:v>
                </c:pt>
                <c:pt idx="305">
                  <c:v>-0.37534776485115084</c:v>
                </c:pt>
                <c:pt idx="306">
                  <c:v>-0.31701636086511931</c:v>
                </c:pt>
                <c:pt idx="307">
                  <c:v>0.11602322934151377</c:v>
                </c:pt>
                <c:pt idx="308">
                  <c:v>0.39986880438347705</c:v>
                </c:pt>
                <c:pt idx="309">
                  <c:v>0.20180586907449208</c:v>
                </c:pt>
                <c:pt idx="310">
                  <c:v>-0.23027242383901525</c:v>
                </c:pt>
                <c:pt idx="311">
                  <c:v>-0.37738515560185992</c:v>
                </c:pt>
                <c:pt idx="312">
                  <c:v>-7.2302772472072688E-2</c:v>
                </c:pt>
                <c:pt idx="313">
                  <c:v>0.31050963708977253</c:v>
                </c:pt>
                <c:pt idx="314">
                  <c:v>0.31350205475487641</c:v>
                </c:pt>
                <c:pt idx="315">
                  <c:v>-5.7173795604946842E-2</c:v>
                </c:pt>
                <c:pt idx="316">
                  <c:v>-0.35005884509270513</c:v>
                </c:pt>
                <c:pt idx="317">
                  <c:v>-0.21738534853659006</c:v>
                </c:pt>
                <c:pt idx="318">
                  <c:v>0.17187156335011866</c:v>
                </c:pt>
                <c:pt idx="319">
                  <c:v>0.34588036117381488</c:v>
                </c:pt>
                <c:pt idx="320">
                  <c:v>0.10197854565800389</c:v>
                </c:pt>
                <c:pt idx="321">
                  <c:v>-0.25740242326021107</c:v>
                </c:pt>
                <c:pt idx="322">
                  <c:v>-0.30013408963747562</c:v>
                </c:pt>
                <c:pt idx="323">
                  <c:v>1.6068424302058612E-2</c:v>
                </c:pt>
                <c:pt idx="324">
                  <c:v>0.30518077984217939</c:v>
                </c:pt>
                <c:pt idx="325">
                  <c:v>0.22450849877486445</c:v>
                </c:pt>
                <c:pt idx="326">
                  <c:v>-0.12054561941695124</c:v>
                </c:pt>
                <c:pt idx="327">
                  <c:v>-0.31458683027531786</c:v>
                </c:pt>
                <c:pt idx="328">
                  <c:v>-0.1318689587312612</c:v>
                </c:pt>
                <c:pt idx="329">
                  <c:v>0.20304595705272907</c:v>
                </c:pt>
                <c:pt idx="330">
                  <c:v>0.29179641527271322</c:v>
                </c:pt>
                <c:pt idx="331">
                  <c:v>3.445611699562038E-2</c:v>
                </c:pt>
                <c:pt idx="332">
                  <c:v>-0.25968050008682059</c:v>
                </c:pt>
                <c:pt idx="333">
                  <c:v>-0.24269597345218111</c:v>
                </c:pt>
                <c:pt idx="334">
                  <c:v>6.1702938395940654E-2</c:v>
                </c:pt>
                <c:pt idx="335">
                  <c:v>0.28978748239470586</c:v>
                </c:pt>
                <c:pt idx="336">
                  <c:v>0.17139019119831758</c:v>
                </c:pt>
                <c:pt idx="337">
                  <c:v>-0.14961268352916207</c:v>
                </c:pt>
                <c:pt idx="338">
                  <c:v>-0.28913729235399666</c:v>
                </c:pt>
                <c:pt idx="339">
                  <c:v>-8.2513360730065016E-2</c:v>
                </c:pt>
                <c:pt idx="340">
                  <c:v>0.22017036136674964</c:v>
                </c:pt>
                <c:pt idx="341">
                  <c:v>0.25624336786865004</c:v>
                </c:pt>
                <c:pt idx="342">
                  <c:v>-1.4035471050143735E-2</c:v>
                </c:pt>
                <c:pt idx="343">
                  <c:v>-0.26323001678532154</c:v>
                </c:pt>
                <c:pt idx="344">
                  <c:v>-0.1940682217205919</c:v>
                </c:pt>
                <c:pt idx="345">
                  <c:v>0.10517209777932125</c:v>
                </c:pt>
                <c:pt idx="346">
                  <c:v>0.27336439582489247</c:v>
                </c:pt>
                <c:pt idx="347">
                  <c:v>0.11273610387605872</c:v>
                </c:pt>
                <c:pt idx="348">
                  <c:v>-0.17891416333854257</c:v>
                </c:pt>
                <c:pt idx="349">
                  <c:v>-0.2516293337963767</c:v>
                </c:pt>
                <c:pt idx="350">
                  <c:v>-2.3013592251741235E-2</c:v>
                </c:pt>
                <c:pt idx="351">
                  <c:v>0.22867154791534025</c:v>
                </c:pt>
                <c:pt idx="352">
                  <c:v>0.20290463236287162</c:v>
                </c:pt>
                <c:pt idx="353">
                  <c:v>-6.4490362910227458E-2</c:v>
                </c:pt>
                <c:pt idx="354">
                  <c:v>-0.24995707202253478</c:v>
                </c:pt>
                <c:pt idx="355">
                  <c:v>-0.13299714456599332</c:v>
                </c:pt>
                <c:pt idx="356">
                  <c:v>0.14150026046188574</c:v>
                </c:pt>
                <c:pt idx="357">
                  <c:v>0.24157646968030713</c:v>
                </c:pt>
                <c:pt idx="358">
                  <c:v>4.9731820725048712E-2</c:v>
                </c:pt>
                <c:pt idx="359">
                  <c:v>-0.19824911732360942</c:v>
                </c:pt>
                <c:pt idx="360">
                  <c:v>-0.20297650054986396</c:v>
                </c:pt>
                <c:pt idx="361">
                  <c:v>3.6439003685053345E-2</c:v>
                </c:pt>
                <c:pt idx="362">
                  <c:v>0.2271459165364357</c:v>
                </c:pt>
                <c:pt idx="363">
                  <c:v>0.14110956763326965</c:v>
                </c:pt>
                <c:pt idx="364">
                  <c:v>-0.11228463660743569</c:v>
                </c:pt>
                <c:pt idx="365">
                  <c:v>-0.22546786672068839</c:v>
                </c:pt>
                <c:pt idx="366">
                  <c:v>-6.6277420848526947E-2</c:v>
                </c:pt>
                <c:pt idx="367">
                  <c:v>0.16866595280816499</c:v>
                </c:pt>
                <c:pt idx="368">
                  <c:v>0.19751065964384246</c:v>
                </c:pt>
                <c:pt idx="369">
                  <c:v>-9.5170843703575089E-3</c:v>
                </c:pt>
                <c:pt idx="370">
                  <c:v>-0.201565665335417</c:v>
                </c:pt>
                <c:pt idx="371">
                  <c:v>-0.15073074029055972</c:v>
                </c:pt>
                <c:pt idx="372">
                  <c:v>7.8795990816306852E-2</c:v>
                </c:pt>
                <c:pt idx="373">
                  <c:v>0.2117675715305512</c:v>
                </c:pt>
                <c:pt idx="374">
                  <c:v>9.1192529567247396E-2</c:v>
                </c:pt>
                <c:pt idx="375">
                  <c:v>-0.13687223862167427</c:v>
                </c:pt>
                <c:pt idx="376">
                  <c:v>-0.19993681387586579</c:v>
                </c:pt>
                <c:pt idx="377">
                  <c:v>-2.4138353495012633E-2</c:v>
                </c:pt>
                <c:pt idx="378">
                  <c:v>0.17896480870521503</c:v>
                </c:pt>
                <c:pt idx="379">
                  <c:v>0.16639848739171537</c:v>
                </c:pt>
                <c:pt idx="380">
                  <c:v>-4.4964355308599095E-2</c:v>
                </c:pt>
                <c:pt idx="381">
                  <c:v>-0.19997829484285465</c:v>
                </c:pt>
                <c:pt idx="382">
                  <c:v>-0.11388840655206342</c:v>
                </c:pt>
                <c:pt idx="383">
                  <c:v>0.10638131620072928</c:v>
                </c:pt>
                <c:pt idx="384">
                  <c:v>0.1951766317454805</c:v>
                </c:pt>
                <c:pt idx="385">
                  <c:v>4.9388396905326919E-2</c:v>
                </c:pt>
                <c:pt idx="386">
                  <c:v>-0.15183336227354285</c:v>
                </c:pt>
                <c:pt idx="387">
                  <c:v>-0.16746059308136058</c:v>
                </c:pt>
                <c:pt idx="388">
                  <c:v>1.6440161293434431E-2</c:v>
                </c:pt>
                <c:pt idx="389">
                  <c:v>0.17571675252262159</c:v>
                </c:pt>
                <c:pt idx="390">
                  <c:v>0.1214143080395902</c:v>
                </c:pt>
                <c:pt idx="391">
                  <c:v>-7.6220794505218889E-2</c:v>
                </c:pt>
                <c:pt idx="392">
                  <c:v>-0.17824275047751345</c:v>
                </c:pt>
                <c:pt idx="393">
                  <c:v>-6.5209044780150882E-2</c:v>
                </c:pt>
                <c:pt idx="394">
                  <c:v>0.12341166483378672</c:v>
                </c:pt>
                <c:pt idx="395">
                  <c:v>0.16025158688815572</c:v>
                </c:pt>
                <c:pt idx="396">
                  <c:v>3.5580830005209237E-3</c:v>
                </c:pt>
                <c:pt idx="397">
                  <c:v>-0.15494781115548609</c:v>
                </c:pt>
                <c:pt idx="398">
                  <c:v>-0.12412262931450289</c:v>
                </c:pt>
                <c:pt idx="399">
                  <c:v>5.5956859794331577E-2</c:v>
                </c:pt>
                <c:pt idx="400">
                  <c:v>0.16573865061449711</c:v>
                </c:pt>
                <c:pt idx="401">
                  <c:v>7.3716984044297815E-2</c:v>
                </c:pt>
                <c:pt idx="402">
                  <c:v>-0.10596940055179332</c:v>
                </c:pt>
                <c:pt idx="403">
                  <c:v>-0.15496758696532961</c:v>
                </c:pt>
                <c:pt idx="404">
                  <c:v>-1.6572273349925719E-2</c:v>
                </c:pt>
                <c:pt idx="405">
                  <c:v>0.1388855125311107</c:v>
                </c:pt>
                <c:pt idx="406">
                  <c:v>0.12472506800949239</c:v>
                </c:pt>
                <c:pt idx="407">
                  <c:v>-3.7910854507919971E-2</c:v>
                </c:pt>
                <c:pt idx="408">
                  <c:v>-0.1517185661090853</c:v>
                </c:pt>
                <c:pt idx="409">
                  <c:v>-8.289778317995021E-2</c:v>
                </c:pt>
                <c:pt idx="410">
                  <c:v>8.2325249368138759E-2</c:v>
                </c:pt>
                <c:pt idx="411">
                  <c:v>0.1460429086839922</c:v>
                </c:pt>
                <c:pt idx="412">
                  <c:v>3.5745933900561438E-2</c:v>
                </c:pt>
                <c:pt idx="413">
                  <c:v>-0.11391831143524145</c:v>
                </c:pt>
                <c:pt idx="414">
                  <c:v>-0.12580405548802839</c:v>
                </c:pt>
                <c:pt idx="415">
                  <c:v>1.065438637109066E-2</c:v>
                </c:pt>
                <c:pt idx="416">
                  <c:v>0.13130365997183152</c:v>
                </c:pt>
                <c:pt idx="417">
                  <c:v>9.3979471744708762E-2</c:v>
                </c:pt>
                <c:pt idx="418">
                  <c:v>-5.3815766626150376E-2</c:v>
                </c:pt>
                <c:pt idx="419">
                  <c:v>-0.13424832629121569</c:v>
                </c:pt>
                <c:pt idx="420">
                  <c:v>-5.3337288495302032E-2</c:v>
                </c:pt>
                <c:pt idx="421">
                  <c:v>8.8591769404410492E-2</c:v>
                </c:pt>
                <c:pt idx="422">
                  <c:v>0.1211282823020972</c:v>
                </c:pt>
                <c:pt idx="423">
                  <c:v>8.6263047211128478E-3</c:v>
                </c:pt>
                <c:pt idx="424">
                  <c:v>-0.11078360440662924</c:v>
                </c:pt>
                <c:pt idx="425">
                  <c:v>-9.4565028650807431E-2</c:v>
                </c:pt>
                <c:pt idx="426">
                  <c:v>3.372055333680616E-2</c:v>
                </c:pt>
                <c:pt idx="427">
                  <c:v>0.11762362292836333</c:v>
                </c:pt>
                <c:pt idx="428">
                  <c:v>5.8997993478806118E-2</c:v>
                </c:pt>
                <c:pt idx="429">
                  <c:v>-6.7736007408693635E-2</c:v>
                </c:pt>
                <c:pt idx="430">
                  <c:v>-0.11036155968435878</c:v>
                </c:pt>
                <c:pt idx="431">
                  <c:v>-2.0932550018328801E-2</c:v>
                </c:pt>
                <c:pt idx="432">
                  <c:v>9.1249445312650723E-2</c:v>
                </c:pt>
                <c:pt idx="433">
                  <c:v>9.2658351179795873E-2</c:v>
                </c:pt>
                <c:pt idx="434">
                  <c:v>-1.6173863132102409E-2</c:v>
                </c:pt>
                <c:pt idx="435">
                  <c:v>-0.10402799482934923</c:v>
                </c:pt>
                <c:pt idx="436">
                  <c:v>-6.6835966892400303E-2</c:v>
                </c:pt>
                <c:pt idx="437">
                  <c:v>4.9642588412340101E-2</c:v>
                </c:pt>
                <c:pt idx="438">
                  <c:v>0.10593418996353533</c:v>
                </c:pt>
                <c:pt idx="439">
                  <c:v>3.5125166406204777E-2</c:v>
                </c:pt>
                <c:pt idx="440">
                  <c:v>-7.7425671895197848E-2</c:v>
                </c:pt>
                <c:pt idx="441">
                  <c:v>-9.6385367830063087E-2</c:v>
                </c:pt>
                <c:pt idx="442">
                  <c:v>4.5819345565395225E-4</c:v>
                </c:pt>
                <c:pt idx="443">
                  <c:v>9.5806563639520739E-2</c:v>
                </c:pt>
                <c:pt idx="444">
                  <c:v>7.535885859813625E-2</c:v>
                </c:pt>
                <c:pt idx="445">
                  <c:v>-3.4927697709864751E-2</c:v>
                </c:pt>
                <c:pt idx="446">
                  <c:v>-0.1019645578900658</c:v>
                </c:pt>
                <c:pt idx="447">
                  <c:v>-4.6318130076595083E-2</c:v>
                </c:pt>
                <c:pt idx="448">
                  <c:v>6.3654955528544693E-2</c:v>
                </c:pt>
                <c:pt idx="449">
                  <c:v>9.5947405992552706E-2</c:v>
                </c:pt>
                <c:pt idx="450">
                  <c:v>1.3573537072408402E-2</c:v>
                </c:pt>
              </c:numCache>
            </c:numRef>
          </c:yVal>
          <c:smooth val="0"/>
          <c:extLst>
            <c:ext xmlns:c16="http://schemas.microsoft.com/office/drawing/2014/chart" uri="{C3380CC4-5D6E-409C-BE32-E72D297353CC}">
              <c16:uniqueId val="{00000000-0A75-4104-887A-EA2EBC31640D}"/>
            </c:ext>
          </c:extLst>
        </c:ser>
        <c:ser>
          <c:idx val="1"/>
          <c:order val="1"/>
          <c:tx>
            <c:strRef>
              <c:f>damp_plots!$I$5</c:f>
              <c:strCache>
                <c:ptCount val="1"/>
                <c:pt idx="0">
                  <c:v>Span 3</c:v>
                </c:pt>
              </c:strCache>
            </c:strRef>
          </c:tx>
          <c:spPr>
            <a:ln w="19050" cap="flat" cmpd="sng" algn="ctr">
              <a:solidFill>
                <a:schemeClr val="accent2"/>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damp_plots!$I$8:$I$458</c:f>
              <c:numCache>
                <c:formatCode>General</c:formatCode>
                <c:ptCount val="451"/>
                <c:pt idx="0">
                  <c:v>0</c:v>
                </c:pt>
                <c:pt idx="1">
                  <c:v>0</c:v>
                </c:pt>
                <c:pt idx="2">
                  <c:v>0</c:v>
                </c:pt>
                <c:pt idx="3">
                  <c:v>0</c:v>
                </c:pt>
                <c:pt idx="4">
                  <c:v>0</c:v>
                </c:pt>
                <c:pt idx="5">
                  <c:v>4.6808358024487006E-143</c:v>
                </c:pt>
                <c:pt idx="6">
                  <c:v>3.6217204906228792E-142</c:v>
                </c:pt>
                <c:pt idx="7">
                  <c:v>-1.7139633301883148E-140</c:v>
                </c:pt>
                <c:pt idx="8">
                  <c:v>-5.9906532258509479E-139</c:v>
                </c:pt>
                <c:pt idx="9">
                  <c:v>-9.26257593564299E-138</c:v>
                </c:pt>
                <c:pt idx="10">
                  <c:v>-2.0970210605885046E-137</c:v>
                </c:pt>
                <c:pt idx="11">
                  <c:v>3.1947097479019414E-135</c:v>
                </c:pt>
                <c:pt idx="12">
                  <c:v>9.5676979016657551E-134</c:v>
                </c:pt>
                <c:pt idx="13">
                  <c:v>1.2718675340296512E-132</c:v>
                </c:pt>
                <c:pt idx="14">
                  <c:v>-2.9631922489088994E-132</c:v>
                </c:pt>
                <c:pt idx="15">
                  <c:v>-5.326921909743487E-130</c:v>
                </c:pt>
                <c:pt idx="16">
                  <c:v>-1.3315677089368182E-128</c:v>
                </c:pt>
                <c:pt idx="17">
                  <c:v>-1.5354035279382472E-127</c:v>
                </c:pt>
                <c:pt idx="18">
                  <c:v>1.514519501873217E-126</c:v>
                </c:pt>
                <c:pt idx="19">
                  <c:v>8.8804286053222539E-125</c:v>
                </c:pt>
                <c:pt idx="20">
                  <c:v>1.7578335788654757E-123</c:v>
                </c:pt>
                <c:pt idx="21">
                  <c:v>1.5015697504400266E-122</c:v>
                </c:pt>
                <c:pt idx="22">
                  <c:v>-4.0467062828640633E-121</c:v>
                </c:pt>
                <c:pt idx="23">
                  <c:v>-1.6225150216013108E-119</c:v>
                </c:pt>
                <c:pt idx="24">
                  <c:v>-2.6671080727657955E-118</c:v>
                </c:pt>
                <c:pt idx="25">
                  <c:v>-1.3221602414491361E-117</c:v>
                </c:pt>
                <c:pt idx="26">
                  <c:v>6.998328174399549E-116</c:v>
                </c:pt>
                <c:pt idx="27">
                  <c:v>2.4579698629985818E-114</c:v>
                </c:pt>
                <c:pt idx="28">
                  <c:v>3.8550422370461104E-113</c:v>
                </c:pt>
                <c:pt idx="29">
                  <c:v>5.2884478506281754E-113</c:v>
                </c:pt>
                <c:pt idx="30">
                  <c:v>-1.2565617775423612E-110</c:v>
                </c:pt>
                <c:pt idx="31">
                  <c:v>-3.4387245570765669E-109</c:v>
                </c:pt>
                <c:pt idx="32">
                  <c:v>-4.6637809742936117E-108</c:v>
                </c:pt>
                <c:pt idx="33">
                  <c:v>1.8344285722167966E-107</c:v>
                </c:pt>
                <c:pt idx="34">
                  <c:v>2.2229873261273785E-105</c:v>
                </c:pt>
                <c:pt idx="35">
                  <c:v>5.3331347005887253E-104</c:v>
                </c:pt>
                <c:pt idx="36">
                  <c:v>5.4969956797378045E-103</c:v>
                </c:pt>
                <c:pt idx="37">
                  <c:v>-6.8994532081947041E-102</c:v>
                </c:pt>
                <c:pt idx="38">
                  <c:v>-3.8902443734516294E-100</c:v>
                </c:pt>
                <c:pt idx="39">
                  <c:v>-7.5263050447199548E-99</c:v>
                </c:pt>
                <c:pt idx="40">
                  <c:v>-5.5713726074410026E-98</c:v>
                </c:pt>
                <c:pt idx="41">
                  <c:v>1.5487891678943272E-96</c:v>
                </c:pt>
                <c:pt idx="42">
                  <c:v>6.4306799309199456E-95</c:v>
                </c:pt>
                <c:pt idx="43">
                  <c:v>1.0622382599771573E-93</c:v>
                </c:pt>
                <c:pt idx="44">
                  <c:v>4.435204343436015E-93</c:v>
                </c:pt>
                <c:pt idx="45">
                  <c:v>-3.019234270769536E-91</c:v>
                </c:pt>
                <c:pt idx="46">
                  <c:v>-8.9825037657457818E-90</c:v>
                </c:pt>
                <c:pt idx="47">
                  <c:v>-1.3383322574059667E-88</c:v>
                </c:pt>
                <c:pt idx="48">
                  <c:v>5.8464789587230113E-89</c:v>
                </c:pt>
                <c:pt idx="49">
                  <c:v>5.7366240158023383E-86</c:v>
                </c:pt>
                <c:pt idx="50">
                  <c:v>1.4585105854700148E-84</c:v>
                </c:pt>
                <c:pt idx="51">
                  <c:v>1.7335783137183497E-83</c:v>
                </c:pt>
                <c:pt idx="52">
                  <c:v>-1.0248677161096674E-82</c:v>
                </c:pt>
                <c:pt idx="53">
                  <c:v>-9.4924381617642983E-81</c:v>
                </c:pt>
                <c:pt idx="54">
                  <c:v>-2.0052141095459586E-79</c:v>
                </c:pt>
                <c:pt idx="55">
                  <c:v>-1.931902074056908E-78</c:v>
                </c:pt>
                <c:pt idx="56">
                  <c:v>3.3552160406976424E-77</c:v>
                </c:pt>
                <c:pt idx="57">
                  <c:v>1.641186499594458E-75</c:v>
                </c:pt>
                <c:pt idx="58">
                  <c:v>2.8631254862364059E-74</c:v>
                </c:pt>
                <c:pt idx="59">
                  <c:v>1.9045569662158806E-73</c:v>
                </c:pt>
                <c:pt idx="60">
                  <c:v>-6.9080606271277148E-72</c:v>
                </c:pt>
                <c:pt idx="61">
                  <c:v>-2.7122473639779514E-70</c:v>
                </c:pt>
                <c:pt idx="62">
                  <c:v>-4.1549887165565903E-69</c:v>
                </c:pt>
                <c:pt idx="63">
                  <c:v>-1.375923504323021E-68</c:v>
                </c:pt>
                <c:pt idx="64">
                  <c:v>1.2002824999034422E-66</c:v>
                </c:pt>
                <c:pt idx="65">
                  <c:v>3.7709598927383178E-65</c:v>
                </c:pt>
                <c:pt idx="66">
                  <c:v>5.4948603777332691E-64</c:v>
                </c:pt>
                <c:pt idx="67">
                  <c:v>-8.4646792357053398E-64</c:v>
                </c:pt>
                <c:pt idx="68">
                  <c:v>-2.388619447249212E-61</c:v>
                </c:pt>
                <c:pt idx="69">
                  <c:v>-5.2415429350195049E-60</c:v>
                </c:pt>
                <c:pt idx="70">
                  <c:v>-5.6646196458819559E-59</c:v>
                </c:pt>
                <c:pt idx="71">
                  <c:v>5.8261742781630885E-58</c:v>
                </c:pt>
                <c:pt idx="72">
                  <c:v>4.8122258454306189E-56</c:v>
                </c:pt>
                <c:pt idx="73">
                  <c:v>9.7988291703220602E-55</c:v>
                </c:pt>
                <c:pt idx="74">
                  <c:v>7.4965101330287635E-54</c:v>
                </c:pt>
                <c:pt idx="75">
                  <c:v>-8.5752514635370968E-53</c:v>
                </c:pt>
                <c:pt idx="76">
                  <c:v>-6.0105165003117418E-51</c:v>
                </c:pt>
                <c:pt idx="77">
                  <c:v>-1.46758699838335E-49</c:v>
                </c:pt>
                <c:pt idx="78">
                  <c:v>-9.2509890255408596E-49</c:v>
                </c:pt>
                <c:pt idx="79">
                  <c:v>1.9830555233696939E-47</c:v>
                </c:pt>
                <c:pt idx="80">
                  <c:v>7.0480967120763192E-46</c:v>
                </c:pt>
                <c:pt idx="81">
                  <c:v>1.520406755720347E-44</c:v>
                </c:pt>
                <c:pt idx="82">
                  <c:v>2.9067474439828068E-44</c:v>
                </c:pt>
                <c:pt idx="83">
                  <c:v>-5.6238447574749361E-42</c:v>
                </c:pt>
                <c:pt idx="84">
                  <c:v>-1.3462610144615674E-40</c:v>
                </c:pt>
                <c:pt idx="85">
                  <c:v>-1.721323776891287E-39</c:v>
                </c:pt>
                <c:pt idx="86">
                  <c:v>7.8804782635084052E-39</c:v>
                </c:pt>
                <c:pt idx="87">
                  <c:v>1.1485276347805934E-36</c:v>
                </c:pt>
                <c:pt idx="88">
                  <c:v>2.4784786938793524E-35</c:v>
                </c:pt>
                <c:pt idx="89">
                  <c:v>2.3977675886536561E-34</c:v>
                </c:pt>
                <c:pt idx="90">
                  <c:v>-1.9913925810669888E-33</c:v>
                </c:pt>
                <c:pt idx="91">
                  <c:v>-1.6192099934340842E-31</c:v>
                </c:pt>
                <c:pt idx="92">
                  <c:v>-3.6030655653584495E-30</c:v>
                </c:pt>
                <c:pt idx="93">
                  <c:v>-2.9885179238464124E-29</c:v>
                </c:pt>
                <c:pt idx="94">
                  <c:v>5.2831896004723042E-28</c:v>
                </c:pt>
                <c:pt idx="95">
                  <c:v>2.2936950656315693E-26</c:v>
                </c:pt>
                <c:pt idx="96">
                  <c:v>4.1938490060086397E-25</c:v>
                </c:pt>
                <c:pt idx="97">
                  <c:v>2.2433140769922589E-24</c:v>
                </c:pt>
                <c:pt idx="98">
                  <c:v>-1.2294153024459415E-22</c:v>
                </c:pt>
                <c:pt idx="99">
                  <c:v>-3.8081207687087215E-21</c:v>
                </c:pt>
                <c:pt idx="100">
                  <c:v>-5.6505498264722276E-20</c:v>
                </c:pt>
                <c:pt idx="101">
                  <c:v>-6.849795022042717E-20</c:v>
                </c:pt>
                <c:pt idx="102">
                  <c:v>1.7064539089268866E-17</c:v>
                </c:pt>
                <c:pt idx="103">
                  <c:v>7.6437742428505997E-16</c:v>
                </c:pt>
                <c:pt idx="104">
                  <c:v>1.096993472707309E-14</c:v>
                </c:pt>
                <c:pt idx="105">
                  <c:v>-1.1889825037657457E-14</c:v>
                </c:pt>
                <c:pt idx="106">
                  <c:v>-2.3978172468398082E-12</c:v>
                </c:pt>
                <c:pt idx="107">
                  <c:v>-5.0878232609979085E-11</c:v>
                </c:pt>
                <c:pt idx="108">
                  <c:v>-7.2164379631315548E-10</c:v>
                </c:pt>
                <c:pt idx="109">
                  <c:v>1.9778083083663006E-8</c:v>
                </c:pt>
                <c:pt idx="110">
                  <c:v>1.0602022743449258E-6</c:v>
                </c:pt>
                <c:pt idx="111">
                  <c:v>2.9828955136587601E-7</c:v>
                </c:pt>
                <c:pt idx="112">
                  <c:v>-5.2382875650384295E-5</c:v>
                </c:pt>
                <c:pt idx="113">
                  <c:v>-1.5102102748304724E-4</c:v>
                </c:pt>
                <c:pt idx="114">
                  <c:v>-1.9605879529240394E-4</c:v>
                </c:pt>
                <c:pt idx="115">
                  <c:v>-4.2839068853833888E-4</c:v>
                </c:pt>
                <c:pt idx="116">
                  <c:v>-1.071077417112211E-3</c:v>
                </c:pt>
                <c:pt idx="117">
                  <c:v>-1.1077086057636602E-3</c:v>
                </c:pt>
                <c:pt idx="118">
                  <c:v>4.4629577519187367E-4</c:v>
                </c:pt>
                <c:pt idx="119">
                  <c:v>1.7340748955798695E-3</c:v>
                </c:pt>
                <c:pt idx="120">
                  <c:v>-6.021551652789962E-5</c:v>
                </c:pt>
                <c:pt idx="121">
                  <c:v>-3.1680984777007156E-3</c:v>
                </c:pt>
                <c:pt idx="122">
                  <c:v>-2.6000584863081341E-3</c:v>
                </c:pt>
                <c:pt idx="123">
                  <c:v>1.4618487190946759E-3</c:v>
                </c:pt>
                <c:pt idx="124">
                  <c:v>3.2864946286395311E-3</c:v>
                </c:pt>
                <c:pt idx="125">
                  <c:v>5.7154365230441566E-4</c:v>
                </c:pt>
                <c:pt idx="126">
                  <c:v>-2.499136499318579E-3</c:v>
                </c:pt>
                <c:pt idx="127">
                  <c:v>-2.2369743818935217E-3</c:v>
                </c:pt>
                <c:pt idx="128">
                  <c:v>-2.6081196651934737E-4</c:v>
                </c:pt>
                <c:pt idx="129">
                  <c:v>7.6383118423738812E-4</c:v>
                </c:pt>
                <c:pt idx="130">
                  <c:v>1.550080280734279E-3</c:v>
                </c:pt>
                <c:pt idx="131">
                  <c:v>2.5890067811011976E-3</c:v>
                </c:pt>
                <c:pt idx="132">
                  <c:v>7.5862810984390775E-4</c:v>
                </c:pt>
                <c:pt idx="133">
                  <c:v>-3.9721196872637785E-3</c:v>
                </c:pt>
                <c:pt idx="134">
                  <c:v>-4.5735244621742561E-3</c:v>
                </c:pt>
                <c:pt idx="135">
                  <c:v>2.2022522746208044E-3</c:v>
                </c:pt>
                <c:pt idx="136">
                  <c:v>7.8157570942236493E-3</c:v>
                </c:pt>
                <c:pt idx="137">
                  <c:v>3.4548745027284415E-3</c:v>
                </c:pt>
                <c:pt idx="138">
                  <c:v>-5.8225878536076669E-3</c:v>
                </c:pt>
                <c:pt idx="139">
                  <c:v>-7.9528136880031332E-3</c:v>
                </c:pt>
                <c:pt idx="140">
                  <c:v>-9.0162713323291342E-4</c:v>
                </c:pt>
                <c:pt idx="141">
                  <c:v>6.7266978961481802E-3</c:v>
                </c:pt>
                <c:pt idx="142">
                  <c:v>7.6794177853552487E-3</c:v>
                </c:pt>
                <c:pt idx="143">
                  <c:v>9.6243082338790204E-4</c:v>
                </c:pt>
                <c:pt idx="144">
                  <c:v>-8.6472006576950883E-3</c:v>
                </c:pt>
                <c:pt idx="145">
                  <c:v>-1.0612892368640303E-2</c:v>
                </c:pt>
                <c:pt idx="146">
                  <c:v>1.8142673486390897E-3</c:v>
                </c:pt>
                <c:pt idx="147">
                  <c:v>1.7161096673453283E-2</c:v>
                </c:pt>
                <c:pt idx="148">
                  <c:v>1.4477457942275116E-2</c:v>
                </c:pt>
                <c:pt idx="149">
                  <c:v>-7.9025485684648435E-3</c:v>
                </c:pt>
                <c:pt idx="150">
                  <c:v>-2.3671395229503584E-2</c:v>
                </c:pt>
                <c:pt idx="151">
                  <c:v>-8.138811183023521E-3</c:v>
                </c:pt>
                <c:pt idx="152">
                  <c:v>2.4670793813693519E-2</c:v>
                </c:pt>
                <c:pt idx="153">
                  <c:v>3.2307395207433282E-2</c:v>
                </c:pt>
                <c:pt idx="154">
                  <c:v>4.1939041817710314E-4</c:v>
                </c:pt>
                <c:pt idx="155">
                  <c:v>-3.252920177224549E-2</c:v>
                </c:pt>
                <c:pt idx="156">
                  <c:v>-2.3215477904865948E-2</c:v>
                </c:pt>
                <c:pt idx="157">
                  <c:v>1.9184778110671541E-2</c:v>
                </c:pt>
                <c:pt idx="158">
                  <c:v>4.3100657143330071E-2</c:v>
                </c:pt>
                <c:pt idx="159">
                  <c:v>1.8649242160903558E-2</c:v>
                </c:pt>
                <c:pt idx="160">
                  <c:v>-2.6440832271199904E-2</c:v>
                </c:pt>
                <c:pt idx="161">
                  <c:v>-4.1620291438376943E-2</c:v>
                </c:pt>
                <c:pt idx="162">
                  <c:v>-1.0456082851924805E-2</c:v>
                </c:pt>
                <c:pt idx="163">
                  <c:v>3.3748861999900681E-2</c:v>
                </c:pt>
                <c:pt idx="164">
                  <c:v>5.2524898062778977E-2</c:v>
                </c:pt>
                <c:pt idx="165">
                  <c:v>9.7997119825203177E-2</c:v>
                </c:pt>
                <c:pt idx="166">
                  <c:v>0.22721213425366504</c:v>
                </c:pt>
                <c:pt idx="167">
                  <c:v>0.29729362885471666</c:v>
                </c:pt>
                <c:pt idx="168">
                  <c:v>0.24755819663538201</c:v>
                </c:pt>
                <c:pt idx="169">
                  <c:v>0.42883595694083498</c:v>
                </c:pt>
                <c:pt idx="170">
                  <c:v>0.98116299471967949</c:v>
                </c:pt>
                <c:pt idx="171">
                  <c:v>1.2569645606078161</c:v>
                </c:pt>
                <c:pt idx="172">
                  <c:v>0.74391273401420221</c:v>
                </c:pt>
                <c:pt idx="173">
                  <c:v>0.10246414954838638</c:v>
                </c:pt>
                <c:pt idx="174">
                  <c:v>0.37414574125877986</c:v>
                </c:pt>
                <c:pt idx="175">
                  <c:v>1.416113529648696</c:v>
                </c:pt>
                <c:pt idx="176">
                  <c:v>1.976213728833198</c:v>
                </c:pt>
                <c:pt idx="177">
                  <c:v>1.3848343899491831</c:v>
                </c:pt>
                <c:pt idx="178">
                  <c:v>0.34107394103918026</c:v>
                </c:pt>
                <c:pt idx="179">
                  <c:v>6.0066541969443664E-3</c:v>
                </c:pt>
                <c:pt idx="180">
                  <c:v>0.76628098808755285</c:v>
                </c:pt>
                <c:pt idx="181">
                  <c:v>1.7832364998703367</c:v>
                </c:pt>
                <c:pt idx="182">
                  <c:v>1.8925893433532517</c:v>
                </c:pt>
                <c:pt idx="183">
                  <c:v>0.90003807127604973</c:v>
                </c:pt>
                <c:pt idx="184">
                  <c:v>-0.25679848156301899</c:v>
                </c:pt>
                <c:pt idx="185">
                  <c:v>-0.42992126418706789</c:v>
                </c:pt>
                <c:pt idx="186">
                  <c:v>0.62627249102014459</c:v>
                </c:pt>
                <c:pt idx="187">
                  <c:v>1.8246183216636593</c:v>
                </c:pt>
                <c:pt idx="188">
                  <c:v>1.7004121629450613</c:v>
                </c:pt>
                <c:pt idx="189">
                  <c:v>7.8189021126799416E-2</c:v>
                </c:pt>
                <c:pt idx="190">
                  <c:v>-1.4316786122192242</c:v>
                </c:pt>
                <c:pt idx="191">
                  <c:v>-1.0736817130970706</c:v>
                </c:pt>
                <c:pt idx="192">
                  <c:v>0.84386362758567413</c:v>
                </c:pt>
                <c:pt idx="193">
                  <c:v>2.0061741678115634</c:v>
                </c:pt>
                <c:pt idx="194">
                  <c:v>0.81398043467465597</c:v>
                </c:pt>
                <c:pt idx="195">
                  <c:v>-1.459288563719729</c:v>
                </c:pt>
                <c:pt idx="196">
                  <c:v>-2.109584581684957</c:v>
                </c:pt>
                <c:pt idx="197">
                  <c:v>-0.42180270250884189</c:v>
                </c:pt>
                <c:pt idx="198">
                  <c:v>1.4498700610795687</c:v>
                </c:pt>
                <c:pt idx="199">
                  <c:v>1.2668575748045399</c:v>
                </c:pt>
                <c:pt idx="200">
                  <c:v>-0.61639602955213824</c:v>
                </c:pt>
                <c:pt idx="201">
                  <c:v>-1.9682960069300757</c:v>
                </c:pt>
                <c:pt idx="202">
                  <c:v>-1.4376762175911364</c:v>
                </c:pt>
                <c:pt idx="203">
                  <c:v>0.15174493348561843</c:v>
                </c:pt>
                <c:pt idx="204">
                  <c:v>1.0190135677199719</c:v>
                </c:pt>
                <c:pt idx="205">
                  <c:v>0.34607341686943754</c:v>
                </c:pt>
                <c:pt idx="206">
                  <c:v>-1.0207019460491393</c:v>
                </c:pt>
                <c:pt idx="207">
                  <c:v>-1.558880814835659</c:v>
                </c:pt>
                <c:pt idx="208">
                  <c:v>-0.748630261698641</c:v>
                </c:pt>
                <c:pt idx="209">
                  <c:v>0.35623127472563848</c:v>
                </c:pt>
                <c:pt idx="210">
                  <c:v>0.45873901312631388</c:v>
                </c:pt>
                <c:pt idx="211">
                  <c:v>-0.35760570296680072</c:v>
                </c:pt>
                <c:pt idx="212">
                  <c:v>-0.89648475217806323</c:v>
                </c:pt>
                <c:pt idx="213">
                  <c:v>-0.56603159364154509</c:v>
                </c:pt>
                <c:pt idx="214">
                  <c:v>-3.732629290605223E-2</c:v>
                </c:pt>
                <c:pt idx="215">
                  <c:v>-4.2711723194235232E-2</c:v>
                </c:pt>
                <c:pt idx="216">
                  <c:v>-0.31187051352082057</c:v>
                </c:pt>
                <c:pt idx="217">
                  <c:v>-0.22025667764664336</c:v>
                </c:pt>
                <c:pt idx="218">
                  <c:v>8.4717969090537901E-2</c:v>
                </c:pt>
                <c:pt idx="219">
                  <c:v>-1.2743725136422071E-2</c:v>
                </c:pt>
                <c:pt idx="220">
                  <c:v>-0.43046805599236371</c:v>
                </c:pt>
                <c:pt idx="221">
                  <c:v>-0.4199929375024139</c:v>
                </c:pt>
                <c:pt idx="222">
                  <c:v>0.17623469562290675</c:v>
                </c:pt>
                <c:pt idx="223">
                  <c:v>0.55361704710354831</c:v>
                </c:pt>
                <c:pt idx="224">
                  <c:v>0.16517029999062011</c:v>
                </c:pt>
                <c:pt idx="225">
                  <c:v>-0.41306782756470733</c:v>
                </c:pt>
                <c:pt idx="226">
                  <c:v>-0.37747946082244993</c:v>
                </c:pt>
                <c:pt idx="227">
                  <c:v>0.11749678601184071</c:v>
                </c:pt>
                <c:pt idx="228">
                  <c:v>0.33425752735338421</c:v>
                </c:pt>
                <c:pt idx="229">
                  <c:v>0.10650687765878204</c:v>
                </c:pt>
                <c:pt idx="230">
                  <c:v>-0.10802310760928939</c:v>
                </c:pt>
                <c:pt idx="231">
                  <c:v>-0.10064169411660846</c:v>
                </c:pt>
                <c:pt idx="232">
                  <c:v>-8.9996082520870227E-2</c:v>
                </c:pt>
                <c:pt idx="233">
                  <c:v>-0.10276982327203306</c:v>
                </c:pt>
                <c:pt idx="234">
                  <c:v>8.0946705731106433E-2</c:v>
                </c:pt>
                <c:pt idx="235">
                  <c:v>0.31305293010886176</c:v>
                </c:pt>
                <c:pt idx="236">
                  <c:v>0.14170846230667791</c:v>
                </c:pt>
                <c:pt idx="237">
                  <c:v>-0.33854468409117244</c:v>
                </c:pt>
                <c:pt idx="238">
                  <c:v>-0.41937607247888142</c:v>
                </c:pt>
                <c:pt idx="239">
                  <c:v>0.12411070464966148</c:v>
                </c:pt>
                <c:pt idx="240">
                  <c:v>0.54285501464916486</c:v>
                </c:pt>
                <c:pt idx="241">
                  <c:v>0.20147098582534664</c:v>
                </c:pt>
                <c:pt idx="242">
                  <c:v>-0.4166697013335981</c:v>
                </c:pt>
                <c:pt idx="243">
                  <c:v>-0.43128189848763232</c:v>
                </c:pt>
                <c:pt idx="244">
                  <c:v>0.11792274289749999</c:v>
                </c:pt>
                <c:pt idx="245">
                  <c:v>0.42041613559995361</c:v>
                </c:pt>
                <c:pt idx="246">
                  <c:v>0.14915719022947599</c:v>
                </c:pt>
                <c:pt idx="247">
                  <c:v>-0.20169720645115014</c:v>
                </c:pt>
                <c:pt idx="248">
                  <c:v>-0.21110688096932775</c:v>
                </c:pt>
                <c:pt idx="249">
                  <c:v>-4.528059633963992E-2</c:v>
                </c:pt>
                <c:pt idx="250">
                  <c:v>4.7377164958976814E-2</c:v>
                </c:pt>
                <c:pt idx="251">
                  <c:v>0.12095851334425814</c:v>
                </c:pt>
                <c:pt idx="252">
                  <c:v>0.1858258983993511</c:v>
                </c:pt>
                <c:pt idx="253">
                  <c:v>3.508621212873609E-2</c:v>
                </c:pt>
                <c:pt idx="254">
                  <c:v>-0.27925060279520408</c:v>
                </c:pt>
                <c:pt idx="255">
                  <c:v>-0.29791877024260782</c:v>
                </c:pt>
                <c:pt idx="256">
                  <c:v>0.13290792820529798</c:v>
                </c:pt>
                <c:pt idx="257">
                  <c:v>0.45077052952179164</c:v>
                </c:pt>
                <c:pt idx="258">
                  <c:v>0.15736789543089511</c:v>
                </c:pt>
                <c:pt idx="259">
                  <c:v>-0.36454791739084852</c:v>
                </c:pt>
                <c:pt idx="260">
                  <c:v>-0.38225713008789497</c:v>
                </c:pt>
                <c:pt idx="261">
                  <c:v>9.504963059827079E-2</c:v>
                </c:pt>
                <c:pt idx="262">
                  <c:v>0.37968869834858937</c:v>
                </c:pt>
                <c:pt idx="263">
                  <c:v>0.15413625102764855</c:v>
                </c:pt>
                <c:pt idx="264">
                  <c:v>-0.17471018930804075</c:v>
                </c:pt>
                <c:pt idx="265">
                  <c:v>-0.20948857585839692</c:v>
                </c:pt>
                <c:pt idx="266">
                  <c:v>-5.9609134899221469E-2</c:v>
                </c:pt>
                <c:pt idx="267">
                  <c:v>4.8769414971391367E-2</c:v>
                </c:pt>
                <c:pt idx="268">
                  <c:v>0.12950082487764775</c:v>
                </c:pt>
                <c:pt idx="269">
                  <c:v>0.17403980379498893</c:v>
                </c:pt>
                <c:pt idx="270">
                  <c:v>1.3036101501332494E-2</c:v>
                </c:pt>
                <c:pt idx="271">
                  <c:v>-0.27364860763963605</c:v>
                </c:pt>
                <c:pt idx="272">
                  <c:v>-0.26017247943323452</c:v>
                </c:pt>
                <c:pt idx="273">
                  <c:v>0.1574887303505316</c:v>
                </c:pt>
                <c:pt idx="274">
                  <c:v>0.42283945508417059</c:v>
                </c:pt>
                <c:pt idx="275">
                  <c:v>9.8094780924635416E-2</c:v>
                </c:pt>
                <c:pt idx="276">
                  <c:v>-0.38780726002681537</c:v>
                </c:pt>
                <c:pt idx="277">
                  <c:v>-0.32871567377882244</c:v>
                </c:pt>
                <c:pt idx="278">
                  <c:v>0.17917721903122397</c:v>
                </c:pt>
                <c:pt idx="279">
                  <c:v>0.39230573993456153</c:v>
                </c:pt>
                <c:pt idx="280">
                  <c:v>5.8985097026578157E-2</c:v>
                </c:pt>
                <c:pt idx="281">
                  <c:v>-0.27434492576101172</c:v>
                </c:pt>
                <c:pt idx="282">
                  <c:v>-0.17846821048449837</c:v>
                </c:pt>
                <c:pt idx="283">
                  <c:v>8.2935791965305469E-2</c:v>
                </c:pt>
                <c:pt idx="284">
                  <c:v>0.12642587963959193</c:v>
                </c:pt>
                <c:pt idx="285">
                  <c:v>3.2837910162823676E-2</c:v>
                </c:pt>
                <c:pt idx="286">
                  <c:v>2.1526106411975346E-2</c:v>
                </c:pt>
                <c:pt idx="287">
                  <c:v>6.3599446035345585E-3</c:v>
                </c:pt>
                <c:pt idx="288">
                  <c:v>-0.12358101733070696</c:v>
                </c:pt>
                <c:pt idx="289">
                  <c:v>-0.15316405409431744</c:v>
                </c:pt>
                <c:pt idx="290">
                  <c:v>8.5128476762727667E-2</c:v>
                </c:pt>
                <c:pt idx="291">
                  <c:v>0.280193004816844</c:v>
                </c:pt>
                <c:pt idx="292">
                  <c:v>7.5731492669899966E-2</c:v>
                </c:pt>
                <c:pt idx="293">
                  <c:v>-0.27708881642472094</c:v>
                </c:pt>
                <c:pt idx="294">
                  <c:v>-0.24162459514784343</c:v>
                </c:pt>
                <c:pt idx="295">
                  <c:v>0.14299405757039046</c:v>
                </c:pt>
                <c:pt idx="296">
                  <c:v>0.30131594193302763</c:v>
                </c:pt>
                <c:pt idx="297">
                  <c:v>2.7908562726565472E-2</c:v>
                </c:pt>
                <c:pt idx="298">
                  <c:v>-0.22829523446940228</c:v>
                </c:pt>
                <c:pt idx="299">
                  <c:v>-0.12004038865807028</c:v>
                </c:pt>
                <c:pt idx="300">
                  <c:v>0.10124145465379968</c:v>
                </c:pt>
                <c:pt idx="301">
                  <c:v>9.6390953381998351E-2</c:v>
                </c:pt>
                <c:pt idx="302">
                  <c:v>-2.2933364231760272E-2</c:v>
                </c:pt>
                <c:pt idx="303">
                  <c:v>-9.7493916872196384E-3</c:v>
                </c:pt>
                <c:pt idx="304">
                  <c:v>4.4518563885256476E-2</c:v>
                </c:pt>
                <c:pt idx="305">
                  <c:v>-4.421620070735327E-2</c:v>
                </c:pt>
                <c:pt idx="306">
                  <c:v>-0.1272347563162454</c:v>
                </c:pt>
                <c:pt idx="307">
                  <c:v>1.3348285964941321E-2</c:v>
                </c:pt>
                <c:pt idx="308">
                  <c:v>0.19192888947743036</c:v>
                </c:pt>
                <c:pt idx="309">
                  <c:v>8.3359541820469105E-2</c:v>
                </c:pt>
                <c:pt idx="310">
                  <c:v>-0.18074696947125066</c:v>
                </c:pt>
                <c:pt idx="311">
                  <c:v>-0.17730069135230273</c:v>
                </c:pt>
                <c:pt idx="312">
                  <c:v>0.10022070304956439</c:v>
                </c:pt>
                <c:pt idx="313">
                  <c:v>0.21160125580035199</c:v>
                </c:pt>
                <c:pt idx="314">
                  <c:v>-3.786271166801847E-3</c:v>
                </c:pt>
                <c:pt idx="315">
                  <c:v>-0.17846324466588315</c:v>
                </c:pt>
                <c:pt idx="316">
                  <c:v>-5.2944951141862401E-2</c:v>
                </c:pt>
                <c:pt idx="317">
                  <c:v>0.11707579494479664</c:v>
                </c:pt>
                <c:pt idx="318">
                  <c:v>5.1201617753353301E-2</c:v>
                </c:pt>
                <c:pt idx="319">
                  <c:v>-8.0551647272386187E-2</c:v>
                </c:pt>
                <c:pt idx="320">
                  <c:v>-1.9909787628490556E-2</c:v>
                </c:pt>
                <c:pt idx="321">
                  <c:v>9.2966745568006895E-2</c:v>
                </c:pt>
                <c:pt idx="322">
                  <c:v>6.3662898162095355E-3</c:v>
                </c:pt>
                <c:pt idx="323">
                  <c:v>-0.13759455746279775</c:v>
                </c:pt>
                <c:pt idx="324">
                  <c:v>-4.3963385364077269E-2</c:v>
                </c:pt>
                <c:pt idx="325">
                  <c:v>0.1658737909611066</c:v>
                </c:pt>
                <c:pt idx="326">
                  <c:v>0.12052207306374454</c:v>
                </c:pt>
                <c:pt idx="327">
                  <c:v>-0.1416974271541997</c:v>
                </c:pt>
                <c:pt idx="328">
                  <c:v>-0.19388983607280993</c:v>
                </c:pt>
                <c:pt idx="329">
                  <c:v>6.3027273379349921E-2</c:v>
                </c:pt>
                <c:pt idx="330">
                  <c:v>0.21720325095592008</c:v>
                </c:pt>
                <c:pt idx="331">
                  <c:v>2.8972351425465819E-2</c:v>
                </c:pt>
                <c:pt idx="332">
                  <c:v>-0.18223119747957114</c:v>
                </c:pt>
                <c:pt idx="333">
                  <c:v>-8.9689857039599641E-2</c:v>
                </c:pt>
                <c:pt idx="334">
                  <c:v>0.11628236748161268</c:v>
                </c:pt>
                <c:pt idx="335">
                  <c:v>9.7362598557705557E-2</c:v>
                </c:pt>
                <c:pt idx="336">
                  <c:v>-6.5230993329250322E-2</c:v>
                </c:pt>
                <c:pt idx="337">
                  <c:v>-7.2230590546184872E-2</c:v>
                </c:pt>
                <c:pt idx="338">
                  <c:v>5.1975457820888436E-2</c:v>
                </c:pt>
                <c:pt idx="339">
                  <c:v>4.9888931190306726E-2</c:v>
                </c:pt>
                <c:pt idx="340">
                  <c:v>-6.8588990228372476E-2</c:v>
                </c:pt>
                <c:pt idx="341">
                  <c:v>-5.6646196458819562E-2</c:v>
                </c:pt>
                <c:pt idx="342">
                  <c:v>8.472624545489657E-2</c:v>
                </c:pt>
                <c:pt idx="343">
                  <c:v>8.9300867914742399E-2</c:v>
                </c:pt>
                <c:pt idx="344">
                  <c:v>-7.6990603567664795E-2</c:v>
                </c:pt>
                <c:pt idx="345">
                  <c:v>-0.1259381259000546</c:v>
                </c:pt>
                <c:pt idx="346">
                  <c:v>4.2473198373418522E-2</c:v>
                </c:pt>
                <c:pt idx="347">
                  <c:v>0.14426641065112916</c:v>
                </c:pt>
                <c:pt idx="348">
                  <c:v>2.447762346956229E-3</c:v>
                </c:pt>
                <c:pt idx="349">
                  <c:v>-0.13890774060770583</c:v>
                </c:pt>
                <c:pt idx="350">
                  <c:v>-4.0226496504615454E-2</c:v>
                </c:pt>
                <c:pt idx="351">
                  <c:v>0.11809378776091238</c:v>
                </c:pt>
                <c:pt idx="352">
                  <c:v>6.1413934087034237E-2</c:v>
                </c:pt>
                <c:pt idx="353">
                  <c:v>-9.7426602442079235E-2</c:v>
                </c:pt>
                <c:pt idx="354">
                  <c:v>-7.2196381573502388E-2</c:v>
                </c:pt>
                <c:pt idx="355">
                  <c:v>8.3123389557435215E-2</c:v>
                </c:pt>
                <c:pt idx="356">
                  <c:v>8.158508930197142E-2</c:v>
                </c:pt>
                <c:pt idx="357">
                  <c:v>-7.3732474798470532E-2</c:v>
                </c:pt>
                <c:pt idx="358">
                  <c:v>-9.7453638565650882E-2</c:v>
                </c:pt>
                <c:pt idx="359">
                  <c:v>5.8716391063733525E-2</c:v>
                </c:pt>
                <c:pt idx="360">
                  <c:v>0.11507953586148677</c:v>
                </c:pt>
                <c:pt idx="361">
                  <c:v>-3.3846743802382485E-2</c:v>
                </c:pt>
                <c:pt idx="362">
                  <c:v>-0.12669182681431698</c:v>
                </c:pt>
                <c:pt idx="363">
                  <c:v>9.1646941331611847E-4</c:v>
                </c:pt>
                <c:pt idx="364">
                  <c:v>0.12434740867031929</c:v>
                </c:pt>
                <c:pt idx="365">
                  <c:v>2.9353946998162642E-2</c:v>
                </c:pt>
                <c:pt idx="366">
                  <c:v>-0.11122385358559692</c:v>
                </c:pt>
                <c:pt idx="367">
                  <c:v>-5.072473363900705E-2</c:v>
                </c:pt>
                <c:pt idx="368">
                  <c:v>9.4769889482947928E-2</c:v>
                </c:pt>
                <c:pt idx="369">
                  <c:v>6.3394743956874625E-2</c:v>
                </c:pt>
                <c:pt idx="370">
                  <c:v>-8.2003321580895946E-2</c:v>
                </c:pt>
                <c:pt idx="371">
                  <c:v>-7.4581078024045594E-2</c:v>
                </c:pt>
                <c:pt idx="372">
                  <c:v>7.1605449158293741E-2</c:v>
                </c:pt>
                <c:pt idx="373">
                  <c:v>8.897091685564365E-2</c:v>
                </c:pt>
                <c:pt idx="374">
                  <c:v>-5.7593564299074695E-2</c:v>
                </c:pt>
                <c:pt idx="375">
                  <c:v>-0.10450896330260043</c:v>
                </c:pt>
                <c:pt idx="376">
                  <c:v>3.6487290263133208E-2</c:v>
                </c:pt>
                <c:pt idx="377">
                  <c:v>0.11598221133420511</c:v>
                </c:pt>
                <c:pt idx="378">
                  <c:v>-9.2936398898691777E-3</c:v>
                </c:pt>
                <c:pt idx="379">
                  <c:v>-0.11872886078603391</c:v>
                </c:pt>
                <c:pt idx="380">
                  <c:v>-1.8440898482114776E-2</c:v>
                </c:pt>
                <c:pt idx="381">
                  <c:v>0.11436666501139379</c:v>
                </c:pt>
                <c:pt idx="382">
                  <c:v>4.5593773966971791E-2</c:v>
                </c:pt>
                <c:pt idx="383">
                  <c:v>-0.10241062905886701</c:v>
                </c:pt>
                <c:pt idx="384">
                  <c:v>-6.9615259408846872E-2</c:v>
                </c:pt>
                <c:pt idx="385">
                  <c:v>8.4165659709003027E-2</c:v>
                </c:pt>
                <c:pt idx="386">
                  <c:v>9.0269202544706162E-2</c:v>
                </c:pt>
                <c:pt idx="387">
                  <c:v>-5.6967319395935745E-2</c:v>
                </c:pt>
                <c:pt idx="388">
                  <c:v>-0.10011752437389303</c:v>
                </c:pt>
                <c:pt idx="389">
                  <c:v>2.7041696323638949E-2</c:v>
                </c:pt>
                <c:pt idx="390">
                  <c:v>9.7348252859483883E-2</c:v>
                </c:pt>
                <c:pt idx="391">
                  <c:v>-9.9803022528263782E-4</c:v>
                </c:pt>
                <c:pt idx="392">
                  <c:v>-8.2393414221000993E-2</c:v>
                </c:pt>
                <c:pt idx="393">
                  <c:v>-1.0907917170145498E-2</c:v>
                </c:pt>
                <c:pt idx="394">
                  <c:v>6.7358570727051023E-2</c:v>
                </c:pt>
                <c:pt idx="395">
                  <c:v>1.0366918819900794E-2</c:v>
                </c:pt>
                <c:pt idx="396">
                  <c:v>-6.1545252401525058E-2</c:v>
                </c:pt>
                <c:pt idx="397">
                  <c:v>-4.7030881874210295E-3</c:v>
                </c:pt>
                <c:pt idx="398">
                  <c:v>7.1053139776758853E-2</c:v>
                </c:pt>
                <c:pt idx="399">
                  <c:v>8.783374439276315E-3</c:v>
                </c:pt>
                <c:pt idx="400">
                  <c:v>-8.823156163960294E-2</c:v>
                </c:pt>
                <c:pt idx="401">
                  <c:v>-3.069229029072109E-2</c:v>
                </c:pt>
                <c:pt idx="402">
                  <c:v>9.9165190715022694E-2</c:v>
                </c:pt>
                <c:pt idx="403">
                  <c:v>6.8857144433593212E-2</c:v>
                </c:pt>
                <c:pt idx="404">
                  <c:v>-8.8860013573237528E-2</c:v>
                </c:pt>
                <c:pt idx="405">
                  <c:v>-0.1088237079215842</c:v>
                </c:pt>
                <c:pt idx="406">
                  <c:v>5.2903845198881028E-2</c:v>
                </c:pt>
                <c:pt idx="407">
                  <c:v>0.13178841198638261</c:v>
                </c:pt>
                <c:pt idx="408">
                  <c:v>-9.70023008292917E-4</c:v>
                </c:pt>
                <c:pt idx="409">
                  <c:v>-0.12432533836536286</c:v>
                </c:pt>
                <c:pt idx="410">
                  <c:v>-4.4545875887640071E-2</c:v>
                </c:pt>
                <c:pt idx="411">
                  <c:v>9.1252434630515508E-2</c:v>
                </c:pt>
                <c:pt idx="412">
                  <c:v>6.4725583345747878E-2</c:v>
                </c:pt>
                <c:pt idx="413">
                  <c:v>-5.2234121794977904E-2</c:v>
                </c:pt>
                <c:pt idx="414">
                  <c:v>-5.5395913683037305E-2</c:v>
                </c:pt>
                <c:pt idx="415">
                  <c:v>3.2049724397066853E-2</c:v>
                </c:pt>
                <c:pt idx="416">
                  <c:v>3.4905842561479591E-2</c:v>
                </c:pt>
                <c:pt idx="417">
                  <c:v>-3.8687589315765367E-2</c:v>
                </c:pt>
                <c:pt idx="418">
                  <c:v>-2.8005285838037065E-2</c:v>
                </c:pt>
                <c:pt idx="419">
                  <c:v>5.9099862612351645E-2</c:v>
                </c:pt>
                <c:pt idx="420">
                  <c:v>4.8986090190301194E-2</c:v>
                </c:pt>
                <c:pt idx="421">
                  <c:v>-6.6243468569126954E-2</c:v>
                </c:pt>
                <c:pt idx="422">
                  <c:v>-8.6826234971501728E-2</c:v>
                </c:pt>
                <c:pt idx="423">
                  <c:v>4.3497977808308365E-2</c:v>
                </c:pt>
                <c:pt idx="424">
                  <c:v>0.11581999459277527</c:v>
                </c:pt>
                <c:pt idx="425">
                  <c:v>3.4724424654737664E-3</c:v>
                </c:pt>
                <c:pt idx="426">
                  <c:v>-0.11443563471438266</c:v>
                </c:pt>
                <c:pt idx="427">
                  <c:v>-4.9655592891154773E-2</c:v>
                </c:pt>
                <c:pt idx="428">
                  <c:v>8.3348506667990874E-2</c:v>
                </c:pt>
                <c:pt idx="429">
                  <c:v>7.1171767665899721E-2</c:v>
                </c:pt>
                <c:pt idx="430">
                  <c:v>-4.3894526012613178E-2</c:v>
                </c:pt>
                <c:pt idx="431">
                  <c:v>-6.326011509664034E-2</c:v>
                </c:pt>
                <c:pt idx="432">
                  <c:v>2.0940691573005807E-2</c:v>
                </c:pt>
                <c:pt idx="433">
                  <c:v>4.2871236323307894E-2</c:v>
                </c:pt>
                <c:pt idx="434">
                  <c:v>-2.3715535839416463E-2</c:v>
                </c:pt>
                <c:pt idx="435">
                  <c:v>-3.4384266079596555E-2</c:v>
                </c:pt>
                <c:pt idx="436">
                  <c:v>3.9524495279713523E-2</c:v>
                </c:pt>
                <c:pt idx="437">
                  <c:v>5.0202881278312059E-2</c:v>
                </c:pt>
                <c:pt idx="438">
                  <c:v>-4.4488437918990945E-2</c:v>
                </c:pt>
                <c:pt idx="439">
                  <c:v>-8.1006847312112731E-2</c:v>
                </c:pt>
                <c:pt idx="440">
                  <c:v>2.2779368678926722E-2</c:v>
                </c:pt>
                <c:pt idx="441">
                  <c:v>0.10283824121739801</c:v>
                </c:pt>
                <c:pt idx="442">
                  <c:v>2.0160561468558092E-2</c:v>
                </c:pt>
                <c:pt idx="443">
                  <c:v>-9.5864024851163368E-2</c:v>
                </c:pt>
                <c:pt idx="444">
                  <c:v>-6.0691683357334783E-2</c:v>
                </c:pt>
                <c:pt idx="445">
                  <c:v>6.0810311246475644E-2</c:v>
                </c:pt>
                <c:pt idx="446">
                  <c:v>7.4816126771831665E-2</c:v>
                </c:pt>
                <c:pt idx="447">
                  <c:v>-1.9923140162989201E-2</c:v>
                </c:pt>
                <c:pt idx="448">
                  <c:v>-5.7596874844818166E-2</c:v>
                </c:pt>
                <c:pt idx="449">
                  <c:v>4.5079535861486766E-4</c:v>
                </c:pt>
                <c:pt idx="450">
                  <c:v>2.8450885295107566E-2</c:v>
                </c:pt>
              </c:numCache>
            </c:numRef>
          </c:yVal>
          <c:smooth val="0"/>
          <c:extLst>
            <c:ext xmlns:c16="http://schemas.microsoft.com/office/drawing/2014/chart" uri="{C3380CC4-5D6E-409C-BE32-E72D297353CC}">
              <c16:uniqueId val="{00000001-0A75-4104-887A-EA2EBC31640D}"/>
            </c:ext>
          </c:extLst>
        </c:ser>
        <c:ser>
          <c:idx val="2"/>
          <c:order val="2"/>
          <c:tx>
            <c:strRef>
              <c:f>damp_plots!$J$5</c:f>
              <c:strCache>
                <c:ptCount val="1"/>
                <c:pt idx="0">
                  <c:v>Span 4</c:v>
                </c:pt>
              </c:strCache>
            </c:strRef>
          </c:tx>
          <c:spPr>
            <a:ln w="19050" cap="flat" cmpd="sng" algn="ctr">
              <a:solidFill>
                <a:srgbClr val="C00000"/>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damp_plots!$J$8:$J$458</c:f>
              <c:numCache>
                <c:formatCode>General</c:formatCode>
                <c:ptCount val="451"/>
                <c:pt idx="0">
                  <c:v>0</c:v>
                </c:pt>
                <c:pt idx="1">
                  <c:v>0</c:v>
                </c:pt>
                <c:pt idx="2">
                  <c:v>0</c:v>
                </c:pt>
                <c:pt idx="3">
                  <c:v>0</c:v>
                </c:pt>
                <c:pt idx="4">
                  <c:v>0</c:v>
                </c:pt>
                <c:pt idx="5">
                  <c:v>-1.940518435532205E-143</c:v>
                </c:pt>
                <c:pt idx="6">
                  <c:v>-1.6873547867261961E-142</c:v>
                </c:pt>
                <c:pt idx="7">
                  <c:v>6.9572679760925838E-141</c:v>
                </c:pt>
                <c:pt idx="8">
                  <c:v>2.5510405686565602E-139</c:v>
                </c:pt>
                <c:pt idx="9">
                  <c:v>4.0794485620781571E-138</c:v>
                </c:pt>
                <c:pt idx="10">
                  <c:v>1.2437209918377032E-137</c:v>
                </c:pt>
                <c:pt idx="11">
                  <c:v>-1.3149962196259361E-135</c:v>
                </c:pt>
                <c:pt idx="12">
                  <c:v>-4.0928702697034754E-134</c:v>
                </c:pt>
                <c:pt idx="13">
                  <c:v>-5.655881103096596E-133</c:v>
                </c:pt>
                <c:pt idx="14">
                  <c:v>7.1282402220762809E-133</c:v>
                </c:pt>
                <c:pt idx="15">
                  <c:v>2.2185828840115014E-130</c:v>
                </c:pt>
                <c:pt idx="16">
                  <c:v>5.7317645240867779E-129</c:v>
                </c:pt>
                <c:pt idx="17">
                  <c:v>6.8995413881975067E-128</c:v>
                </c:pt>
                <c:pt idx="18">
                  <c:v>-5.6540599009928317E-127</c:v>
                </c:pt>
                <c:pt idx="19">
                  <c:v>-3.7397612569605794E-125</c:v>
                </c:pt>
                <c:pt idx="20">
                  <c:v>-7.6411569600273737E-124</c:v>
                </c:pt>
                <c:pt idx="21">
                  <c:v>-6.9325437778354185E-123</c:v>
                </c:pt>
                <c:pt idx="22">
                  <c:v>1.6159802206413943E-121</c:v>
                </c:pt>
                <c:pt idx="23">
                  <c:v>6.8851373351950067E-120</c:v>
                </c:pt>
                <c:pt idx="24">
                  <c:v>1.1704865920893603E-118</c:v>
                </c:pt>
                <c:pt idx="25">
                  <c:v>6.5579832118278791E-118</c:v>
                </c:pt>
                <c:pt idx="26">
                  <c:v>-2.845633805926081E-116</c:v>
                </c:pt>
                <c:pt idx="27">
                  <c:v>-1.0465841422965911E-114</c:v>
                </c:pt>
                <c:pt idx="28">
                  <c:v>-1.696455278450764E-113</c:v>
                </c:pt>
                <c:pt idx="29">
                  <c:v>-3.7500482894497211E-113</c:v>
                </c:pt>
                <c:pt idx="30">
                  <c:v>5.1837206607100482E-111</c:v>
                </c:pt>
                <c:pt idx="31">
                  <c:v>1.4753227114939928E-109</c:v>
                </c:pt>
                <c:pt idx="32">
                  <c:v>2.0712697089939789E-108</c:v>
                </c:pt>
                <c:pt idx="33">
                  <c:v>-5.714601073957362E-108</c:v>
                </c:pt>
                <c:pt idx="34">
                  <c:v>-9.2829982505422207E-106</c:v>
                </c:pt>
                <c:pt idx="35">
                  <c:v>-2.2992731747967705E-104</c:v>
                </c:pt>
                <c:pt idx="36">
                  <c:v>-2.4929662967234918E-103</c:v>
                </c:pt>
                <c:pt idx="37">
                  <c:v>2.6360024061942948E-102</c:v>
                </c:pt>
                <c:pt idx="38">
                  <c:v>1.6394626901914471E-100</c:v>
                </c:pt>
                <c:pt idx="39">
                  <c:v>3.2751781190845427E-99</c:v>
                </c:pt>
                <c:pt idx="40">
                  <c:v>2.6127296508258875E-98</c:v>
                </c:pt>
                <c:pt idx="41">
                  <c:v>-6.1908178301204747E-97</c:v>
                </c:pt>
                <c:pt idx="42">
                  <c:v>-2.7266817145789989E-95</c:v>
                </c:pt>
                <c:pt idx="43">
                  <c:v>-4.6604782587100371E-94</c:v>
                </c:pt>
                <c:pt idx="44">
                  <c:v>-2.2674407695406708E-93</c:v>
                </c:pt>
                <c:pt idx="45">
                  <c:v>1.2328103355978788E-91</c:v>
                </c:pt>
                <c:pt idx="46">
                  <c:v>3.8430123786555114E-90</c:v>
                </c:pt>
                <c:pt idx="47">
                  <c:v>5.9079244366690771E-89</c:v>
                </c:pt>
                <c:pt idx="48">
                  <c:v>2.9906842752995326E-89</c:v>
                </c:pt>
                <c:pt idx="49">
                  <c:v>-2.3789424886450806E-86</c:v>
                </c:pt>
                <c:pt idx="50">
                  <c:v>-6.2739860595257147E-85</c:v>
                </c:pt>
                <c:pt idx="51">
                  <c:v>-7.7718420079581014E-84</c:v>
                </c:pt>
                <c:pt idx="52">
                  <c:v>3.5439765120116555E-83</c:v>
                </c:pt>
                <c:pt idx="53">
                  <c:v>3.9738078024713157E-81</c:v>
                </c:pt>
                <c:pt idx="54">
                  <c:v>8.6905004994508799E-80</c:v>
                </c:pt>
                <c:pt idx="55">
                  <c:v>8.8152252495874702E-79</c:v>
                </c:pt>
                <c:pt idx="56">
                  <c:v>-1.3119443264035671E-77</c:v>
                </c:pt>
                <c:pt idx="57">
                  <c:v>-6.9345857317093353E-76</c:v>
                </c:pt>
                <c:pt idx="58">
                  <c:v>-1.2524130927874876E-74</c:v>
                </c:pt>
                <c:pt idx="59">
                  <c:v>-9.0502155089156116E-74</c:v>
                </c:pt>
                <c:pt idx="60">
                  <c:v>2.7848553248086356E-72</c:v>
                </c:pt>
                <c:pt idx="61">
                  <c:v>1.1515736841814801E-70</c:v>
                </c:pt>
                <c:pt idx="62">
                  <c:v>1.8308710312970823E-69</c:v>
                </c:pt>
                <c:pt idx="63">
                  <c:v>7.3833740804309074E-69</c:v>
                </c:pt>
                <c:pt idx="64">
                  <c:v>-4.9163571542889306E-67</c:v>
                </c:pt>
                <c:pt idx="65">
                  <c:v>-1.6107318473060008E-65</c:v>
                </c:pt>
                <c:pt idx="66">
                  <c:v>-2.4289151706135244E-64</c:v>
                </c:pt>
                <c:pt idx="67">
                  <c:v>1.2856748657553296E-64</c:v>
                </c:pt>
                <c:pt idx="68">
                  <c:v>9.929469809436035E-62</c:v>
                </c:pt>
                <c:pt idx="69">
                  <c:v>2.2677608596073932E-60</c:v>
                </c:pt>
                <c:pt idx="70">
                  <c:v>2.5589600384108081E-59</c:v>
                </c:pt>
                <c:pt idx="71">
                  <c:v>-2.1843663596377464E-58</c:v>
                </c:pt>
                <c:pt idx="72">
                  <c:v>-2.017417314665092E-56</c:v>
                </c:pt>
                <c:pt idx="73">
                  <c:v>-4.2537983101451996E-55</c:v>
                </c:pt>
                <c:pt idx="74">
                  <c:v>-3.5018901870319371E-54</c:v>
                </c:pt>
                <c:pt idx="75">
                  <c:v>3.246027847835805E-53</c:v>
                </c:pt>
                <c:pt idx="76">
                  <c:v>2.524776626802576E-51</c:v>
                </c:pt>
                <c:pt idx="77">
                  <c:v>6.3235448319251212E-50</c:v>
                </c:pt>
                <c:pt idx="78">
                  <c:v>4.4242131579092604E-49</c:v>
                </c:pt>
                <c:pt idx="79">
                  <c:v>-7.8374052836936191E-48</c:v>
                </c:pt>
                <c:pt idx="80">
                  <c:v>-2.999277037952748E-46</c:v>
                </c:pt>
                <c:pt idx="81">
                  <c:v>-6.5848597398440393E-45</c:v>
                </c:pt>
                <c:pt idx="82">
                  <c:v>-1.8166104669451818E-44</c:v>
                </c:pt>
                <c:pt idx="83">
                  <c:v>2.318208157881666E-42</c:v>
                </c:pt>
                <c:pt idx="84">
                  <c:v>5.8037296011567397E-41</c:v>
                </c:pt>
                <c:pt idx="85">
                  <c:v>7.676256491481742E-40</c:v>
                </c:pt>
                <c:pt idx="86">
                  <c:v>-2.5680826053123912E-39</c:v>
                </c:pt>
                <c:pt idx="87">
                  <c:v>-4.7906169460096363E-37</c:v>
                </c:pt>
                <c:pt idx="88">
                  <c:v>-1.073140580246028E-35</c:v>
                </c:pt>
                <c:pt idx="89">
                  <c:v>-1.0936263445162501E-34</c:v>
                </c:pt>
                <c:pt idx="90">
                  <c:v>7.275040149228197E-34</c:v>
                </c:pt>
                <c:pt idx="91">
                  <c:v>6.7887239995805718E-32</c:v>
                </c:pt>
                <c:pt idx="92">
                  <c:v>1.5581598132440026E-30</c:v>
                </c:pt>
                <c:pt idx="93">
                  <c:v>1.3837052080861373E-29</c:v>
                </c:pt>
                <c:pt idx="94">
                  <c:v>-2.0674727785473432E-28</c:v>
                </c:pt>
                <c:pt idx="95">
                  <c:v>-9.7146783370769165E-27</c:v>
                </c:pt>
                <c:pt idx="96">
                  <c:v>-1.8301756632210994E-25</c:v>
                </c:pt>
                <c:pt idx="97">
                  <c:v>-1.099029244090751E-24</c:v>
                </c:pt>
                <c:pt idx="98">
                  <c:v>5.002803547480947E-23</c:v>
                </c:pt>
                <c:pt idx="99">
                  <c:v>1.6272054481536874E-21</c:v>
                </c:pt>
                <c:pt idx="100">
                  <c:v>2.4949365062721099E-20</c:v>
                </c:pt>
                <c:pt idx="101">
                  <c:v>5.1257898774275796E-20</c:v>
                </c:pt>
                <c:pt idx="102">
                  <c:v>-7.0404913934403615E-18</c:v>
                </c:pt>
                <c:pt idx="103">
                  <c:v>-3.2364030706571226E-16</c:v>
                </c:pt>
                <c:pt idx="104">
                  <c:v>-4.8530676217859924E-15</c:v>
                </c:pt>
                <c:pt idx="105">
                  <c:v>4.928299825054222E-16</c:v>
                </c:pt>
                <c:pt idx="106">
                  <c:v>9.974392794662222E-13</c:v>
                </c:pt>
                <c:pt idx="107">
                  <c:v>2.2042836880998241E-11</c:v>
                </c:pt>
                <c:pt idx="108">
                  <c:v>3.1963531807570682E-10</c:v>
                </c:pt>
                <c:pt idx="109">
                  <c:v>-7.9069420912918948E-9</c:v>
                </c:pt>
                <c:pt idx="110">
                  <c:v>-4.767046175751522E-7</c:v>
                </c:pt>
                <c:pt idx="111">
                  <c:v>-3.1912979652205585E-6</c:v>
                </c:pt>
                <c:pt idx="112">
                  <c:v>1.7517425592856474E-5</c:v>
                </c:pt>
                <c:pt idx="113">
                  <c:v>7.2193555152070369E-5</c:v>
                </c:pt>
                <c:pt idx="114">
                  <c:v>1.1075613000071745E-4</c:v>
                </c:pt>
                <c:pt idx="115">
                  <c:v>2.4534903614258357E-4</c:v>
                </c:pt>
                <c:pt idx="116">
                  <c:v>6.633149189565064E-4</c:v>
                </c:pt>
                <c:pt idx="117">
                  <c:v>9.2567287898939841E-4</c:v>
                </c:pt>
                <c:pt idx="118">
                  <c:v>1.9222181137864999E-4</c:v>
                </c:pt>
                <c:pt idx="119">
                  <c:v>-1.233549854027892E-3</c:v>
                </c:pt>
                <c:pt idx="120">
                  <c:v>-1.3670715622050892E-3</c:v>
                </c:pt>
                <c:pt idx="121">
                  <c:v>1.0221965904889101E-3</c:v>
                </c:pt>
                <c:pt idx="122">
                  <c:v>3.5916478567762518E-3</c:v>
                </c:pt>
                <c:pt idx="123">
                  <c:v>2.1564633358903749E-3</c:v>
                </c:pt>
                <c:pt idx="124">
                  <c:v>-3.3443782802333342E-3</c:v>
                </c:pt>
                <c:pt idx="125">
                  <c:v>-5.9851323682801778E-3</c:v>
                </c:pt>
                <c:pt idx="126">
                  <c:v>-1.5658419748453359E-4</c:v>
                </c:pt>
                <c:pt idx="127">
                  <c:v>7.6115762228268369E-3</c:v>
                </c:pt>
                <c:pt idx="128">
                  <c:v>5.4766085905551352E-3</c:v>
                </c:pt>
                <c:pt idx="129">
                  <c:v>-5.0982455753067072E-3</c:v>
                </c:pt>
                <c:pt idx="130">
                  <c:v>-9.4807366486570014E-3</c:v>
                </c:pt>
                <c:pt idx="131">
                  <c:v>-1.3245934028333489E-3</c:v>
                </c:pt>
                <c:pt idx="132">
                  <c:v>8.10777101418882E-3</c:v>
                </c:pt>
                <c:pt idx="133">
                  <c:v>6.219239620527707E-3</c:v>
                </c:pt>
                <c:pt idx="134">
                  <c:v>-3.625709854910899E-3</c:v>
                </c:pt>
                <c:pt idx="135">
                  <c:v>-8.1100889077754292E-3</c:v>
                </c:pt>
                <c:pt idx="136">
                  <c:v>-2.876776361900452E-3</c:v>
                </c:pt>
                <c:pt idx="137">
                  <c:v>3.9328638679021408E-3</c:v>
                </c:pt>
                <c:pt idx="138">
                  <c:v>4.6616261679148343E-3</c:v>
                </c:pt>
                <c:pt idx="139">
                  <c:v>3.6151910330630967E-4</c:v>
                </c:pt>
                <c:pt idx="140">
                  <c:v>-3.3821268329295414E-3</c:v>
                </c:pt>
                <c:pt idx="141">
                  <c:v>-3.2745489765396056E-3</c:v>
                </c:pt>
                <c:pt idx="142">
                  <c:v>-5.0797576145563718E-4</c:v>
                </c:pt>
                <c:pt idx="143">
                  <c:v>1.5752018498998339E-3</c:v>
                </c:pt>
                <c:pt idx="144">
                  <c:v>1.4529660759717217E-3</c:v>
                </c:pt>
                <c:pt idx="145">
                  <c:v>7.9850882179261483E-4</c:v>
                </c:pt>
                <c:pt idx="146">
                  <c:v>1.2138256833646984E-3</c:v>
                </c:pt>
                <c:pt idx="147">
                  <c:v>4.0706074536835189E-4</c:v>
                </c:pt>
                <c:pt idx="148">
                  <c:v>-3.844993625792637E-3</c:v>
                </c:pt>
                <c:pt idx="149">
                  <c:v>-5.7123935562558292E-3</c:v>
                </c:pt>
                <c:pt idx="150">
                  <c:v>2.632944994177672E-3</c:v>
                </c:pt>
                <c:pt idx="151">
                  <c:v>1.3820330134272264E-2</c:v>
                </c:pt>
                <c:pt idx="152">
                  <c:v>9.1141231463749799E-3</c:v>
                </c:pt>
                <c:pt idx="153">
                  <c:v>-1.2214747322005089E-2</c:v>
                </c:pt>
                <c:pt idx="154">
                  <c:v>-2.2406194294670504E-2</c:v>
                </c:pt>
                <c:pt idx="155">
                  <c:v>-1.9923564699584435E-4</c:v>
                </c:pt>
                <c:pt idx="156">
                  <c:v>3.1285106429947182E-2</c:v>
                </c:pt>
                <c:pt idx="157">
                  <c:v>2.628430620478038E-2</c:v>
                </c:pt>
                <c:pt idx="158">
                  <c:v>-1.7498440940623292E-2</c:v>
                </c:pt>
                <c:pt idx="159">
                  <c:v>-4.4123532690577762E-2</c:v>
                </c:pt>
                <c:pt idx="160">
                  <c:v>-1.2282297363671984E-2</c:v>
                </c:pt>
                <c:pt idx="161">
                  <c:v>4.2163422535444459E-2</c:v>
                </c:pt>
                <c:pt idx="162">
                  <c:v>4.7285967361850784E-2</c:v>
                </c:pt>
                <c:pt idx="163">
                  <c:v>-8.7207434919618753E-3</c:v>
                </c:pt>
                <c:pt idx="164">
                  <c:v>-5.70974453501399E-2</c:v>
                </c:pt>
                <c:pt idx="165">
                  <c:v>-4.2051666951804373E-2</c:v>
                </c:pt>
                <c:pt idx="166">
                  <c:v>-1.4315476354726018E-2</c:v>
                </c:pt>
                <c:pt idx="167">
                  <c:v>-6.1323737989724007E-2</c:v>
                </c:pt>
                <c:pt idx="168">
                  <c:v>-0.13114365973322148</c:v>
                </c:pt>
                <c:pt idx="169">
                  <c:v>-0.11063471652713315</c:v>
                </c:pt>
                <c:pt idx="170">
                  <c:v>-0.11984392849850166</c:v>
                </c:pt>
                <c:pt idx="171">
                  <c:v>-0.3586073874579882</c:v>
                </c:pt>
                <c:pt idx="172">
                  <c:v>-0.57120624286005994</c:v>
                </c:pt>
                <c:pt idx="173">
                  <c:v>-0.26103344941197248</c:v>
                </c:pt>
                <c:pt idx="174">
                  <c:v>0.32503490637365545</c:v>
                </c:pt>
                <c:pt idx="175">
                  <c:v>0.19371961213913985</c:v>
                </c:pt>
                <c:pt idx="176">
                  <c:v>-0.86408865391089351</c:v>
                </c:pt>
                <c:pt idx="177">
                  <c:v>-1.5043736444461615</c:v>
                </c:pt>
                <c:pt idx="178">
                  <c:v>-0.56483755429113847</c:v>
                </c:pt>
                <c:pt idx="179">
                  <c:v>0.9411199841058725</c:v>
                </c:pt>
                <c:pt idx="180">
                  <c:v>0.86390653370051718</c:v>
                </c:pt>
                <c:pt idx="181">
                  <c:v>-1.014310233500185</c:v>
                </c:pt>
                <c:pt idx="182">
                  <c:v>-2.2935557039498011</c:v>
                </c:pt>
                <c:pt idx="183">
                  <c:v>-1.0866505885794071</c:v>
                </c:pt>
                <c:pt idx="184">
                  <c:v>1.2008509980739408</c:v>
                </c:pt>
                <c:pt idx="185">
                  <c:v>1.5622492397860914</c:v>
                </c:pt>
                <c:pt idx="186">
                  <c:v>-0.54284129603364262</c:v>
                </c:pt>
                <c:pt idx="187">
                  <c:v>-2.3871378981120204</c:v>
                </c:pt>
                <c:pt idx="188">
                  <c:v>-1.6091976225034355</c:v>
                </c:pt>
                <c:pt idx="189">
                  <c:v>0.7416542033896435</c:v>
                </c:pt>
                <c:pt idx="190">
                  <c:v>1.7799491167169796</c:v>
                </c:pt>
                <c:pt idx="191">
                  <c:v>0.51469654909795304</c:v>
                </c:pt>
                <c:pt idx="192">
                  <c:v>-1.2762432463755318</c:v>
                </c:pt>
                <c:pt idx="193">
                  <c:v>-1.5745064818238512</c:v>
                </c:pt>
                <c:pt idx="194">
                  <c:v>-0.27758431337921291</c:v>
                </c:pt>
                <c:pt idx="195">
                  <c:v>1.2234228665721112</c:v>
                </c:pt>
                <c:pt idx="196">
                  <c:v>1.6095121937759038</c:v>
                </c:pt>
                <c:pt idx="197">
                  <c:v>0.59783994392905038</c:v>
                </c:pt>
                <c:pt idx="198">
                  <c:v>-0.8344361723850573</c:v>
                </c:pt>
                <c:pt idx="199">
                  <c:v>-1.0635544346271226</c:v>
                </c:pt>
                <c:pt idx="200">
                  <c:v>0.46998879684766476</c:v>
                </c:pt>
                <c:pt idx="201">
                  <c:v>2.1755418076258701</c:v>
                </c:pt>
                <c:pt idx="202">
                  <c:v>2.0681847030060871</c:v>
                </c:pt>
                <c:pt idx="203">
                  <c:v>0.42184449141551555</c:v>
                </c:pt>
                <c:pt idx="204">
                  <c:v>-0.62147693971821039</c:v>
                </c:pt>
                <c:pt idx="205">
                  <c:v>8.7072224460399889E-2</c:v>
                </c:pt>
                <c:pt idx="206">
                  <c:v>1.4712498413346653</c:v>
                </c:pt>
                <c:pt idx="207">
                  <c:v>2.0040176822167894</c:v>
                </c:pt>
                <c:pt idx="208">
                  <c:v>1.5078560036203292</c:v>
                </c:pt>
                <c:pt idx="209">
                  <c:v>0.7561741510714739</c:v>
                </c:pt>
                <c:pt idx="210">
                  <c:v>0.36339880462916463</c:v>
                </c:pt>
                <c:pt idx="211">
                  <c:v>0.49989403915032643</c:v>
                </c:pt>
                <c:pt idx="212">
                  <c:v>1.0012748414726351</c:v>
                </c:pt>
                <c:pt idx="213">
                  <c:v>1.4332198301315129</c:v>
                </c:pt>
                <c:pt idx="214">
                  <c:v>1.3454047759645473</c:v>
                </c:pt>
                <c:pt idx="215">
                  <c:v>0.74055596333313101</c:v>
                </c:pt>
                <c:pt idx="216">
                  <c:v>0.19477149432392013</c:v>
                </c:pt>
                <c:pt idx="217">
                  <c:v>0.24166524097815112</c:v>
                </c:pt>
                <c:pt idx="218">
                  <c:v>0.68442430697741163</c:v>
                </c:pt>
                <c:pt idx="219">
                  <c:v>0.84924861616234082</c:v>
                </c:pt>
                <c:pt idx="220">
                  <c:v>0.50492828326867145</c:v>
                </c:pt>
                <c:pt idx="221">
                  <c:v>7.0809441553209451E-2</c:v>
                </c:pt>
                <c:pt idx="222">
                  <c:v>-9.5299642934011788E-2</c:v>
                </c:pt>
                <c:pt idx="223">
                  <c:v>-0.11919547017367645</c:v>
                </c:pt>
                <c:pt idx="224">
                  <c:v>-0.16397110359328693</c:v>
                </c:pt>
                <c:pt idx="225">
                  <c:v>-4.5947990882951893E-2</c:v>
                </c:pt>
                <c:pt idx="226">
                  <c:v>0.27434533303163927</c:v>
                </c:pt>
                <c:pt idx="227">
                  <c:v>0.33196871947416928</c:v>
                </c:pt>
                <c:pt idx="228">
                  <c:v>-0.12311878100872521</c:v>
                </c:pt>
                <c:pt idx="229">
                  <c:v>-0.50942499682669329</c:v>
                </c:pt>
                <c:pt idx="230">
                  <c:v>-0.19348340774507586</c:v>
                </c:pt>
                <c:pt idx="231">
                  <c:v>0.43977560582563924</c:v>
                </c:pt>
                <c:pt idx="232">
                  <c:v>0.47295625251794987</c:v>
                </c:pt>
                <c:pt idx="233">
                  <c:v>-0.14416911793111439</c:v>
                </c:pt>
                <c:pt idx="234">
                  <c:v>-0.51238582994387394</c:v>
                </c:pt>
                <c:pt idx="235">
                  <c:v>-0.15807647945076961</c:v>
                </c:pt>
                <c:pt idx="236">
                  <c:v>0.32637211022135881</c:v>
                </c:pt>
                <c:pt idx="237">
                  <c:v>0.29068924221436099</c:v>
                </c:pt>
                <c:pt idx="238">
                  <c:v>-5.6246999155624477E-2</c:v>
                </c:pt>
                <c:pt idx="239">
                  <c:v>-0.18186358644363379</c:v>
                </c:pt>
                <c:pt idx="240">
                  <c:v>-8.0224504550245865E-2</c:v>
                </c:pt>
                <c:pt idx="241">
                  <c:v>-3.5267413175569404E-2</c:v>
                </c:pt>
                <c:pt idx="242">
                  <c:v>-1.5085182589307886E-3</c:v>
                </c:pt>
                <c:pt idx="243">
                  <c:v>0.16906991760440179</c:v>
                </c:pt>
                <c:pt idx="244">
                  <c:v>0.22961440184548482</c:v>
                </c:pt>
                <c:pt idx="245">
                  <c:v>-8.3151121143052661E-2</c:v>
                </c:pt>
                <c:pt idx="246">
                  <c:v>-0.40722079040171305</c:v>
                </c:pt>
                <c:pt idx="247">
                  <c:v>-0.18409869811643551</c:v>
                </c:pt>
                <c:pt idx="248">
                  <c:v>0.36972665412060773</c:v>
                </c:pt>
                <c:pt idx="249">
                  <c:v>0.45015535405824542</c:v>
                </c:pt>
                <c:pt idx="250">
                  <c:v>-0.10734220387529733</c:v>
                </c:pt>
                <c:pt idx="251">
                  <c:v>-0.51833895330548185</c:v>
                </c:pt>
                <c:pt idx="252">
                  <c:v>-0.21736157484312829</c:v>
                </c:pt>
                <c:pt idx="253">
                  <c:v>0.32900402320101102</c:v>
                </c:pt>
                <c:pt idx="254">
                  <c:v>0.38446956109029301</c:v>
                </c:pt>
                <c:pt idx="255">
                  <c:v>-1.453843564258081E-2</c:v>
                </c:pt>
                <c:pt idx="256">
                  <c:v>-0.28523888100927708</c:v>
                </c:pt>
                <c:pt idx="257">
                  <c:v>-0.19387689777537406</c:v>
                </c:pt>
                <c:pt idx="258">
                  <c:v>1.4583248251921921E-2</c:v>
                </c:pt>
                <c:pt idx="259">
                  <c:v>0.14923978609153471</c:v>
                </c:pt>
                <c:pt idx="260">
                  <c:v>0.20487419908498394</c:v>
                </c:pt>
                <c:pt idx="261">
                  <c:v>0.10097406718580125</c:v>
                </c:pt>
                <c:pt idx="262">
                  <c:v>-0.19133549302148467</c:v>
                </c:pt>
                <c:pt idx="263">
                  <c:v>-0.34766085905551358</c:v>
                </c:pt>
                <c:pt idx="264">
                  <c:v>-4.8537133207136901E-2</c:v>
                </c:pt>
                <c:pt idx="265">
                  <c:v>0.39338351756908152</c:v>
                </c:pt>
                <c:pt idx="266">
                  <c:v>0.33684291855915321</c:v>
                </c:pt>
                <c:pt idx="267">
                  <c:v>-0.20071578761472192</c:v>
                </c:pt>
                <c:pt idx="268">
                  <c:v>-0.46914000629142549</c:v>
                </c:pt>
                <c:pt idx="269">
                  <c:v>-9.0001048570908224E-2</c:v>
                </c:pt>
                <c:pt idx="270">
                  <c:v>0.36972720600003312</c:v>
                </c:pt>
                <c:pt idx="271">
                  <c:v>0.27882383456862347</c:v>
                </c:pt>
                <c:pt idx="272">
                  <c:v>-0.13992019823508961</c:v>
                </c:pt>
                <c:pt idx="273">
                  <c:v>-0.26645842416348875</c:v>
                </c:pt>
                <c:pt idx="274">
                  <c:v>-4.3743563706201471E-2</c:v>
                </c:pt>
                <c:pt idx="275">
                  <c:v>0.10665401023184454</c:v>
                </c:pt>
                <c:pt idx="276">
                  <c:v>5.7775153284510404E-2</c:v>
                </c:pt>
                <c:pt idx="277">
                  <c:v>4.0525665152677443E-2</c:v>
                </c:pt>
                <c:pt idx="278">
                  <c:v>7.2883404433799301E-2</c:v>
                </c:pt>
                <c:pt idx="279">
                  <c:v>-4.9429577425923986E-2</c:v>
                </c:pt>
                <c:pt idx="280">
                  <c:v>-0.2205696499428805</c:v>
                </c:pt>
                <c:pt idx="281">
                  <c:v>-9.3480096468523552E-2</c:v>
                </c:pt>
                <c:pt idx="282">
                  <c:v>0.24760787863067676</c:v>
                </c:pt>
                <c:pt idx="283">
                  <c:v>0.2790699727923443</c:v>
                </c:pt>
                <c:pt idx="284">
                  <c:v>-0.11676996009911754</c:v>
                </c:pt>
                <c:pt idx="285">
                  <c:v>-0.36964828724220328</c:v>
                </c:pt>
                <c:pt idx="286">
                  <c:v>-8.9917162898249983E-2</c:v>
                </c:pt>
                <c:pt idx="287">
                  <c:v>0.30076269736587952</c:v>
                </c:pt>
                <c:pt idx="288">
                  <c:v>0.23543617790385157</c:v>
                </c:pt>
                <c:pt idx="289">
                  <c:v>-0.12971981081573297</c:v>
                </c:pt>
                <c:pt idx="290">
                  <c:v>-0.23770495422160168</c:v>
                </c:pt>
                <c:pt idx="291">
                  <c:v>-1.8166601360934662E-2</c:v>
                </c:pt>
                <c:pt idx="292">
                  <c:v>0.12440079691389025</c:v>
                </c:pt>
                <c:pt idx="293">
                  <c:v>4.3726621007842206E-2</c:v>
                </c:pt>
                <c:pt idx="294">
                  <c:v>-1.1954480984994399E-2</c:v>
                </c:pt>
                <c:pt idx="295">
                  <c:v>4.2370763635560901E-2</c:v>
                </c:pt>
                <c:pt idx="296">
                  <c:v>-6.4834243014586174E-4</c:v>
                </c:pt>
                <c:pt idx="297">
                  <c:v>-0.14443346817587294</c:v>
                </c:pt>
                <c:pt idx="298">
                  <c:v>-9.8492265409853258E-2</c:v>
                </c:pt>
                <c:pt idx="299">
                  <c:v>0.15740539406950371</c:v>
                </c:pt>
                <c:pt idx="300">
                  <c:v>0.22404483468451813</c:v>
                </c:pt>
                <c:pt idx="301">
                  <c:v>-5.9836422938316432E-2</c:v>
                </c:pt>
                <c:pt idx="302">
                  <c:v>-0.27828575212887491</c:v>
                </c:pt>
                <c:pt idx="303">
                  <c:v>-8.4595941478705736E-2</c:v>
                </c:pt>
                <c:pt idx="304">
                  <c:v>0.22233952726008424</c:v>
                </c:pt>
                <c:pt idx="305">
                  <c:v>0.17954790037472612</c:v>
                </c:pt>
                <c:pt idx="306">
                  <c:v>-0.10534053719943266</c:v>
                </c:pt>
                <c:pt idx="307">
                  <c:v>-0.17934425686675975</c:v>
                </c:pt>
                <c:pt idx="308">
                  <c:v>9.9118096678237743E-3</c:v>
                </c:pt>
                <c:pt idx="309">
                  <c:v>0.1102633016738503</c:v>
                </c:pt>
                <c:pt idx="310">
                  <c:v>8.7704678281888982E-3</c:v>
                </c:pt>
                <c:pt idx="311">
                  <c:v>-4.4296657266320455E-2</c:v>
                </c:pt>
                <c:pt idx="312">
                  <c:v>3.8191711874789598E-2</c:v>
                </c:pt>
                <c:pt idx="313">
                  <c:v>3.7393970165398263E-2</c:v>
                </c:pt>
                <c:pt idx="314">
                  <c:v>-9.4413876456271834E-2</c:v>
                </c:pt>
                <c:pt idx="315">
                  <c:v>-9.4488932058123934E-2</c:v>
                </c:pt>
                <c:pt idx="316">
                  <c:v>0.10356403732912434</c:v>
                </c:pt>
                <c:pt idx="317">
                  <c:v>0.17362457850208884</c:v>
                </c:pt>
                <c:pt idx="318">
                  <c:v>-4.7155282313920056E-2</c:v>
                </c:pt>
                <c:pt idx="319">
                  <c:v>-0.2191618055287281</c:v>
                </c:pt>
                <c:pt idx="320">
                  <c:v>-4.5254168069360209E-2</c:v>
                </c:pt>
                <c:pt idx="321">
                  <c:v>0.20439792714087826</c:v>
                </c:pt>
                <c:pt idx="322">
                  <c:v>0.12578601427160194</c:v>
                </c:pt>
                <c:pt idx="323">
                  <c:v>-0.14185674313875904</c:v>
                </c:pt>
                <c:pt idx="324">
                  <c:v>-0.15864988217374268</c:v>
                </c:pt>
                <c:pt idx="325">
                  <c:v>7.4568844198919418E-2</c:v>
                </c:pt>
                <c:pt idx="326">
                  <c:v>0.14940755743685119</c:v>
                </c:pt>
                <c:pt idx="327">
                  <c:v>-3.4291414411779311E-2</c:v>
                </c:pt>
                <c:pt idx="328">
                  <c:v>-0.12809287026970348</c:v>
                </c:pt>
                <c:pt idx="329">
                  <c:v>2.4807366486570018E-2</c:v>
                </c:pt>
                <c:pt idx="330">
                  <c:v>0.12652939585759304</c:v>
                </c:pt>
                <c:pt idx="331">
                  <c:v>-1.7715219178913791E-2</c:v>
                </c:pt>
                <c:pt idx="332">
                  <c:v>-0.14383467899933222</c:v>
                </c:pt>
                <c:pt idx="333">
                  <c:v>-1.0567828740776716E-2</c:v>
                </c:pt>
                <c:pt idx="334">
                  <c:v>0.15679501542502994</c:v>
                </c:pt>
                <c:pt idx="335">
                  <c:v>6.0965016363224968E-2</c:v>
                </c:pt>
                <c:pt idx="336">
                  <c:v>-0.13948310973018616</c:v>
                </c:pt>
                <c:pt idx="337">
                  <c:v>-0.10635599534213765</c:v>
                </c:pt>
                <c:pt idx="338">
                  <c:v>9.3927118803083909E-2</c:v>
                </c:pt>
                <c:pt idx="339">
                  <c:v>0.12209559655406486</c:v>
                </c:pt>
                <c:pt idx="340">
                  <c:v>-4.483705759965563E-2</c:v>
                </c:pt>
                <c:pt idx="341">
                  <c:v>-0.10554804386337673</c:v>
                </c:pt>
                <c:pt idx="342">
                  <c:v>2.0143599026484695E-2</c:v>
                </c:pt>
                <c:pt idx="343">
                  <c:v>8.0362474406591639E-2</c:v>
                </c:pt>
                <c:pt idx="344">
                  <c:v>-2.5047378848669141E-2</c:v>
                </c:pt>
                <c:pt idx="345">
                  <c:v>-7.3811113747868362E-2</c:v>
                </c:pt>
                <c:pt idx="346">
                  <c:v>4.0515565759192927E-2</c:v>
                </c:pt>
                <c:pt idx="347">
                  <c:v>9.5859248671350275E-2</c:v>
                </c:pt>
                <c:pt idx="348">
                  <c:v>-3.8656449538904743E-2</c:v>
                </c:pt>
                <c:pt idx="349">
                  <c:v>-0.13113207026528845</c:v>
                </c:pt>
                <c:pt idx="350">
                  <c:v>6.2104095497215765E-3</c:v>
                </c:pt>
                <c:pt idx="351">
                  <c:v>0.15399588297948663</c:v>
                </c:pt>
                <c:pt idx="352">
                  <c:v>4.911158450101822E-2</c:v>
                </c:pt>
                <c:pt idx="353">
                  <c:v>-0.14454936285520339</c:v>
                </c:pt>
                <c:pt idx="354">
                  <c:v>-0.10213301397910585</c:v>
                </c:pt>
                <c:pt idx="355">
                  <c:v>0.10500168323224741</c:v>
                </c:pt>
                <c:pt idx="356">
                  <c:v>0.1314631979205183</c:v>
                </c:pt>
                <c:pt idx="357">
                  <c:v>-5.3069111860440735E-2</c:v>
                </c:pt>
                <c:pt idx="358">
                  <c:v>-0.12919000656736515</c:v>
                </c:pt>
                <c:pt idx="359">
                  <c:v>1.3336331878211248E-2</c:v>
                </c:pt>
                <c:pt idx="360">
                  <c:v>0.10898294140696141</c:v>
                </c:pt>
                <c:pt idx="361">
                  <c:v>3.6709639677923165E-3</c:v>
                </c:pt>
                <c:pt idx="362">
                  <c:v>-9.0718491823906316E-2</c:v>
                </c:pt>
                <c:pt idx="363">
                  <c:v>-3.3884955214984634E-3</c:v>
                </c:pt>
                <c:pt idx="364">
                  <c:v>8.9248836914111007E-2</c:v>
                </c:pt>
                <c:pt idx="365">
                  <c:v>4.588005452568723E-3</c:v>
                </c:pt>
                <c:pt idx="366">
                  <c:v>-0.10084327176198545</c:v>
                </c:pt>
                <c:pt idx="367">
                  <c:v>-2.0236149206121448E-2</c:v>
                </c:pt>
                <c:pt idx="368">
                  <c:v>0.11146750258003631</c:v>
                </c:pt>
                <c:pt idx="369">
                  <c:v>5.0548292209118155E-2</c:v>
                </c:pt>
                <c:pt idx="370">
                  <c:v>-0.10760048344637664</c:v>
                </c:pt>
                <c:pt idx="371">
                  <c:v>-8.3704656206711955E-2</c:v>
                </c:pt>
                <c:pt idx="372">
                  <c:v>8.7605891864745378E-2</c:v>
                </c:pt>
                <c:pt idx="373">
                  <c:v>0.1086131821919547</c:v>
                </c:pt>
                <c:pt idx="374">
                  <c:v>-5.8713348307661742E-2</c:v>
                </c:pt>
                <c:pt idx="375">
                  <c:v>-0.12238147009641334</c:v>
                </c:pt>
                <c:pt idx="376">
                  <c:v>2.7639556509693759E-2</c:v>
                </c:pt>
                <c:pt idx="377">
                  <c:v>0.12723911279863576</c:v>
                </c:pt>
                <c:pt idx="378">
                  <c:v>3.3495273152721592E-3</c:v>
                </c:pt>
                <c:pt idx="379">
                  <c:v>-0.12512872587597063</c:v>
                </c:pt>
                <c:pt idx="380">
                  <c:v>-3.5374753723806419E-2</c:v>
                </c:pt>
                <c:pt idx="381">
                  <c:v>0.11253870054470499</c:v>
                </c:pt>
                <c:pt idx="382">
                  <c:v>6.3605759413683308E-2</c:v>
                </c:pt>
                <c:pt idx="383">
                  <c:v>-8.9711863752007473E-2</c:v>
                </c:pt>
                <c:pt idx="384">
                  <c:v>-8.2349792217396342E-2</c:v>
                </c:pt>
                <c:pt idx="385">
                  <c:v>6.0361260271855802E-2</c:v>
                </c:pt>
                <c:pt idx="386">
                  <c:v>8.5637889833829112E-2</c:v>
                </c:pt>
                <c:pt idx="387">
                  <c:v>-3.6263003658960589E-2</c:v>
                </c:pt>
                <c:pt idx="388">
                  <c:v>-7.9325492966296721E-2</c:v>
                </c:pt>
                <c:pt idx="389">
                  <c:v>2.252871152710556E-2</c:v>
                </c:pt>
                <c:pt idx="390">
                  <c:v>7.1545096827245191E-2</c:v>
                </c:pt>
                <c:pt idx="391">
                  <c:v>-1.95482866903239E-2</c:v>
                </c:pt>
                <c:pt idx="392">
                  <c:v>-7.2806693193671043E-2</c:v>
                </c:pt>
                <c:pt idx="393">
                  <c:v>1.6669352479870198E-2</c:v>
                </c:pt>
                <c:pt idx="394">
                  <c:v>8.2080475057809368E-2</c:v>
                </c:pt>
                <c:pt idx="395">
                  <c:v>-6.6073764203996707E-3</c:v>
                </c:pt>
                <c:pt idx="396">
                  <c:v>-9.4201402877499327E-2</c:v>
                </c:pt>
                <c:pt idx="397">
                  <c:v>-1.5485626300365896E-2</c:v>
                </c:pt>
                <c:pt idx="398">
                  <c:v>9.7917758928029411E-2</c:v>
                </c:pt>
                <c:pt idx="399">
                  <c:v>4.3444555433528882E-2</c:v>
                </c:pt>
                <c:pt idx="400">
                  <c:v>-8.8434262882245485E-2</c:v>
                </c:pt>
                <c:pt idx="401">
                  <c:v>-6.8479958498667212E-2</c:v>
                </c:pt>
                <c:pt idx="402">
                  <c:v>6.7112953161993158E-2</c:v>
                </c:pt>
                <c:pt idx="403">
                  <c:v>8.1988863073195764E-2</c:v>
                </c:pt>
                <c:pt idx="404">
                  <c:v>-4.3365747051584171E-2</c:v>
                </c:pt>
                <c:pt idx="405">
                  <c:v>-8.4025850032284952E-2</c:v>
                </c:pt>
                <c:pt idx="406">
                  <c:v>2.6039437303737877E-2</c:v>
                </c:pt>
                <c:pt idx="407">
                  <c:v>8.2258732112208133E-2</c:v>
                </c:pt>
                <c:pt idx="408">
                  <c:v>-1.7066319350548292E-2</c:v>
                </c:pt>
                <c:pt idx="409">
                  <c:v>-8.7002687652801614E-2</c:v>
                </c:pt>
                <c:pt idx="410">
                  <c:v>6.7944083576620172E-3</c:v>
                </c:pt>
                <c:pt idx="411">
                  <c:v>9.8382993283627387E-2</c:v>
                </c:pt>
                <c:pt idx="412">
                  <c:v>1.5346828624882037E-2</c:v>
                </c:pt>
                <c:pt idx="413">
                  <c:v>-0.10574782421536542</c:v>
                </c:pt>
                <c:pt idx="414">
                  <c:v>-5.1377270293986171E-2</c:v>
                </c:pt>
                <c:pt idx="415">
                  <c:v>9.3210779308936592E-2</c:v>
                </c:pt>
                <c:pt idx="416">
                  <c:v>8.6203014365421451E-2</c:v>
                </c:pt>
                <c:pt idx="417">
                  <c:v>-5.8255288384593734E-2</c:v>
                </c:pt>
                <c:pt idx="418">
                  <c:v>-0.10081898906726859</c:v>
                </c:pt>
                <c:pt idx="419">
                  <c:v>1.5213273803939316E-2</c:v>
                </c:pt>
                <c:pt idx="420">
                  <c:v>8.6653899855959463E-2</c:v>
                </c:pt>
                <c:pt idx="421">
                  <c:v>1.1550615621499016E-2</c:v>
                </c:pt>
                <c:pt idx="422">
                  <c:v>-5.7847449489235599E-2</c:v>
                </c:pt>
                <c:pt idx="423">
                  <c:v>-1.0112086711295317E-2</c:v>
                </c:pt>
                <c:pt idx="424">
                  <c:v>3.9461586432596209E-2</c:v>
                </c:pt>
                <c:pt idx="425">
                  <c:v>-9.6176579340945586E-3</c:v>
                </c:pt>
                <c:pt idx="426">
                  <c:v>-4.8922896925479714E-2</c:v>
                </c:pt>
                <c:pt idx="427">
                  <c:v>2.1228042097362568E-2</c:v>
                </c:pt>
                <c:pt idx="428">
                  <c:v>8.0009271574346438E-2</c:v>
                </c:pt>
                <c:pt idx="429">
                  <c:v>-3.2383953553827556E-3</c:v>
                </c:pt>
                <c:pt idx="430">
                  <c:v>-0.1069498176038499</c:v>
                </c:pt>
                <c:pt idx="431">
                  <c:v>-4.3662713370382834E-2</c:v>
                </c:pt>
                <c:pt idx="432">
                  <c:v>0.10343158626703237</c:v>
                </c:pt>
                <c:pt idx="433">
                  <c:v>9.5779778034095112E-2</c:v>
                </c:pt>
                <c:pt idx="434">
                  <c:v>-6.2529042654760794E-2</c:v>
                </c:pt>
                <c:pt idx="435">
                  <c:v>-0.12270652707796399</c:v>
                </c:pt>
                <c:pt idx="436">
                  <c:v>2.8248389891776444E-3</c:v>
                </c:pt>
                <c:pt idx="437">
                  <c:v>0.10884166027406332</c:v>
                </c:pt>
                <c:pt idx="438">
                  <c:v>4.3550074779662142E-2</c:v>
                </c:pt>
                <c:pt idx="439">
                  <c:v>-6.5059409820142494E-2</c:v>
                </c:pt>
                <c:pt idx="440">
                  <c:v>-5.291855915319621E-2</c:v>
                </c:pt>
                <c:pt idx="441">
                  <c:v>2.2122362706195949E-2</c:v>
                </c:pt>
                <c:pt idx="442">
                  <c:v>2.711058008046402E-2</c:v>
                </c:pt>
                <c:pt idx="443">
                  <c:v>-9.4755489820584002E-3</c:v>
                </c:pt>
                <c:pt idx="444">
                  <c:v>6.9791224013377555E-3</c:v>
                </c:pt>
                <c:pt idx="445">
                  <c:v>3.3740749121132015E-2</c:v>
                </c:pt>
                <c:pt idx="446">
                  <c:v>-1.6440046578623503E-2</c:v>
                </c:pt>
                <c:pt idx="447">
                  <c:v>-7.3049520140839624E-2</c:v>
                </c:pt>
                <c:pt idx="448">
                  <c:v>-1.2957908156226028E-2</c:v>
                </c:pt>
                <c:pt idx="449">
                  <c:v>9.2921042610610433E-2</c:v>
                </c:pt>
                <c:pt idx="450">
                  <c:v>6.5375084851461651E-2</c:v>
                </c:pt>
              </c:numCache>
            </c:numRef>
          </c:yVal>
          <c:smooth val="0"/>
          <c:extLst>
            <c:ext xmlns:c16="http://schemas.microsoft.com/office/drawing/2014/chart" uri="{C3380CC4-5D6E-409C-BE32-E72D297353CC}">
              <c16:uniqueId val="{00000002-0A75-4104-887A-EA2EBC31640D}"/>
            </c:ext>
          </c:extLst>
        </c:ser>
        <c:ser>
          <c:idx val="3"/>
          <c:order val="3"/>
          <c:tx>
            <c:strRef>
              <c:f>damp_plots!$K$5</c:f>
              <c:strCache>
                <c:ptCount val="1"/>
                <c:pt idx="0">
                  <c:v>Span 7</c:v>
                </c:pt>
              </c:strCache>
            </c:strRef>
          </c:tx>
          <c:spPr>
            <a:ln w="19050" cap="flat" cmpd="sng" algn="ctr">
              <a:solidFill>
                <a:schemeClr val="accent4"/>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damp_plots!$K$8:$K$458</c:f>
              <c:numCache>
                <c:formatCode>General</c:formatCode>
                <c:ptCount val="451"/>
                <c:pt idx="0">
                  <c:v>0</c:v>
                </c:pt>
                <c:pt idx="1">
                  <c:v>0</c:v>
                </c:pt>
                <c:pt idx="2">
                  <c:v>0</c:v>
                </c:pt>
                <c:pt idx="3">
                  <c:v>0</c:v>
                </c:pt>
                <c:pt idx="4">
                  <c:v>0</c:v>
                </c:pt>
                <c:pt idx="5">
                  <c:v>1.9239016765188294E-143</c:v>
                </c:pt>
                <c:pt idx="6">
                  <c:v>6.4367094877976286E-143</c:v>
                </c:pt>
                <c:pt idx="7">
                  <c:v>-7.3634732450491511E-141</c:v>
                </c:pt>
                <c:pt idx="8">
                  <c:v>-2.1388989795581386E-139</c:v>
                </c:pt>
                <c:pt idx="9">
                  <c:v>-2.8534174344748635E-138</c:v>
                </c:pt>
                <c:pt idx="10">
                  <c:v>4.2682154926631667E-138</c:v>
                </c:pt>
                <c:pt idx="11">
                  <c:v>1.2983333883733475E-135</c:v>
                </c:pt>
                <c:pt idx="12">
                  <c:v>3.3596479640698788E-134</c:v>
                </c:pt>
                <c:pt idx="13">
                  <c:v>3.7279206983476987E-133</c:v>
                </c:pt>
                <c:pt idx="14">
                  <c:v>-2.9100866329821784E-132</c:v>
                </c:pt>
                <c:pt idx="15">
                  <c:v>-2.0665103530266507E-130</c:v>
                </c:pt>
                <c:pt idx="16">
                  <c:v>-4.5575113107228959E-129</c:v>
                </c:pt>
                <c:pt idx="17">
                  <c:v>-4.2721233336635738E-128</c:v>
                </c:pt>
                <c:pt idx="18">
                  <c:v>8.1737172924716269E-127</c:v>
                </c:pt>
                <c:pt idx="19">
                  <c:v>3.2961427958125559E-125</c:v>
                </c:pt>
                <c:pt idx="20">
                  <c:v>5.7592769943749115E-124</c:v>
                </c:pt>
                <c:pt idx="21">
                  <c:v>3.5854661338793303E-123</c:v>
                </c:pt>
                <c:pt idx="22">
                  <c:v>-1.8294530123399714E-121</c:v>
                </c:pt>
                <c:pt idx="23">
                  <c:v>-5.8684213423158639E-120</c:v>
                </c:pt>
                <c:pt idx="24">
                  <c:v>-8.3482491771517909E-119</c:v>
                </c:pt>
                <c:pt idx="25">
                  <c:v>-1.6690719152824105E-118</c:v>
                </c:pt>
                <c:pt idx="26">
                  <c:v>2.9616866461917815E-116</c:v>
                </c:pt>
                <c:pt idx="27">
                  <c:v>8.7996873727199678E-115</c:v>
                </c:pt>
                <c:pt idx="28">
                  <c:v>1.1923373292383563E-113</c:v>
                </c:pt>
                <c:pt idx="29">
                  <c:v>-3.2095593496471938E-113</c:v>
                </c:pt>
                <c:pt idx="30">
                  <c:v>-5.0405149543718286E-111</c:v>
                </c:pt>
                <c:pt idx="31">
                  <c:v>-1.1906310888015588E-109</c:v>
                </c:pt>
                <c:pt idx="32">
                  <c:v>-1.3846966744823489E-108</c:v>
                </c:pt>
                <c:pt idx="33">
                  <c:v>1.3812952016115719E-107</c:v>
                </c:pt>
                <c:pt idx="34">
                  <c:v>8.5486498684543665E-106</c:v>
                </c:pt>
                <c:pt idx="35">
                  <c:v>1.8130786081481237E-104</c:v>
                </c:pt>
                <c:pt idx="36">
                  <c:v>1.4478660986537213E-103</c:v>
                </c:pt>
                <c:pt idx="37">
                  <c:v>-3.5003137280803147E-102</c:v>
                </c:pt>
                <c:pt idx="38">
                  <c:v>-1.4467873143775525E-100</c:v>
                </c:pt>
                <c:pt idx="39">
                  <c:v>-2.450502515328644E-99</c:v>
                </c:pt>
                <c:pt idx="40">
                  <c:v>-1.1887156963112185E-98</c:v>
                </c:pt>
                <c:pt idx="41">
                  <c:v>6.9246942527217301E-97</c:v>
                </c:pt>
                <c:pt idx="42">
                  <c:v>2.3396464229494844E-95</c:v>
                </c:pt>
                <c:pt idx="43">
                  <c:v>3.3246480191098934E-94</c:v>
                </c:pt>
                <c:pt idx="44">
                  <c:v>3.2319936593903771E-94</c:v>
                </c:pt>
                <c:pt idx="45">
                  <c:v>-1.2599099545369486E-91</c:v>
                </c:pt>
                <c:pt idx="46">
                  <c:v>-3.1370826590931605E-90</c:v>
                </c:pt>
                <c:pt idx="47">
                  <c:v>-4.0990830333652565E-89</c:v>
                </c:pt>
                <c:pt idx="48">
                  <c:v>2.0915535594377111E-88</c:v>
                </c:pt>
                <c:pt idx="49">
                  <c:v>2.2716830135508513E-86</c:v>
                </c:pt>
                <c:pt idx="50">
                  <c:v>4.9904780775623879E-85</c:v>
                </c:pt>
                <c:pt idx="51">
                  <c:v>4.8921325803859411E-84</c:v>
                </c:pt>
                <c:pt idx="52">
                  <c:v>-6.4403421287275857E-83</c:v>
                </c:pt>
                <c:pt idx="53">
                  <c:v>-3.6247041599242654E-81</c:v>
                </c:pt>
                <c:pt idx="54">
                  <c:v>-6.6345783384520558E-80</c:v>
                </c:pt>
                <c:pt idx="55">
                  <c:v>-4.9625122464031354E-79</c:v>
                </c:pt>
                <c:pt idx="56">
                  <c:v>1.6071629074337043E-77</c:v>
                </c:pt>
                <c:pt idx="57">
                  <c:v>6.0447695474610048E-76</c:v>
                </c:pt>
                <c:pt idx="58">
                  <c:v>9.0797309644111285E-75</c:v>
                </c:pt>
                <c:pt idx="59">
                  <c:v>3.7368316766289093E-74</c:v>
                </c:pt>
                <c:pt idx="60">
                  <c:v>-3.0166496042622987E-72</c:v>
                </c:pt>
                <c:pt idx="61">
                  <c:v>-9.8240921149675827E-71</c:v>
                </c:pt>
                <c:pt idx="62">
                  <c:v>-1.2703950772211397E-69</c:v>
                </c:pt>
                <c:pt idx="63">
                  <c:v>8.9721827768787915E-71</c:v>
                </c:pt>
                <c:pt idx="64">
                  <c:v>4.9470349944409591E-67</c:v>
                </c:pt>
                <c:pt idx="65">
                  <c:v>1.3318252369472608E-65</c:v>
                </c:pt>
                <c:pt idx="66">
                  <c:v>1.6642559140495142E-64</c:v>
                </c:pt>
                <c:pt idx="67">
                  <c:v>-1.1007232257851459E-63</c:v>
                </c:pt>
                <c:pt idx="68">
                  <c:v>-9.3569675153836845E-62</c:v>
                </c:pt>
                <c:pt idx="69">
                  <c:v>-1.7402771815109587E-60</c:v>
                </c:pt>
                <c:pt idx="70">
                  <c:v>-1.5470371960415224E-59</c:v>
                </c:pt>
                <c:pt idx="71">
                  <c:v>3.1008608258203717E-58</c:v>
                </c:pt>
                <c:pt idx="72">
                  <c:v>1.8435102319386193E-56</c:v>
                </c:pt>
                <c:pt idx="73">
                  <c:v>3.2110124060191761E-55</c:v>
                </c:pt>
                <c:pt idx="74">
                  <c:v>1.63827152339751E-54</c:v>
                </c:pt>
                <c:pt idx="75">
                  <c:v>-4.2927413229417793E-53</c:v>
                </c:pt>
                <c:pt idx="76">
                  <c:v>-2.2828946644210342E-51</c:v>
                </c:pt>
                <c:pt idx="77">
                  <c:v>-5.0202492211838009E-50</c:v>
                </c:pt>
                <c:pt idx="78">
                  <c:v>-1.5573351826778068E-49</c:v>
                </c:pt>
                <c:pt idx="79">
                  <c:v>8.9145008421122157E-48</c:v>
                </c:pt>
                <c:pt idx="80">
                  <c:v>2.5051022093061657E-46</c:v>
                </c:pt>
                <c:pt idx="81">
                  <c:v>5.1310612815516881E-45</c:v>
                </c:pt>
                <c:pt idx="82">
                  <c:v>-1.1002003456512886E-44</c:v>
                </c:pt>
                <c:pt idx="83">
                  <c:v>-2.2712096694296756E-42</c:v>
                </c:pt>
                <c:pt idx="84">
                  <c:v>-4.5305582158229032E-41</c:v>
                </c:pt>
                <c:pt idx="85">
                  <c:v>-5.0430798190284339E-40</c:v>
                </c:pt>
                <c:pt idx="86">
                  <c:v>5.5246414143082025E-39</c:v>
                </c:pt>
                <c:pt idx="87">
                  <c:v>4.4845612760476871E-37</c:v>
                </c:pt>
                <c:pt idx="88">
                  <c:v>8.2038241801789907E-36</c:v>
                </c:pt>
                <c:pt idx="89">
                  <c:v>6.1714166198826551E-35</c:v>
                </c:pt>
                <c:pt idx="90">
                  <c:v>-1.102115738141629E-33</c:v>
                </c:pt>
                <c:pt idx="91">
                  <c:v>-6.1775260614466721E-32</c:v>
                </c:pt>
                <c:pt idx="92">
                  <c:v>-1.2071375890272228E-30</c:v>
                </c:pt>
                <c:pt idx="93">
                  <c:v>-6.8725713593782685E-30</c:v>
                </c:pt>
                <c:pt idx="94">
                  <c:v>2.4920797419724142E-28</c:v>
                </c:pt>
                <c:pt idx="95">
                  <c:v>8.3381768545732746E-27</c:v>
                </c:pt>
                <c:pt idx="96">
                  <c:v>1.3524046982156028E-25</c:v>
                </c:pt>
                <c:pt idx="97">
                  <c:v>3.1398016357892191E-25</c:v>
                </c:pt>
                <c:pt idx="98">
                  <c:v>-5.2110894620389024E-23</c:v>
                </c:pt>
                <c:pt idx="99">
                  <c:v>-1.3360633180322095E-21</c:v>
                </c:pt>
                <c:pt idx="100">
                  <c:v>-1.7256915777770441E-20</c:v>
                </c:pt>
                <c:pt idx="101">
                  <c:v>4.9818478033530377E-20</c:v>
                </c:pt>
                <c:pt idx="102">
                  <c:v>6.8189073456402812E-18</c:v>
                </c:pt>
                <c:pt idx="103">
                  <c:v>2.840196823090387E-16</c:v>
                </c:pt>
                <c:pt idx="104">
                  <c:v>3.248951487731581E-15</c:v>
                </c:pt>
                <c:pt idx="105">
                  <c:v>-1.9645927589357466E-14</c:v>
                </c:pt>
                <c:pt idx="106">
                  <c:v>-9.0356989531389329E-13</c:v>
                </c:pt>
                <c:pt idx="107">
                  <c:v>-1.6885340642647204E-11</c:v>
                </c:pt>
                <c:pt idx="108">
                  <c:v>-2.2086732054203407E-10</c:v>
                </c:pt>
                <c:pt idx="109">
                  <c:v>9.1250839360214882E-9</c:v>
                </c:pt>
                <c:pt idx="110">
                  <c:v>3.7780401351782746E-7</c:v>
                </c:pt>
                <c:pt idx="111">
                  <c:v>-3.9978809594575261E-6</c:v>
                </c:pt>
                <c:pt idx="112">
                  <c:v>-1.1693636273570887E-5</c:v>
                </c:pt>
                <c:pt idx="113">
                  <c:v>-2.1342921303787854E-5</c:v>
                </c:pt>
                <c:pt idx="114">
                  <c:v>-5.2798674636460708E-5</c:v>
                </c:pt>
                <c:pt idx="115">
                  <c:v>-9.1870039518730125E-5</c:v>
                </c:pt>
                <c:pt idx="116">
                  <c:v>-9.8640511651970999E-5</c:v>
                </c:pt>
                <c:pt idx="117">
                  <c:v>-7.639003555584911E-5</c:v>
                </c:pt>
                <c:pt idx="118">
                  <c:v>-2.4813359312219983E-5</c:v>
                </c:pt>
                <c:pt idx="119">
                  <c:v>2.0231718459319927E-5</c:v>
                </c:pt>
                <c:pt idx="120">
                  <c:v>-6.8025054214413883E-5</c:v>
                </c:pt>
                <c:pt idx="121">
                  <c:v>-2.5200896051429393E-4</c:v>
                </c:pt>
                <c:pt idx="122">
                  <c:v>-2.3633136290082893E-4</c:v>
                </c:pt>
                <c:pt idx="123">
                  <c:v>3.8882192353841248E-5</c:v>
                </c:pt>
                <c:pt idx="124">
                  <c:v>1.6780379335777111E-4</c:v>
                </c:pt>
                <c:pt idx="125">
                  <c:v>-5.9583016853252316E-5</c:v>
                </c:pt>
                <c:pt idx="126">
                  <c:v>-2.7967317239633216E-4</c:v>
                </c:pt>
                <c:pt idx="127">
                  <c:v>-1.9880343009367812E-4</c:v>
                </c:pt>
                <c:pt idx="128">
                  <c:v>-1.9859207643957158E-5</c:v>
                </c:pt>
                <c:pt idx="129">
                  <c:v>1.9681593518487941E-5</c:v>
                </c:pt>
                <c:pt idx="130">
                  <c:v>-7.0568453265524038E-6</c:v>
                </c:pt>
                <c:pt idx="131">
                  <c:v>3.4103067930385393E-6</c:v>
                </c:pt>
                <c:pt idx="132">
                  <c:v>-3.0163964201974836E-5</c:v>
                </c:pt>
                <c:pt idx="133">
                  <c:v>-1.640737316028753E-4</c:v>
                </c:pt>
                <c:pt idx="134">
                  <c:v>-1.8793853131226403E-4</c:v>
                </c:pt>
                <c:pt idx="135">
                  <c:v>6.75087788822474E-5</c:v>
                </c:pt>
                <c:pt idx="136">
                  <c:v>2.7204737844412888E-4</c:v>
                </c:pt>
                <c:pt idx="137">
                  <c:v>2.2852723930297328E-5</c:v>
                </c:pt>
                <c:pt idx="138">
                  <c:v>-4.2452197747762626E-4</c:v>
                </c:pt>
                <c:pt idx="139">
                  <c:v>-4.5798300364364899E-4</c:v>
                </c:pt>
                <c:pt idx="140">
                  <c:v>-3.862372444767346E-5</c:v>
                </c:pt>
                <c:pt idx="141">
                  <c:v>2.1241922877932259E-4</c:v>
                </c:pt>
                <c:pt idx="142">
                  <c:v>-8.5520073093138714E-5</c:v>
                </c:pt>
                <c:pt idx="143">
                  <c:v>-4.9673392556388494E-4</c:v>
                </c:pt>
                <c:pt idx="144">
                  <c:v>-4.2891527140230952E-4</c:v>
                </c:pt>
                <c:pt idx="145">
                  <c:v>-5.7572955538676623E-5</c:v>
                </c:pt>
                <c:pt idx="146">
                  <c:v>2.1952049139724583E-5</c:v>
                </c:pt>
                <c:pt idx="147">
                  <c:v>-2.4111874332639831E-4</c:v>
                </c:pt>
                <c:pt idx="148">
                  <c:v>-3.8834637781667278E-4</c:v>
                </c:pt>
                <c:pt idx="149">
                  <c:v>-2.6723247801151438E-4</c:v>
                </c:pt>
                <c:pt idx="150">
                  <c:v>-1.4397091685655473E-4</c:v>
                </c:pt>
                <c:pt idx="151">
                  <c:v>-1.1579923604460443E-4</c:v>
                </c:pt>
                <c:pt idx="152">
                  <c:v>-1.1142685732527548E-4</c:v>
                </c:pt>
                <c:pt idx="153">
                  <c:v>-1.5656187047983887E-4</c:v>
                </c:pt>
                <c:pt idx="154">
                  <c:v>-2.5853560538511498E-4</c:v>
                </c:pt>
                <c:pt idx="155">
                  <c:v>-3.455307508558722E-4</c:v>
                </c:pt>
                <c:pt idx="156">
                  <c:v>-2.5604999834879963E-4</c:v>
                </c:pt>
                <c:pt idx="157">
                  <c:v>6.043503627136929E-5</c:v>
                </c:pt>
                <c:pt idx="158">
                  <c:v>1.9129487137148709E-4</c:v>
                </c:pt>
                <c:pt idx="159">
                  <c:v>-1.6184571183250224E-4</c:v>
                </c:pt>
                <c:pt idx="160">
                  <c:v>-4.6400383078498068E-4</c:v>
                </c:pt>
                <c:pt idx="161">
                  <c:v>-2.0591459991413759E-4</c:v>
                </c:pt>
                <c:pt idx="162">
                  <c:v>2.3304052045837324E-4</c:v>
                </c:pt>
                <c:pt idx="163">
                  <c:v>2.9599693977521661E-4</c:v>
                </c:pt>
                <c:pt idx="164">
                  <c:v>1.2769173188908338E-5</c:v>
                </c:pt>
                <c:pt idx="165">
                  <c:v>-1.9289653578151317E-4</c:v>
                </c:pt>
                <c:pt idx="166">
                  <c:v>-8.127648800678094E-5</c:v>
                </c:pt>
                <c:pt idx="167">
                  <c:v>1.3234041147914535E-4</c:v>
                </c:pt>
                <c:pt idx="168">
                  <c:v>2.0722124984863996E-4</c:v>
                </c:pt>
                <c:pt idx="169">
                  <c:v>2.2016776196294706E-4</c:v>
                </c:pt>
                <c:pt idx="170">
                  <c:v>1.6572933522670982E-4</c:v>
                </c:pt>
                <c:pt idx="171">
                  <c:v>-1.4448719218872121E-5</c:v>
                </c:pt>
                <c:pt idx="172">
                  <c:v>-5.8707880629217445E-6</c:v>
                </c:pt>
                <c:pt idx="173">
                  <c:v>3.2020353797210574E-4</c:v>
                </c:pt>
                <c:pt idx="174">
                  <c:v>5.3594883480290168E-4</c:v>
                </c:pt>
                <c:pt idx="175">
                  <c:v>3.7494963838710746E-4</c:v>
                </c:pt>
                <c:pt idx="176">
                  <c:v>4.7543619211166522E-5</c:v>
                </c:pt>
                <c:pt idx="177">
                  <c:v>-4.4651156390696037E-5</c:v>
                </c:pt>
                <c:pt idx="178">
                  <c:v>2.9071530002311679E-4</c:v>
                </c:pt>
                <c:pt idx="179">
                  <c:v>7.2918661867177445E-4</c:v>
                </c:pt>
                <c:pt idx="180">
                  <c:v>7.4613894301156947E-4</c:v>
                </c:pt>
                <c:pt idx="181">
                  <c:v>2.6630175137324838E-4</c:v>
                </c:pt>
                <c:pt idx="182">
                  <c:v>-2.4323668306859089E-4</c:v>
                </c:pt>
                <c:pt idx="183">
                  <c:v>-3.2738901181158706E-4</c:v>
                </c:pt>
                <c:pt idx="184">
                  <c:v>2.5913994473982589E-4</c:v>
                </c:pt>
                <c:pt idx="185">
                  <c:v>1.3477538170249771E-3</c:v>
                </c:pt>
                <c:pt idx="186">
                  <c:v>1.6034972424952942E-3</c:v>
                </c:pt>
                <c:pt idx="187">
                  <c:v>-1.5408837224662332E-4</c:v>
                </c:pt>
                <c:pt idx="188">
                  <c:v>-2.1541835914709998E-3</c:v>
                </c:pt>
                <c:pt idx="189">
                  <c:v>-1.2968528119943199E-3</c:v>
                </c:pt>
                <c:pt idx="190">
                  <c:v>1.9881223649593255E-3</c:v>
                </c:pt>
                <c:pt idx="191">
                  <c:v>3.5582983829243867E-3</c:v>
                </c:pt>
                <c:pt idx="192">
                  <c:v>8.0019924485100668E-4</c:v>
                </c:pt>
                <c:pt idx="193">
                  <c:v>-3.514139779619784E-3</c:v>
                </c:pt>
                <c:pt idx="194">
                  <c:v>-3.9098609689244088E-3</c:v>
                </c:pt>
                <c:pt idx="195">
                  <c:v>7.5747168191275067E-4</c:v>
                </c:pt>
                <c:pt idx="196">
                  <c:v>4.9472496504959114E-3</c:v>
                </c:pt>
                <c:pt idx="197">
                  <c:v>3.2614015389187938E-3</c:v>
                </c:pt>
                <c:pt idx="198">
                  <c:v>-2.5340587607190429E-3</c:v>
                </c:pt>
                <c:pt idx="199">
                  <c:v>-5.8406261352002909E-3</c:v>
                </c:pt>
                <c:pt idx="200">
                  <c:v>-2.8832326101075481E-3</c:v>
                </c:pt>
                <c:pt idx="201">
                  <c:v>3.395864293341259E-3</c:v>
                </c:pt>
                <c:pt idx="202">
                  <c:v>6.1880937441519991E-3</c:v>
                </c:pt>
                <c:pt idx="203">
                  <c:v>1.8496582015124997E-3</c:v>
                </c:pt>
                <c:pt idx="204">
                  <c:v>-5.5495195006769922E-3</c:v>
                </c:pt>
                <c:pt idx="205">
                  <c:v>-7.7589357462875515E-3</c:v>
                </c:pt>
                <c:pt idx="206">
                  <c:v>-1.1863764957123831E-3</c:v>
                </c:pt>
                <c:pt idx="207">
                  <c:v>7.6288211529782161E-3</c:v>
                </c:pt>
                <c:pt idx="208">
                  <c:v>7.624032671752364E-3</c:v>
                </c:pt>
                <c:pt idx="209">
                  <c:v>-2.8105907995112449E-3</c:v>
                </c:pt>
                <c:pt idx="210">
                  <c:v>-1.12129167905067E-2</c:v>
                </c:pt>
                <c:pt idx="211">
                  <c:v>-6.2273372741983423E-3</c:v>
                </c:pt>
                <c:pt idx="212">
                  <c:v>6.3788624329887827E-3</c:v>
                </c:pt>
                <c:pt idx="213">
                  <c:v>1.0606761115330847E-2</c:v>
                </c:pt>
                <c:pt idx="214">
                  <c:v>1.2708574133394981E-3</c:v>
                </c:pt>
                <c:pt idx="215">
                  <c:v>-9.6692095153176373E-3</c:v>
                </c:pt>
                <c:pt idx="216">
                  <c:v>-9.0257367105885979E-3</c:v>
                </c:pt>
                <c:pt idx="217">
                  <c:v>1.454355316314961E-3</c:v>
                </c:pt>
                <c:pt idx="218">
                  <c:v>8.886925795053003E-3</c:v>
                </c:pt>
                <c:pt idx="219">
                  <c:v>5.6600948889842925E-3</c:v>
                </c:pt>
                <c:pt idx="220">
                  <c:v>-3.3797485772156361E-3</c:v>
                </c:pt>
                <c:pt idx="221">
                  <c:v>-8.5242671422123897E-3</c:v>
                </c:pt>
                <c:pt idx="222">
                  <c:v>-5.0056140814372053E-3</c:v>
                </c:pt>
                <c:pt idx="223">
                  <c:v>3.732588091542552E-3</c:v>
                </c:pt>
                <c:pt idx="224">
                  <c:v>8.8192265777220034E-3</c:v>
                </c:pt>
                <c:pt idx="225">
                  <c:v>3.9969727992250365E-3</c:v>
                </c:pt>
                <c:pt idx="226">
                  <c:v>-6.2381251169600308E-3</c:v>
                </c:pt>
                <c:pt idx="227">
                  <c:v>-1.0273713990070783E-2</c:v>
                </c:pt>
                <c:pt idx="228">
                  <c:v>-3.1527085190933809E-3</c:v>
                </c:pt>
                <c:pt idx="229">
                  <c:v>7.2967097079576857E-3</c:v>
                </c:pt>
                <c:pt idx="230">
                  <c:v>8.8518102660634299E-3</c:v>
                </c:pt>
                <c:pt idx="231">
                  <c:v>-1.8894961637110181E-3</c:v>
                </c:pt>
                <c:pt idx="232">
                  <c:v>-1.3770020805125328E-2</c:v>
                </c:pt>
                <c:pt idx="233">
                  <c:v>-1.0836002774016711E-2</c:v>
                </c:pt>
                <c:pt idx="234">
                  <c:v>7.2083154453287546E-3</c:v>
                </c:pt>
                <c:pt idx="235">
                  <c:v>1.76977312506192E-2</c:v>
                </c:pt>
                <c:pt idx="236">
                  <c:v>1.3676507821186006E-3</c:v>
                </c:pt>
                <c:pt idx="237">
                  <c:v>-2.3791376330592341E-2</c:v>
                </c:pt>
                <c:pt idx="238">
                  <c:v>-1.8835793621963168E-2</c:v>
                </c:pt>
                <c:pt idx="239">
                  <c:v>1.6307310414671469E-2</c:v>
                </c:pt>
                <c:pt idx="240">
                  <c:v>3.1413537641865635E-2</c:v>
                </c:pt>
                <c:pt idx="241">
                  <c:v>-1.3478033530376584E-3</c:v>
                </c:pt>
                <c:pt idx="242">
                  <c:v>-3.7382241889853923E-2</c:v>
                </c:pt>
                <c:pt idx="243">
                  <c:v>-2.2106711579318167E-2</c:v>
                </c:pt>
                <c:pt idx="244">
                  <c:v>2.4314201424435567E-2</c:v>
                </c:pt>
                <c:pt idx="245">
                  <c:v>3.5768908996840709E-2</c:v>
                </c:pt>
                <c:pt idx="246">
                  <c:v>-7.04710324405843E-4</c:v>
                </c:pt>
                <c:pt idx="247">
                  <c:v>-3.0869191902513127E-2</c:v>
                </c:pt>
                <c:pt idx="248">
                  <c:v>-1.9299615820701652E-2</c:v>
                </c:pt>
                <c:pt idx="249">
                  <c:v>7.2432108142619685E-3</c:v>
                </c:pt>
                <c:pt idx="250">
                  <c:v>1.634220578360468E-2</c:v>
                </c:pt>
                <c:pt idx="251">
                  <c:v>1.4116772893893863E-2</c:v>
                </c:pt>
                <c:pt idx="252">
                  <c:v>9.4088152086566935E-3</c:v>
                </c:pt>
                <c:pt idx="253">
                  <c:v>-1.048792972491001E-2</c:v>
                </c:pt>
                <c:pt idx="254">
                  <c:v>-3.5665929130477857E-2</c:v>
                </c:pt>
                <c:pt idx="255">
                  <c:v>-2.135315874640864E-2</c:v>
                </c:pt>
                <c:pt idx="256">
                  <c:v>3.5051737613244829E-2</c:v>
                </c:pt>
                <c:pt idx="257">
                  <c:v>5.8394152548903053E-2</c:v>
                </c:pt>
                <c:pt idx="258">
                  <c:v>-2.2883601378201953E-4</c:v>
                </c:pt>
                <c:pt idx="259">
                  <c:v>-6.8472529528967568E-2</c:v>
                </c:pt>
                <c:pt idx="260">
                  <c:v>-4.4419933291502921E-2</c:v>
                </c:pt>
                <c:pt idx="261">
                  <c:v>4.2998910207721015E-2</c:v>
                </c:pt>
                <c:pt idx="262">
                  <c:v>6.7737194940721918E-2</c:v>
                </c:pt>
                <c:pt idx="263">
                  <c:v>4.9037019913477102E-4</c:v>
                </c:pt>
                <c:pt idx="264">
                  <c:v>-5.089219862840285E-2</c:v>
                </c:pt>
                <c:pt idx="265">
                  <c:v>-2.1310447695474612E-2</c:v>
                </c:pt>
                <c:pt idx="266">
                  <c:v>2.0754763713219514E-2</c:v>
                </c:pt>
                <c:pt idx="267">
                  <c:v>1.3526083462677368E-2</c:v>
                </c:pt>
                <c:pt idx="268">
                  <c:v>2.0429036909833452E-3</c:v>
                </c:pt>
                <c:pt idx="269">
                  <c:v>2.3227601466265978E-2</c:v>
                </c:pt>
                <c:pt idx="270">
                  <c:v>1.9261583170965293E-2</c:v>
                </c:pt>
                <c:pt idx="271">
                  <c:v>-3.6781370056030736E-2</c:v>
                </c:pt>
                <c:pt idx="272">
                  <c:v>-5.1600728729786563E-2</c:v>
                </c:pt>
                <c:pt idx="273">
                  <c:v>2.9696399282278216E-2</c:v>
                </c:pt>
                <c:pt idx="274">
                  <c:v>9.0452208755765456E-2</c:v>
                </c:pt>
                <c:pt idx="275">
                  <c:v>1.8640291491914623E-2</c:v>
                </c:pt>
                <c:pt idx="276">
                  <c:v>-8.5318076241427523E-2</c:v>
                </c:pt>
                <c:pt idx="277">
                  <c:v>-5.5581607828891613E-2</c:v>
                </c:pt>
                <c:pt idx="278">
                  <c:v>6.1846812632784041E-2</c:v>
                </c:pt>
                <c:pt idx="279">
                  <c:v>8.0395847781337029E-2</c:v>
                </c:pt>
                <c:pt idx="280">
                  <c:v>-2.0174311724623802E-2</c:v>
                </c:pt>
                <c:pt idx="281">
                  <c:v>-7.2106821659346343E-2</c:v>
                </c:pt>
                <c:pt idx="282">
                  <c:v>-7.280472903801064E-3</c:v>
                </c:pt>
                <c:pt idx="283">
                  <c:v>7.9552084365333606E-2</c:v>
                </c:pt>
                <c:pt idx="284">
                  <c:v>0.16720385720418746</c:v>
                </c:pt>
                <c:pt idx="285">
                  <c:v>0.27581651860902878</c:v>
                </c:pt>
                <c:pt idx="286">
                  <c:v>0.30435641711524281</c:v>
                </c:pt>
                <c:pt idx="287">
                  <c:v>0.30343394647909028</c:v>
                </c:pt>
                <c:pt idx="288">
                  <c:v>0.58096386072674833</c:v>
                </c:pt>
                <c:pt idx="289">
                  <c:v>1.056003214336823</c:v>
                </c:pt>
                <c:pt idx="290">
                  <c:v>1.0568893585636758</c:v>
                </c:pt>
                <c:pt idx="291">
                  <c:v>0.4366594013848068</c:v>
                </c:pt>
                <c:pt idx="292">
                  <c:v>0.16513270147397158</c:v>
                </c:pt>
                <c:pt idx="293">
                  <c:v>0.95281969992184323</c:v>
                </c:pt>
                <c:pt idx="294">
                  <c:v>1.9473927545325453</c:v>
                </c:pt>
                <c:pt idx="295">
                  <c:v>1.7805609678236078</c:v>
                </c:pt>
                <c:pt idx="296">
                  <c:v>0.57228955450612595</c:v>
                </c:pt>
                <c:pt idx="297">
                  <c:v>-0.15567572625298592</c:v>
                </c:pt>
                <c:pt idx="298">
                  <c:v>0.44841649879462375</c:v>
                </c:pt>
                <c:pt idx="299">
                  <c:v>1.5460684917935341</c:v>
                </c:pt>
                <c:pt idx="300">
                  <c:v>1.9000033024008456</c:v>
                </c:pt>
                <c:pt idx="301">
                  <c:v>1.3234756668097709</c:v>
                </c:pt>
                <c:pt idx="302">
                  <c:v>0.4089120790814923</c:v>
                </c:pt>
                <c:pt idx="303">
                  <c:v>-0.25710841781975496</c:v>
                </c:pt>
                <c:pt idx="304">
                  <c:v>-0.10149378598240923</c:v>
                </c:pt>
                <c:pt idx="305">
                  <c:v>1.0220049976332795</c:v>
                </c:pt>
                <c:pt idx="306">
                  <c:v>1.9757768897988839</c:v>
                </c:pt>
                <c:pt idx="307">
                  <c:v>1.2634930594542233</c:v>
                </c:pt>
                <c:pt idx="308">
                  <c:v>-0.69310238543421077</c:v>
                </c:pt>
                <c:pt idx="309">
                  <c:v>-1.5513578371476064</c:v>
                </c:pt>
                <c:pt idx="310">
                  <c:v>-0.12796087755798466</c:v>
                </c:pt>
                <c:pt idx="311">
                  <c:v>1.7210406965864185</c:v>
                </c:pt>
                <c:pt idx="312">
                  <c:v>1.4901643494820735</c:v>
                </c:pt>
                <c:pt idx="313">
                  <c:v>-0.56857435355503461</c:v>
                </c:pt>
                <c:pt idx="314">
                  <c:v>-1.8752903360743263</c:v>
                </c:pt>
                <c:pt idx="315">
                  <c:v>-1.0217628215712824</c:v>
                </c:pt>
                <c:pt idx="316">
                  <c:v>0.64630736545468559</c:v>
                </c:pt>
                <c:pt idx="317">
                  <c:v>1.1333949781491144</c:v>
                </c:pt>
                <c:pt idx="318">
                  <c:v>0.1673942956529397</c:v>
                </c:pt>
                <c:pt idx="319">
                  <c:v>-1.0588377750624705</c:v>
                </c:pt>
                <c:pt idx="320">
                  <c:v>-1.4841374679391921</c:v>
                </c:pt>
                <c:pt idx="321">
                  <c:v>-0.87881840097751074</c:v>
                </c:pt>
                <c:pt idx="322">
                  <c:v>0.255573902226919</c:v>
                </c:pt>
                <c:pt idx="323">
                  <c:v>0.87080457492597119</c:v>
                </c:pt>
                <c:pt idx="324">
                  <c:v>0.16147914533866123</c:v>
                </c:pt>
                <c:pt idx="325">
                  <c:v>-1.2443776625606817</c:v>
                </c:pt>
                <c:pt idx="326">
                  <c:v>-1.651558182798895</c:v>
                </c:pt>
                <c:pt idx="327">
                  <c:v>-0.49697390002531849</c:v>
                </c:pt>
                <c:pt idx="328">
                  <c:v>0.69992734718140093</c:v>
                </c:pt>
                <c:pt idx="329">
                  <c:v>0.42596402584679061</c:v>
                </c:pt>
                <c:pt idx="330">
                  <c:v>-0.71046750987968255</c:v>
                </c:pt>
                <c:pt idx="331">
                  <c:v>-1.0735664828330198</c:v>
                </c:pt>
                <c:pt idx="332">
                  <c:v>-0.41878625760928201</c:v>
                </c:pt>
                <c:pt idx="333">
                  <c:v>0.12841605847451096</c:v>
                </c:pt>
                <c:pt idx="334">
                  <c:v>2.3613652125094944E-2</c:v>
                </c:pt>
                <c:pt idx="335">
                  <c:v>-0.19022984709884086</c:v>
                </c:pt>
                <c:pt idx="336">
                  <c:v>-0.17319386193762867</c:v>
                </c:pt>
                <c:pt idx="337">
                  <c:v>-0.24129487137148709</c:v>
                </c:pt>
                <c:pt idx="338">
                  <c:v>-0.42570919058155277</c:v>
                </c:pt>
                <c:pt idx="339">
                  <c:v>-0.24478826106579488</c:v>
                </c:pt>
                <c:pt idx="340">
                  <c:v>0.29645762469315196</c:v>
                </c:pt>
                <c:pt idx="341">
                  <c:v>0.46150886694626997</c:v>
                </c:pt>
                <c:pt idx="342">
                  <c:v>-5.2148707110069019E-2</c:v>
                </c:pt>
                <c:pt idx="343">
                  <c:v>-0.5139702563763856</c:v>
                </c:pt>
                <c:pt idx="344">
                  <c:v>-0.2423582444437106</c:v>
                </c:pt>
                <c:pt idx="345">
                  <c:v>0.34170381867617761</c:v>
                </c:pt>
                <c:pt idx="346">
                  <c:v>0.39299670860715741</c:v>
                </c:pt>
                <c:pt idx="347">
                  <c:v>-7.1417170282795595E-2</c:v>
                </c:pt>
                <c:pt idx="348">
                  <c:v>-0.32360391004260097</c:v>
                </c:pt>
                <c:pt idx="349">
                  <c:v>-0.10753772992965886</c:v>
                </c:pt>
                <c:pt idx="350">
                  <c:v>0.12279702343603802</c:v>
                </c:pt>
                <c:pt idx="351">
                  <c:v>8.6412822121682456E-2</c:v>
                </c:pt>
                <c:pt idx="352">
                  <c:v>2.6828209108021531E-2</c:v>
                </c:pt>
                <c:pt idx="353">
                  <c:v>7.9038010633730726E-2</c:v>
                </c:pt>
                <c:pt idx="354">
                  <c:v>1.5350109529628042E-3</c:v>
                </c:pt>
                <c:pt idx="355">
                  <c:v>-0.22614896029413387</c:v>
                </c:pt>
                <c:pt idx="356">
                  <c:v>-0.19430335854165978</c:v>
                </c:pt>
                <c:pt idx="357">
                  <c:v>0.19968737271996742</c:v>
                </c:pt>
                <c:pt idx="358">
                  <c:v>0.39433528174983218</c:v>
                </c:pt>
                <c:pt idx="359">
                  <c:v>1.1216549431436657E-2</c:v>
                </c:pt>
                <c:pt idx="360">
                  <c:v>-0.43843994584062618</c:v>
                </c:pt>
                <c:pt idx="361">
                  <c:v>-0.27756899265766216</c:v>
                </c:pt>
                <c:pt idx="362">
                  <c:v>0.27028444679281843</c:v>
                </c:pt>
                <c:pt idx="363">
                  <c:v>0.41300485452924279</c:v>
                </c:pt>
                <c:pt idx="364">
                  <c:v>-3.6781700296115282E-3</c:v>
                </c:pt>
                <c:pt idx="365">
                  <c:v>-0.33575564435344496</c:v>
                </c:pt>
                <c:pt idx="366">
                  <c:v>-0.17923285228361019</c:v>
                </c:pt>
                <c:pt idx="367">
                  <c:v>0.12167805994958336</c:v>
                </c:pt>
                <c:pt idx="368">
                  <c:v>0.16065739792829387</c:v>
                </c:pt>
                <c:pt idx="369">
                  <c:v>4.531835144149797E-2</c:v>
                </c:pt>
                <c:pt idx="370">
                  <c:v>8.663463337846615E-3</c:v>
                </c:pt>
                <c:pt idx="371">
                  <c:v>-3.0869136862499039E-2</c:v>
                </c:pt>
                <c:pt idx="372">
                  <c:v>-0.15858293979723259</c:v>
                </c:pt>
                <c:pt idx="373">
                  <c:v>-0.1448047730700219</c:v>
                </c:pt>
                <c:pt idx="374">
                  <c:v>0.13767213764406724</c:v>
                </c:pt>
                <c:pt idx="375">
                  <c:v>0.32217342007639554</c:v>
                </c:pt>
                <c:pt idx="376">
                  <c:v>5.8122254879297251E-2</c:v>
                </c:pt>
                <c:pt idx="377">
                  <c:v>-0.33887035875081184</c:v>
                </c:pt>
                <c:pt idx="378">
                  <c:v>-0.28489151613222818</c:v>
                </c:pt>
                <c:pt idx="379">
                  <c:v>0.16348425305196881</c:v>
                </c:pt>
                <c:pt idx="380">
                  <c:v>0.36968175863853026</c:v>
                </c:pt>
                <c:pt idx="381">
                  <c:v>7.7370848606937256E-2</c:v>
                </c:pt>
                <c:pt idx="382">
                  <c:v>-0.25618759838402522</c:v>
                </c:pt>
                <c:pt idx="383">
                  <c:v>-0.20865669341611354</c:v>
                </c:pt>
                <c:pt idx="384">
                  <c:v>4.462137974307321E-2</c:v>
                </c:pt>
                <c:pt idx="385">
                  <c:v>0.1460178549805709</c:v>
                </c:pt>
                <c:pt idx="386">
                  <c:v>8.9455434100591147E-2</c:v>
                </c:pt>
                <c:pt idx="387">
                  <c:v>3.5231993659390379E-2</c:v>
                </c:pt>
                <c:pt idx="388">
                  <c:v>-4.2587265942340087E-2</c:v>
                </c:pt>
                <c:pt idx="389">
                  <c:v>-0.17121352223066169</c:v>
                </c:pt>
                <c:pt idx="390">
                  <c:v>-0.14336272470085754</c:v>
                </c:pt>
                <c:pt idx="391">
                  <c:v>0.13607377563488657</c:v>
                </c:pt>
                <c:pt idx="392">
                  <c:v>0.3145443237233469</c:v>
                </c:pt>
                <c:pt idx="393">
                  <c:v>5.7166760234690625E-2</c:v>
                </c:pt>
                <c:pt idx="394">
                  <c:v>-0.33317812049359885</c:v>
                </c:pt>
                <c:pt idx="395">
                  <c:v>-0.27815241680701874</c:v>
                </c:pt>
                <c:pt idx="396">
                  <c:v>0.17525345926488556</c:v>
                </c:pt>
                <c:pt idx="397">
                  <c:v>0.3776851270873926</c:v>
                </c:pt>
                <c:pt idx="398">
                  <c:v>5.4268132932642037E-2</c:v>
                </c:pt>
                <c:pt idx="399">
                  <c:v>-0.30075680019374085</c:v>
                </c:pt>
                <c:pt idx="400">
                  <c:v>-0.20837764054467597</c:v>
                </c:pt>
                <c:pt idx="401">
                  <c:v>0.11686315951696884</c:v>
                </c:pt>
                <c:pt idx="402">
                  <c:v>0.20347632728993981</c:v>
                </c:pt>
                <c:pt idx="403">
                  <c:v>3.6930473454201203E-2</c:v>
                </c:pt>
                <c:pt idx="404">
                  <c:v>-7.4602886298338902E-2</c:v>
                </c:pt>
                <c:pt idx="405">
                  <c:v>-5.8634677410477426E-2</c:v>
                </c:pt>
                <c:pt idx="406">
                  <c:v>-5.8635227810618321E-2</c:v>
                </c:pt>
                <c:pt idx="407">
                  <c:v>-4.8359862620124837E-2</c:v>
                </c:pt>
                <c:pt idx="408">
                  <c:v>8.5193685809583572E-2</c:v>
                </c:pt>
                <c:pt idx="409">
                  <c:v>0.18847957465077111</c:v>
                </c:pt>
                <c:pt idx="410">
                  <c:v>2.3372411743337408E-2</c:v>
                </c:pt>
                <c:pt idx="411">
                  <c:v>-0.24226302521933449</c:v>
                </c:pt>
                <c:pt idx="412">
                  <c:v>-0.19073071122706209</c:v>
                </c:pt>
                <c:pt idx="413">
                  <c:v>0.16014387459683191</c:v>
                </c:pt>
                <c:pt idx="414">
                  <c:v>0.30283456072564757</c:v>
                </c:pt>
                <c:pt idx="415">
                  <c:v>1.3220116024349703E-2</c:v>
                </c:pt>
                <c:pt idx="416">
                  <c:v>-0.2822319826513876</c:v>
                </c:pt>
                <c:pt idx="417">
                  <c:v>-0.16543927435245426</c:v>
                </c:pt>
                <c:pt idx="418">
                  <c:v>0.15098191385136994</c:v>
                </c:pt>
                <c:pt idx="419">
                  <c:v>0.20816848849113309</c:v>
                </c:pt>
                <c:pt idx="420">
                  <c:v>-2.1000022016005636E-3</c:v>
                </c:pt>
                <c:pt idx="421">
                  <c:v>-0.13091267351364444</c:v>
                </c:pt>
                <c:pt idx="422">
                  <c:v>-6.2776438470768248E-2</c:v>
                </c:pt>
                <c:pt idx="423">
                  <c:v>1.1606728091322393E-2</c:v>
                </c:pt>
                <c:pt idx="424">
                  <c:v>1.3593837720022456E-2</c:v>
                </c:pt>
                <c:pt idx="425">
                  <c:v>5.0884493026430215E-2</c:v>
                </c:pt>
                <c:pt idx="426">
                  <c:v>9.6066290192970305E-2</c:v>
                </c:pt>
                <c:pt idx="427">
                  <c:v>-5.531906696168115E-3</c:v>
                </c:pt>
                <c:pt idx="428">
                  <c:v>-0.17035709961141751</c:v>
                </c:pt>
                <c:pt idx="429">
                  <c:v>-0.11543542155146792</c:v>
                </c:pt>
                <c:pt idx="430">
                  <c:v>0.14377497440639345</c:v>
                </c:pt>
                <c:pt idx="431">
                  <c:v>0.22521438085488149</c:v>
                </c:pt>
                <c:pt idx="432">
                  <c:v>-2.6105093402903914E-2</c:v>
                </c:pt>
                <c:pt idx="433">
                  <c:v>-0.24745329854804446</c:v>
                </c:pt>
                <c:pt idx="434">
                  <c:v>-0.108744207038517</c:v>
                </c:pt>
                <c:pt idx="435">
                  <c:v>0.1697246898495206</c:v>
                </c:pt>
                <c:pt idx="436">
                  <c:v>0.1783109320475986</c:v>
                </c:pt>
                <c:pt idx="437">
                  <c:v>-4.8978292218442805E-2</c:v>
                </c:pt>
                <c:pt idx="438">
                  <c:v>-0.15013374723423931</c:v>
                </c:pt>
                <c:pt idx="439">
                  <c:v>-3.1972579064980244E-2</c:v>
                </c:pt>
                <c:pt idx="440">
                  <c:v>6.2625628832160982E-2</c:v>
                </c:pt>
                <c:pt idx="441">
                  <c:v>2.467179639597988E-2</c:v>
                </c:pt>
                <c:pt idx="442">
                  <c:v>4.974819193553714E-3</c:v>
                </c:pt>
                <c:pt idx="443">
                  <c:v>5.0567627665312684E-2</c:v>
                </c:pt>
                <c:pt idx="444">
                  <c:v>8.3138491683453879E-3</c:v>
                </c:pt>
                <c:pt idx="445">
                  <c:v>-0.12040993802494414</c:v>
                </c:pt>
                <c:pt idx="446">
                  <c:v>-9.9385203042611989E-2</c:v>
                </c:pt>
                <c:pt idx="447">
                  <c:v>0.11359873628127649</c:v>
                </c:pt>
                <c:pt idx="448">
                  <c:v>0.20232268859460828</c:v>
                </c:pt>
                <c:pt idx="449">
                  <c:v>-1.5540162698281653E-2</c:v>
                </c:pt>
                <c:pt idx="450">
                  <c:v>-0.23711788470217851</c:v>
                </c:pt>
              </c:numCache>
            </c:numRef>
          </c:yVal>
          <c:smooth val="0"/>
          <c:extLst>
            <c:ext xmlns:c16="http://schemas.microsoft.com/office/drawing/2014/chart" uri="{C3380CC4-5D6E-409C-BE32-E72D297353CC}">
              <c16:uniqueId val="{00000003-0A75-4104-887A-EA2EBC31640D}"/>
            </c:ext>
          </c:extLst>
        </c:ser>
        <c:ser>
          <c:idx val="4"/>
          <c:order val="4"/>
          <c:tx>
            <c:strRef>
              <c:f>damp_plots!$L$5</c:f>
              <c:strCache>
                <c:ptCount val="1"/>
                <c:pt idx="0">
                  <c:v>Span 8</c:v>
                </c:pt>
              </c:strCache>
            </c:strRef>
          </c:tx>
          <c:spPr>
            <a:ln w="19050" cap="flat" cmpd="sng" algn="ctr">
              <a:solidFill>
                <a:schemeClr val="accent5"/>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damp_plots!$L$8:$L$458</c:f>
              <c:numCache>
                <c:formatCode>General</c:formatCode>
                <c:ptCount val="451"/>
                <c:pt idx="0">
                  <c:v>0</c:v>
                </c:pt>
                <c:pt idx="1">
                  <c:v>0</c:v>
                </c:pt>
                <c:pt idx="2">
                  <c:v>0</c:v>
                </c:pt>
                <c:pt idx="3">
                  <c:v>0</c:v>
                </c:pt>
                <c:pt idx="4">
                  <c:v>0</c:v>
                </c:pt>
                <c:pt idx="5">
                  <c:v>-9.1792289275984479E-144</c:v>
                </c:pt>
                <c:pt idx="6">
                  <c:v>-3.0353669611161564E-143</c:v>
                </c:pt>
                <c:pt idx="7">
                  <c:v>3.5103057321335207E-141</c:v>
                </c:pt>
                <c:pt idx="8">
                  <c:v>1.0189218195327334E-139</c:v>
                </c:pt>
                <c:pt idx="9">
                  <c:v>1.358997220616968E-138</c:v>
                </c:pt>
                <c:pt idx="10">
                  <c:v>-2.0406725556564571E-138</c:v>
                </c:pt>
                <c:pt idx="11">
                  <c:v>-6.1868515919535487E-136</c:v>
                </c:pt>
                <c:pt idx="12">
                  <c:v>-1.6005173505049672E-134</c:v>
                </c:pt>
                <c:pt idx="13">
                  <c:v>-1.7752222130493409E-133</c:v>
                </c:pt>
                <c:pt idx="14">
                  <c:v>1.3876606400836567E-132</c:v>
                </c:pt>
                <c:pt idx="15">
                  <c:v>9.8449599603731538E-131</c:v>
                </c:pt>
                <c:pt idx="16">
                  <c:v>2.171110927653485E-129</c:v>
                </c:pt>
                <c:pt idx="17">
                  <c:v>2.0343928011227607E-128</c:v>
                </c:pt>
                <c:pt idx="18">
                  <c:v>-3.8971683315446216E-127</c:v>
                </c:pt>
                <c:pt idx="19">
                  <c:v>-1.5700377005421173E-125</c:v>
                </c:pt>
                <c:pt idx="20">
                  <c:v>-2.7433115936046676E-124</c:v>
                </c:pt>
                <c:pt idx="21">
                  <c:v>-1.7073887558821102E-123</c:v>
                </c:pt>
                <c:pt idx="22">
                  <c:v>8.7216489171413634E-122</c:v>
                </c:pt>
                <c:pt idx="23">
                  <c:v>2.7955254685049123E-120</c:v>
                </c:pt>
                <c:pt idx="24">
                  <c:v>3.9759872313492389E-119</c:v>
                </c:pt>
                <c:pt idx="25">
                  <c:v>7.941440325820743E-119</c:v>
                </c:pt>
                <c:pt idx="26">
                  <c:v>-1.4113651999229479E-116</c:v>
                </c:pt>
                <c:pt idx="27">
                  <c:v>-4.1923112908995847E-115</c:v>
                </c:pt>
                <c:pt idx="28">
                  <c:v>-5.6788023886182889E-114</c:v>
                </c:pt>
                <c:pt idx="29">
                  <c:v>1.5334489116376346E-113</c:v>
                </c:pt>
                <c:pt idx="30">
                  <c:v>2.4014254657530476E-111</c:v>
                </c:pt>
                <c:pt idx="31">
                  <c:v>5.6715925039214067E-110</c:v>
                </c:pt>
                <c:pt idx="32">
                  <c:v>6.5954484163020453E-109</c:v>
                </c:pt>
                <c:pt idx="33">
                  <c:v>-6.5886237926194999E-108</c:v>
                </c:pt>
                <c:pt idx="34">
                  <c:v>-4.0727042571342086E-106</c:v>
                </c:pt>
                <c:pt idx="35">
                  <c:v>-8.6370566058504636E-105</c:v>
                </c:pt>
                <c:pt idx="36">
                  <c:v>-6.8932551803847111E-104</c:v>
                </c:pt>
                <c:pt idx="37">
                  <c:v>1.6685269269930377E-102</c:v>
                </c:pt>
                <c:pt idx="38">
                  <c:v>6.8925947329315606E-101</c:v>
                </c:pt>
                <c:pt idx="39">
                  <c:v>1.167186769036022E-99</c:v>
                </c:pt>
                <c:pt idx="40">
                  <c:v>5.6584385921461792E-99</c:v>
                </c:pt>
                <c:pt idx="41">
                  <c:v>-3.3002724345744243E-97</c:v>
                </c:pt>
                <c:pt idx="42">
                  <c:v>-1.1146536778667548E-95</c:v>
                </c:pt>
                <c:pt idx="43">
                  <c:v>-1.5833457167230799E-94</c:v>
                </c:pt>
                <c:pt idx="44">
                  <c:v>-1.5331957401139271E-94</c:v>
                </c:pt>
                <c:pt idx="45">
                  <c:v>6.0037975728556094E-92</c:v>
                </c:pt>
                <c:pt idx="46">
                  <c:v>1.49422383664933E-90</c:v>
                </c:pt>
                <c:pt idx="47">
                  <c:v>1.952612895236523E-89</c:v>
                </c:pt>
                <c:pt idx="48">
                  <c:v>-9.9830485153691637E-89</c:v>
                </c:pt>
                <c:pt idx="49">
                  <c:v>-1.0824678719832686E-86</c:v>
                </c:pt>
                <c:pt idx="50">
                  <c:v>-2.3771154957483696E-85</c:v>
                </c:pt>
                <c:pt idx="51">
                  <c:v>-2.3298109469165361E-84</c:v>
                </c:pt>
                <c:pt idx="52">
                  <c:v>3.0702881202014369E-83</c:v>
                </c:pt>
                <c:pt idx="53">
                  <c:v>1.7269710228679932E-81</c:v>
                </c:pt>
                <c:pt idx="54">
                  <c:v>3.1599438619664823E-80</c:v>
                </c:pt>
                <c:pt idx="55">
                  <c:v>2.3634112110955174E-79</c:v>
                </c:pt>
                <c:pt idx="56">
                  <c:v>-7.6616307548364022E-78</c:v>
                </c:pt>
                <c:pt idx="57">
                  <c:v>-2.8797710448829085E-76</c:v>
                </c:pt>
                <c:pt idx="58">
                  <c:v>-4.3241366025482264E-75</c:v>
                </c:pt>
                <c:pt idx="59">
                  <c:v>-1.7796417072566664E-74</c:v>
                </c:pt>
                <c:pt idx="60">
                  <c:v>1.4378106166928093E-72</c:v>
                </c:pt>
                <c:pt idx="61">
                  <c:v>4.6804975370813726E-71</c:v>
                </c:pt>
                <c:pt idx="62">
                  <c:v>6.0493684471229255E-70</c:v>
                </c:pt>
                <c:pt idx="63">
                  <c:v>-4.4151297504058998E-71</c:v>
                </c:pt>
                <c:pt idx="64">
                  <c:v>-2.3571919975783591E-67</c:v>
                </c:pt>
                <c:pt idx="65">
                  <c:v>-6.3446985332562817E-66</c:v>
                </c:pt>
                <c:pt idx="66">
                  <c:v>-7.9263601089738311E-65</c:v>
                </c:pt>
                <c:pt idx="67">
                  <c:v>5.2521533338837066E-64</c:v>
                </c:pt>
                <c:pt idx="68">
                  <c:v>4.4582459616390108E-62</c:v>
                </c:pt>
                <c:pt idx="69">
                  <c:v>8.2875147912710862E-61</c:v>
                </c:pt>
                <c:pt idx="70">
                  <c:v>7.3693827568177441E-60</c:v>
                </c:pt>
                <c:pt idx="71">
                  <c:v>-1.4782465120118881E-58</c:v>
                </c:pt>
                <c:pt idx="72">
                  <c:v>-8.7859324692479155E-57</c:v>
                </c:pt>
                <c:pt idx="73">
                  <c:v>-1.5292110404799251E-55</c:v>
                </c:pt>
                <c:pt idx="74">
                  <c:v>-7.7975728556096752E-55</c:v>
                </c:pt>
                <c:pt idx="75">
                  <c:v>2.0435895319078678E-53</c:v>
                </c:pt>
                <c:pt idx="76">
                  <c:v>1.0879385783868571E-51</c:v>
                </c:pt>
                <c:pt idx="77">
                  <c:v>2.3918654888687085E-50</c:v>
                </c:pt>
                <c:pt idx="78">
                  <c:v>7.3877652109304048E-50</c:v>
                </c:pt>
                <c:pt idx="79">
                  <c:v>-4.2445196620710535E-48</c:v>
                </c:pt>
                <c:pt idx="80">
                  <c:v>-1.1930432868268253E-46</c:v>
                </c:pt>
                <c:pt idx="81">
                  <c:v>-2.445323206472385E-45</c:v>
                </c:pt>
                <c:pt idx="82">
                  <c:v>5.2872065824596159E-45</c:v>
                </c:pt>
                <c:pt idx="83">
                  <c:v>1.0822312116458899E-42</c:v>
                </c:pt>
                <c:pt idx="84">
                  <c:v>2.1574286579157378E-41</c:v>
                </c:pt>
                <c:pt idx="85">
                  <c:v>2.4026472935413743E-40</c:v>
                </c:pt>
                <c:pt idx="86">
                  <c:v>-2.6346624838327971E-39</c:v>
                </c:pt>
                <c:pt idx="87">
                  <c:v>-2.137378573983874E-37</c:v>
                </c:pt>
                <c:pt idx="88">
                  <c:v>-3.9068438867332617E-36</c:v>
                </c:pt>
                <c:pt idx="89">
                  <c:v>-2.9390902336332864E-35</c:v>
                </c:pt>
                <c:pt idx="90">
                  <c:v>5.2505077189796088E-34</c:v>
                </c:pt>
                <c:pt idx="91">
                  <c:v>2.9437133658053332E-32</c:v>
                </c:pt>
                <c:pt idx="92">
                  <c:v>5.750130713558436E-31</c:v>
                </c:pt>
                <c:pt idx="93">
                  <c:v>3.2703046313877655E-30</c:v>
                </c:pt>
                <c:pt idx="94">
                  <c:v>-1.1874625058477118E-28</c:v>
                </c:pt>
                <c:pt idx="95">
                  <c:v>-3.9717273452764244E-27</c:v>
                </c:pt>
                <c:pt idx="96">
                  <c:v>-6.4421695698835967E-26</c:v>
                </c:pt>
                <c:pt idx="97">
                  <c:v>-1.4918132034453343E-25</c:v>
                </c:pt>
                <c:pt idx="98">
                  <c:v>2.483662181127714E-23</c:v>
                </c:pt>
                <c:pt idx="99">
                  <c:v>6.3637414348220926E-22</c:v>
                </c:pt>
                <c:pt idx="100">
                  <c:v>8.2198189273232615E-21</c:v>
                </c:pt>
                <c:pt idx="101">
                  <c:v>-2.3782712787913811E-20</c:v>
                </c:pt>
                <c:pt idx="102">
                  <c:v>-3.2482787088252289E-18</c:v>
                </c:pt>
                <c:pt idx="103">
                  <c:v>-1.3538787528550595E-16</c:v>
                </c:pt>
                <c:pt idx="104">
                  <c:v>-1.5463386444316025E-15</c:v>
                </c:pt>
                <c:pt idx="105">
                  <c:v>9.37020831613418E-15</c:v>
                </c:pt>
                <c:pt idx="106">
                  <c:v>4.2993863342414483E-13</c:v>
                </c:pt>
                <c:pt idx="107">
                  <c:v>8.0425438234403812E-12</c:v>
                </c:pt>
                <c:pt idx="108">
                  <c:v>1.0526816918462259E-10</c:v>
                </c:pt>
                <c:pt idx="109">
                  <c:v>-4.3538457304824014E-9</c:v>
                </c:pt>
                <c:pt idx="110">
                  <c:v>-1.8125705165249459E-7</c:v>
                </c:pt>
                <c:pt idx="111">
                  <c:v>1.9175266242879551E-6</c:v>
                </c:pt>
                <c:pt idx="112">
                  <c:v>5.5457772640964254E-6</c:v>
                </c:pt>
                <c:pt idx="113">
                  <c:v>1.1495638294944825E-5</c:v>
                </c:pt>
                <c:pt idx="114">
                  <c:v>3.2138693965161394E-5</c:v>
                </c:pt>
                <c:pt idx="115">
                  <c:v>5.7236577781446926E-5</c:v>
                </c:pt>
                <c:pt idx="116">
                  <c:v>6.1930157681829438E-5</c:v>
                </c:pt>
                <c:pt idx="117">
                  <c:v>5.8240457910234183E-5</c:v>
                </c:pt>
                <c:pt idx="118">
                  <c:v>4.6159828283662181E-5</c:v>
                </c:pt>
                <c:pt idx="119">
                  <c:v>-2.8536448443820692E-6</c:v>
                </c:pt>
                <c:pt idx="120">
                  <c:v>-2.7609290294174301E-5</c:v>
                </c:pt>
                <c:pt idx="121">
                  <c:v>8.9566030985993017E-5</c:v>
                </c:pt>
                <c:pt idx="122">
                  <c:v>2.6143262060045679E-4</c:v>
                </c:pt>
                <c:pt idx="123">
                  <c:v>1.9266683177852995E-4</c:v>
                </c:pt>
                <c:pt idx="124">
                  <c:v>-1.4905088197253639E-4</c:v>
                </c:pt>
                <c:pt idx="125">
                  <c:v>-3.1759872313492389E-4</c:v>
                </c:pt>
                <c:pt idx="126">
                  <c:v>3.428013979471092E-5</c:v>
                </c:pt>
                <c:pt idx="127">
                  <c:v>5.2499243237293265E-4</c:v>
                </c:pt>
                <c:pt idx="128">
                  <c:v>4.2719832686645203E-4</c:v>
                </c:pt>
                <c:pt idx="129">
                  <c:v>-2.524725501527285E-4</c:v>
                </c:pt>
                <c:pt idx="130">
                  <c:v>-6.0625773961859165E-4</c:v>
                </c:pt>
                <c:pt idx="131">
                  <c:v>-8.328902831668455E-5</c:v>
                </c:pt>
                <c:pt idx="132">
                  <c:v>6.1686892869919374E-4</c:v>
                </c:pt>
                <c:pt idx="133">
                  <c:v>5.1395635543080445E-4</c:v>
                </c:pt>
                <c:pt idx="134">
                  <c:v>-2.4200445802030878E-4</c:v>
                </c:pt>
                <c:pt idx="135">
                  <c:v>-6.2640138693965161E-4</c:v>
                </c:pt>
                <c:pt idx="136">
                  <c:v>-1.7613363053468724E-4</c:v>
                </c:pt>
                <c:pt idx="137">
                  <c:v>4.6787748699744081E-4</c:v>
                </c:pt>
                <c:pt idx="138">
                  <c:v>5.2756212333856189E-4</c:v>
                </c:pt>
                <c:pt idx="139">
                  <c:v>6.0031371254024601E-5</c:v>
                </c:pt>
                <c:pt idx="140">
                  <c:v>-3.0913674014144586E-4</c:v>
                </c:pt>
                <c:pt idx="141">
                  <c:v>-2.1837915187539561E-4</c:v>
                </c:pt>
                <c:pt idx="142">
                  <c:v>1.8495830925451996E-4</c:v>
                </c:pt>
                <c:pt idx="143">
                  <c:v>5.064988029389912E-4</c:v>
                </c:pt>
                <c:pt idx="144">
                  <c:v>3.9620077602575742E-4</c:v>
                </c:pt>
                <c:pt idx="145">
                  <c:v>-9.712870469743251E-5</c:v>
                </c:pt>
                <c:pt idx="146">
                  <c:v>-3.9867029912765901E-4</c:v>
                </c:pt>
                <c:pt idx="147">
                  <c:v>-2.1093480833264538E-5</c:v>
                </c:pt>
                <c:pt idx="148">
                  <c:v>6.418118275131402E-4</c:v>
                </c:pt>
                <c:pt idx="149">
                  <c:v>6.6611079006026583E-4</c:v>
                </c:pt>
                <c:pt idx="150">
                  <c:v>-1.0422246071713588E-4</c:v>
                </c:pt>
                <c:pt idx="151">
                  <c:v>-6.8073419741875116E-4</c:v>
                </c:pt>
                <c:pt idx="152">
                  <c:v>-1.9203170147775119E-4</c:v>
                </c:pt>
                <c:pt idx="153">
                  <c:v>7.8861828889072345E-4</c:v>
                </c:pt>
                <c:pt idx="154">
                  <c:v>8.7057981782657752E-4</c:v>
                </c:pt>
                <c:pt idx="155">
                  <c:v>-1.3328269902859188E-4</c:v>
                </c:pt>
                <c:pt idx="156">
                  <c:v>-8.2770026693084571E-4</c:v>
                </c:pt>
                <c:pt idx="157">
                  <c:v>-2.5022923030353067E-4</c:v>
                </c:pt>
                <c:pt idx="158">
                  <c:v>7.5392278268526921E-4</c:v>
                </c:pt>
                <c:pt idx="159">
                  <c:v>7.8406670519276815E-4</c:v>
                </c:pt>
                <c:pt idx="160">
                  <c:v>-1.5928616637772092E-4</c:v>
                </c:pt>
                <c:pt idx="161">
                  <c:v>-7.574176504581855E-4</c:v>
                </c:pt>
                <c:pt idx="162">
                  <c:v>-2.7757395635543081E-4</c:v>
                </c:pt>
                <c:pt idx="163">
                  <c:v>5.0351523156938829E-4</c:v>
                </c:pt>
                <c:pt idx="164">
                  <c:v>5.5337240980764463E-4</c:v>
                </c:pt>
                <c:pt idx="165">
                  <c:v>-1.0146013924433803E-4</c:v>
                </c:pt>
                <c:pt idx="166">
                  <c:v>-6.2101874019648319E-4</c:v>
                </c:pt>
                <c:pt idx="167">
                  <c:v>-3.9992404854288777E-4</c:v>
                </c:pt>
                <c:pt idx="168">
                  <c:v>2.2054211728446022E-4</c:v>
                </c:pt>
                <c:pt idx="169">
                  <c:v>3.9929056936074194E-4</c:v>
                </c:pt>
                <c:pt idx="170">
                  <c:v>-4.7504884559288919E-5</c:v>
                </c:pt>
                <c:pt idx="171">
                  <c:v>-5.3538842565838357E-4</c:v>
                </c:pt>
                <c:pt idx="172">
                  <c:v>-5.788656814992157E-4</c:v>
                </c:pt>
                <c:pt idx="173">
                  <c:v>-1.6979278461157435E-4</c:v>
                </c:pt>
                <c:pt idx="174">
                  <c:v>2.414975646000165E-4</c:v>
                </c:pt>
                <c:pt idx="175">
                  <c:v>1.1186824073309669E-4</c:v>
                </c:pt>
                <c:pt idx="176">
                  <c:v>-4.0395002614271173E-4</c:v>
                </c:pt>
                <c:pt idx="177">
                  <c:v>-6.539695643798674E-4</c:v>
                </c:pt>
                <c:pt idx="178">
                  <c:v>-4.4466496051074602E-4</c:v>
                </c:pt>
                <c:pt idx="179">
                  <c:v>-1.1887283634662485E-4</c:v>
                </c:pt>
                <c:pt idx="180">
                  <c:v>4.8371776878835413E-5</c:v>
                </c:pt>
                <c:pt idx="181">
                  <c:v>1.3715016923965987E-5</c:v>
                </c:pt>
                <c:pt idx="182">
                  <c:v>-2.82367704119541E-4</c:v>
                </c:pt>
                <c:pt idx="183">
                  <c:v>-6.520982965959437E-4</c:v>
                </c:pt>
                <c:pt idx="184">
                  <c:v>-5.4016896447343075E-4</c:v>
                </c:pt>
                <c:pt idx="185">
                  <c:v>6.0171716337818873E-5</c:v>
                </c:pt>
                <c:pt idx="186">
                  <c:v>3.1421007732738933E-4</c:v>
                </c:pt>
                <c:pt idx="187">
                  <c:v>-2.1111257877211813E-4</c:v>
                </c:pt>
                <c:pt idx="188">
                  <c:v>-7.2220479374776408E-4</c:v>
                </c:pt>
                <c:pt idx="189">
                  <c:v>-2.3461129915517762E-4</c:v>
                </c:pt>
                <c:pt idx="190">
                  <c:v>6.4098076446792698E-4</c:v>
                </c:pt>
                <c:pt idx="191">
                  <c:v>2.2339414953631087E-4</c:v>
                </c:pt>
                <c:pt idx="192">
                  <c:v>-1.1755689479622444E-3</c:v>
                </c:pt>
                <c:pt idx="193">
                  <c:v>-1.0283937367566527E-3</c:v>
                </c:pt>
                <c:pt idx="194">
                  <c:v>1.1407468559949366E-3</c:v>
                </c:pt>
                <c:pt idx="195">
                  <c:v>2.178001596081345E-3</c:v>
                </c:pt>
                <c:pt idx="196">
                  <c:v>-2.4473045488318337E-5</c:v>
                </c:pt>
                <c:pt idx="197">
                  <c:v>-2.7993450562756269E-3</c:v>
                </c:pt>
                <c:pt idx="198">
                  <c:v>-1.9955089573185834E-3</c:v>
                </c:pt>
                <c:pt idx="199">
                  <c:v>2.0295770384435455E-3</c:v>
                </c:pt>
                <c:pt idx="200">
                  <c:v>4.1020996725281379E-3</c:v>
                </c:pt>
                <c:pt idx="201">
                  <c:v>1.0224497096783069E-3</c:v>
                </c:pt>
                <c:pt idx="202">
                  <c:v>-3.5104103029802696E-3</c:v>
                </c:pt>
                <c:pt idx="203">
                  <c:v>-3.6531274938771019E-3</c:v>
                </c:pt>
                <c:pt idx="204">
                  <c:v>8.1371529211040489E-4</c:v>
                </c:pt>
                <c:pt idx="205">
                  <c:v>4.7324252180852532E-3</c:v>
                </c:pt>
                <c:pt idx="206">
                  <c:v>3.8576020253721895E-3</c:v>
                </c:pt>
                <c:pt idx="207">
                  <c:v>-1.1397011475274498E-3</c:v>
                </c:pt>
                <c:pt idx="208">
                  <c:v>-5.3075428602878446E-3</c:v>
                </c:pt>
                <c:pt idx="209">
                  <c:v>-3.6603538897603126E-3</c:v>
                </c:pt>
                <c:pt idx="210">
                  <c:v>3.2275681774402158E-3</c:v>
                </c:pt>
                <c:pt idx="211">
                  <c:v>8.0341781557004867E-3</c:v>
                </c:pt>
                <c:pt idx="212">
                  <c:v>3.9203170147775121E-3</c:v>
                </c:pt>
                <c:pt idx="213">
                  <c:v>-5.9220121632405955E-3</c:v>
                </c:pt>
                <c:pt idx="214">
                  <c:v>-9.4601392443380387E-3</c:v>
                </c:pt>
                <c:pt idx="215">
                  <c:v>-5.0413825366685933E-4</c:v>
                </c:pt>
                <c:pt idx="216">
                  <c:v>1.0849280387462506E-2</c:v>
                </c:pt>
                <c:pt idx="217">
                  <c:v>9.4894190814276674E-3</c:v>
                </c:pt>
                <c:pt idx="218">
                  <c:v>-4.0390269407523599E-3</c:v>
                </c:pt>
                <c:pt idx="219">
                  <c:v>-1.2799306530174193E-2</c:v>
                </c:pt>
                <c:pt idx="220">
                  <c:v>-5.4270012933762633E-3</c:v>
                </c:pt>
                <c:pt idx="221">
                  <c:v>8.8996945430529183E-3</c:v>
                </c:pt>
                <c:pt idx="222">
                  <c:v>1.2474476457800161E-2</c:v>
                </c:pt>
                <c:pt idx="223">
                  <c:v>1.3545061779355514E-3</c:v>
                </c:pt>
                <c:pt idx="224">
                  <c:v>-1.0898428685434383E-2</c:v>
                </c:pt>
                <c:pt idx="225">
                  <c:v>-1.047469660695121E-2</c:v>
                </c:pt>
                <c:pt idx="226">
                  <c:v>1.5448581413907922E-3</c:v>
                </c:pt>
                <c:pt idx="227">
                  <c:v>1.1921241641211923E-2</c:v>
                </c:pt>
                <c:pt idx="228">
                  <c:v>9.515781942265886E-3</c:v>
                </c:pt>
                <c:pt idx="229">
                  <c:v>-3.5987781722116737E-3</c:v>
                </c:pt>
                <c:pt idx="230">
                  <c:v>-1.3719915242576847E-2</c:v>
                </c:pt>
                <c:pt idx="231">
                  <c:v>-9.0295275048845585E-3</c:v>
                </c:pt>
                <c:pt idx="232">
                  <c:v>7.1405377143014389E-3</c:v>
                </c:pt>
                <c:pt idx="233">
                  <c:v>1.7512644816863425E-2</c:v>
                </c:pt>
                <c:pt idx="234">
                  <c:v>7.9766091527009551E-3</c:v>
                </c:pt>
                <c:pt idx="235">
                  <c:v>-1.4411403726024381E-2</c:v>
                </c:pt>
                <c:pt idx="236">
                  <c:v>-2.3350945265417321E-2</c:v>
                </c:pt>
                <c:pt idx="237">
                  <c:v>-1.9569388260546518E-3</c:v>
                </c:pt>
                <c:pt idx="238">
                  <c:v>2.8673106029334875E-2</c:v>
                </c:pt>
                <c:pt idx="239">
                  <c:v>2.5676325710668978E-2</c:v>
                </c:pt>
                <c:pt idx="240">
                  <c:v>-1.7134593687223094E-2</c:v>
                </c:pt>
                <c:pt idx="241">
                  <c:v>-4.5547758606455872E-2</c:v>
                </c:pt>
                <c:pt idx="242">
                  <c:v>-1.1356724180632379E-2</c:v>
                </c:pt>
                <c:pt idx="243">
                  <c:v>4.7981727620462863E-2</c:v>
                </c:pt>
                <c:pt idx="244">
                  <c:v>4.6181017639450726E-2</c:v>
                </c:pt>
                <c:pt idx="245">
                  <c:v>-2.5645339717658713E-2</c:v>
                </c:pt>
                <c:pt idx="246">
                  <c:v>-6.9640331324472324E-2</c:v>
                </c:pt>
                <c:pt idx="247">
                  <c:v>-1.6507829054184211E-2</c:v>
                </c:pt>
                <c:pt idx="248">
                  <c:v>6.4537274003137121E-2</c:v>
                </c:pt>
                <c:pt idx="249">
                  <c:v>5.8103415063705664E-2</c:v>
                </c:pt>
                <c:pt idx="250">
                  <c:v>-2.8455708742673162E-2</c:v>
                </c:pt>
                <c:pt idx="251">
                  <c:v>-7.4248053055945409E-2</c:v>
                </c:pt>
                <c:pt idx="252">
                  <c:v>-2.0513938193125844E-2</c:v>
                </c:pt>
                <c:pt idx="253">
                  <c:v>5.2270178045625913E-2</c:v>
                </c:pt>
                <c:pt idx="254">
                  <c:v>5.0847023858664242E-2</c:v>
                </c:pt>
                <c:pt idx="255">
                  <c:v>-6.4888411899061615E-3</c:v>
                </c:pt>
                <c:pt idx="256">
                  <c:v>-4.17501857508462E-2</c:v>
                </c:pt>
                <c:pt idx="257">
                  <c:v>-3.0428520322518509E-2</c:v>
                </c:pt>
                <c:pt idx="258">
                  <c:v>-1.4849665648476844E-3</c:v>
                </c:pt>
                <c:pt idx="259">
                  <c:v>2.6591870992597487E-2</c:v>
                </c:pt>
                <c:pt idx="260">
                  <c:v>4.2442940091912275E-2</c:v>
                </c:pt>
                <c:pt idx="261">
                  <c:v>1.5754918957593771E-2</c:v>
                </c:pt>
                <c:pt idx="262">
                  <c:v>-4.9239935056000446E-2</c:v>
                </c:pt>
                <c:pt idx="263">
                  <c:v>-7.0571011860535507E-2</c:v>
                </c:pt>
                <c:pt idx="264">
                  <c:v>6.8299072621701203E-3</c:v>
                </c:pt>
                <c:pt idx="265">
                  <c:v>9.2331654696056586E-2</c:v>
                </c:pt>
                <c:pt idx="266">
                  <c:v>5.3996257464432151E-2</c:v>
                </c:pt>
                <c:pt idx="267">
                  <c:v>-6.9137840887201082E-2</c:v>
                </c:pt>
                <c:pt idx="268">
                  <c:v>-9.9948264949503277E-2</c:v>
                </c:pt>
                <c:pt idx="269">
                  <c:v>9.6920663749690411E-3</c:v>
                </c:pt>
                <c:pt idx="270">
                  <c:v>9.7575607474063686E-2</c:v>
                </c:pt>
                <c:pt idx="271">
                  <c:v>4.1045103057321335E-2</c:v>
                </c:pt>
                <c:pt idx="272">
                  <c:v>-6.0597154572222679E-2</c:v>
                </c:pt>
                <c:pt idx="273">
                  <c:v>-5.9636203527890154E-2</c:v>
                </c:pt>
                <c:pt idx="274">
                  <c:v>1.3837915187539558E-2</c:v>
                </c:pt>
                <c:pt idx="275">
                  <c:v>3.730185200473321E-2</c:v>
                </c:pt>
                <c:pt idx="276">
                  <c:v>5.1533173725198823E-3</c:v>
                </c:pt>
                <c:pt idx="277">
                  <c:v>-3.1489694267866483E-3</c:v>
                </c:pt>
                <c:pt idx="278">
                  <c:v>9.2158287239604824E-3</c:v>
                </c:pt>
                <c:pt idx="279">
                  <c:v>-1.5815074713118139E-2</c:v>
                </c:pt>
                <c:pt idx="280">
                  <c:v>-4.3891851729546766E-2</c:v>
                </c:pt>
                <c:pt idx="281">
                  <c:v>2.0594787968848897E-3</c:v>
                </c:pt>
                <c:pt idx="282">
                  <c:v>7.0339855251933189E-2</c:v>
                </c:pt>
                <c:pt idx="283">
                  <c:v>3.5640716585486669E-2</c:v>
                </c:pt>
                <c:pt idx="284">
                  <c:v>-8.4811359696194175E-2</c:v>
                </c:pt>
                <c:pt idx="285">
                  <c:v>-0.14882357797407744</c:v>
                </c:pt>
                <c:pt idx="286">
                  <c:v>-0.10238366493299211</c:v>
                </c:pt>
                <c:pt idx="287">
                  <c:v>-2.8594347670546794E-2</c:v>
                </c:pt>
                <c:pt idx="288">
                  <c:v>-5.1181870717411052E-2</c:v>
                </c:pt>
                <c:pt idx="289">
                  <c:v>-0.25238559123806381</c:v>
                </c:pt>
                <c:pt idx="290">
                  <c:v>-0.50643881229533005</c:v>
                </c:pt>
                <c:pt idx="291">
                  <c:v>-0.43614628911087261</c:v>
                </c:pt>
                <c:pt idx="292">
                  <c:v>5.6822697377473239E-2</c:v>
                </c:pt>
                <c:pt idx="293">
                  <c:v>0.30283882330278766</c:v>
                </c:pt>
                <c:pt idx="294">
                  <c:v>-0.37035691681113958</c:v>
                </c:pt>
                <c:pt idx="295">
                  <c:v>-1.3251492886430556</c:v>
                </c:pt>
                <c:pt idx="296">
                  <c:v>-1.0868818624618179</c:v>
                </c:pt>
                <c:pt idx="297">
                  <c:v>0.40919287817496358</c:v>
                </c:pt>
                <c:pt idx="298">
                  <c:v>1.1786125099755085</c:v>
                </c:pt>
                <c:pt idx="299">
                  <c:v>-0.16408266600621921</c:v>
                </c:pt>
                <c:pt idx="300">
                  <c:v>-2.0483227386554392</c:v>
                </c:pt>
                <c:pt idx="301">
                  <c:v>-1.8334241448581412</c:v>
                </c:pt>
                <c:pt idx="302">
                  <c:v>0.36493299210214925</c:v>
                </c:pt>
                <c:pt idx="303">
                  <c:v>1.6403863617600924</c:v>
                </c:pt>
                <c:pt idx="304">
                  <c:v>0.33908032692148932</c:v>
                </c:pt>
                <c:pt idx="305">
                  <c:v>-1.7118797985635268</c:v>
                </c:pt>
                <c:pt idx="306">
                  <c:v>-1.893601915297614</c:v>
                </c:pt>
                <c:pt idx="307">
                  <c:v>-0.2372244695781392</c:v>
                </c:pt>
                <c:pt idx="308">
                  <c:v>1.1009769118577837</c:v>
                </c:pt>
                <c:pt idx="309">
                  <c:v>0.84689176917361519</c:v>
                </c:pt>
                <c:pt idx="310">
                  <c:v>-0.29607914361980242</c:v>
                </c:pt>
                <c:pt idx="311">
                  <c:v>-1.0763862516855169</c:v>
                </c:pt>
                <c:pt idx="312">
                  <c:v>-0.92437326288560495</c:v>
                </c:pt>
                <c:pt idx="313">
                  <c:v>7.4137428107542869E-2</c:v>
                </c:pt>
                <c:pt idx="314">
                  <c:v>1.2495225515286608</c:v>
                </c:pt>
                <c:pt idx="315">
                  <c:v>1.428784501499766</c:v>
                </c:pt>
                <c:pt idx="316">
                  <c:v>0.141364924736509</c:v>
                </c:pt>
                <c:pt idx="317">
                  <c:v>-1.2052395497949862</c:v>
                </c:pt>
                <c:pt idx="318">
                  <c:v>-0.67440490932606845</c:v>
                </c:pt>
                <c:pt idx="319">
                  <c:v>1.4137703293981674</c:v>
                </c:pt>
                <c:pt idx="320">
                  <c:v>2.5080161809626023</c:v>
                </c:pt>
                <c:pt idx="321">
                  <c:v>1.2914774759899832</c:v>
                </c:pt>
                <c:pt idx="322">
                  <c:v>-0.45518258620215196</c:v>
                </c:pt>
                <c:pt idx="323">
                  <c:v>-0.5017661465642973</c:v>
                </c:pt>
                <c:pt idx="324">
                  <c:v>0.86547235752222129</c:v>
                </c:pt>
                <c:pt idx="325">
                  <c:v>1.8248768540686315</c:v>
                </c:pt>
                <c:pt idx="326">
                  <c:v>1.7093645945127824</c:v>
                </c:pt>
                <c:pt idx="327">
                  <c:v>1.2144087619362118</c:v>
                </c:pt>
                <c:pt idx="328">
                  <c:v>0.75959162332480257</c:v>
                </c:pt>
                <c:pt idx="329">
                  <c:v>0.36393461570213825</c:v>
                </c:pt>
                <c:pt idx="330">
                  <c:v>0.47435482539420459</c:v>
                </c:pt>
                <c:pt idx="331">
                  <c:v>1.2573818762211397</c:v>
                </c:pt>
                <c:pt idx="332">
                  <c:v>1.7540878945485567</c:v>
                </c:pt>
                <c:pt idx="333">
                  <c:v>1.0895786895621784</c:v>
                </c:pt>
                <c:pt idx="334">
                  <c:v>2.7144830622746911E-2</c:v>
                </c:pt>
                <c:pt idx="335">
                  <c:v>-1.4295715347147691E-2</c:v>
                </c:pt>
                <c:pt idx="336">
                  <c:v>0.86131153856737941</c:v>
                </c:pt>
                <c:pt idx="337">
                  <c:v>1.2686480090261152</c:v>
                </c:pt>
                <c:pt idx="338">
                  <c:v>0.66403038058284491</c:v>
                </c:pt>
                <c:pt idx="339">
                  <c:v>-8.2435950356366444E-2</c:v>
                </c:pt>
                <c:pt idx="340">
                  <c:v>-0.21000302705082696</c:v>
                </c:pt>
                <c:pt idx="341">
                  <c:v>1.4359063265362283E-2</c:v>
                </c:pt>
                <c:pt idx="342">
                  <c:v>9.5552436775915683E-2</c:v>
                </c:pt>
                <c:pt idx="343">
                  <c:v>6.04072759294422E-2</c:v>
                </c:pt>
                <c:pt idx="344">
                  <c:v>0.10998486474586533</c:v>
                </c:pt>
                <c:pt idx="345">
                  <c:v>8.7976003742535572E-2</c:v>
                </c:pt>
                <c:pt idx="346">
                  <c:v>-0.17225074988304578</c:v>
                </c:pt>
                <c:pt idx="347">
                  <c:v>-0.31573846280855278</c:v>
                </c:pt>
                <c:pt idx="348">
                  <c:v>2.0661878422631334E-2</c:v>
                </c:pt>
                <c:pt idx="349">
                  <c:v>0.43908472990451031</c:v>
                </c:pt>
                <c:pt idx="350">
                  <c:v>0.26625498775420348</c:v>
                </c:pt>
                <c:pt idx="351">
                  <c:v>-0.32531440050634308</c:v>
                </c:pt>
                <c:pt idx="352">
                  <c:v>-0.47295027381050664</c:v>
                </c:pt>
                <c:pt idx="353">
                  <c:v>5.3800820055587666E-2</c:v>
                </c:pt>
                <c:pt idx="354">
                  <c:v>0.48055807809791135</c:v>
                </c:pt>
                <c:pt idx="355">
                  <c:v>0.2227414073034481</c:v>
                </c:pt>
                <c:pt idx="356">
                  <c:v>-0.27365089848372276</c:v>
                </c:pt>
                <c:pt idx="357">
                  <c:v>-0.31240815652604642</c:v>
                </c:pt>
                <c:pt idx="358">
                  <c:v>2.6685654530944718E-2</c:v>
                </c:pt>
                <c:pt idx="359">
                  <c:v>0.19736756652632159</c:v>
                </c:pt>
                <c:pt idx="360">
                  <c:v>9.0849500536613573E-2</c:v>
                </c:pt>
                <c:pt idx="361">
                  <c:v>8.7488923745837818E-3</c:v>
                </c:pt>
                <c:pt idx="362">
                  <c:v>4.2651696524395278E-3</c:v>
                </c:pt>
                <c:pt idx="363">
                  <c:v>-0.1058658741297229</c:v>
                </c:pt>
                <c:pt idx="364">
                  <c:v>-0.20579212416412118</c:v>
                </c:pt>
                <c:pt idx="365">
                  <c:v>-3.6039021437023586E-3</c:v>
                </c:pt>
                <c:pt idx="366">
                  <c:v>0.32363246099232229</c:v>
                </c:pt>
                <c:pt idx="367">
                  <c:v>0.24960015410440572</c:v>
                </c:pt>
                <c:pt idx="368">
                  <c:v>-0.22487465257712103</c:v>
                </c:pt>
                <c:pt idx="369">
                  <c:v>-0.43593714741737533</c:v>
                </c:pt>
                <c:pt idx="370">
                  <c:v>-4.4464019373125295E-2</c:v>
                </c:pt>
                <c:pt idx="371">
                  <c:v>0.40511901813478629</c:v>
                </c:pt>
                <c:pt idx="372">
                  <c:v>0.2933344340790886</c:v>
                </c:pt>
                <c:pt idx="373">
                  <c:v>-0.17145876331214396</c:v>
                </c:pt>
                <c:pt idx="374">
                  <c:v>-0.34077327389306256</c:v>
                </c:pt>
                <c:pt idx="375">
                  <c:v>-8.5255510608437224E-2</c:v>
                </c:pt>
                <c:pt idx="376">
                  <c:v>0.1686837832631608</c:v>
                </c:pt>
                <c:pt idx="377">
                  <c:v>0.16864525716172707</c:v>
                </c:pt>
                <c:pt idx="378">
                  <c:v>6.2582899914692194E-2</c:v>
                </c:pt>
                <c:pt idx="379">
                  <c:v>-2.9291284845482813E-2</c:v>
                </c:pt>
                <c:pt idx="380">
                  <c:v>-0.14969867084950056</c:v>
                </c:pt>
                <c:pt idx="381">
                  <c:v>-0.19805718374198519</c:v>
                </c:pt>
                <c:pt idx="382">
                  <c:v>1.2929579790307934E-2</c:v>
                </c:pt>
                <c:pt idx="383">
                  <c:v>0.30671124686975426</c:v>
                </c:pt>
                <c:pt idx="384">
                  <c:v>0.23677371419136464</c:v>
                </c:pt>
                <c:pt idx="385">
                  <c:v>-0.19742535567847216</c:v>
                </c:pt>
                <c:pt idx="386">
                  <c:v>-0.4062560884999587</c:v>
                </c:pt>
                <c:pt idx="387">
                  <c:v>-5.8894300888852197E-2</c:v>
                </c:pt>
                <c:pt idx="388">
                  <c:v>0.36599190951869892</c:v>
                </c:pt>
                <c:pt idx="389">
                  <c:v>0.27378298797435263</c:v>
                </c:pt>
                <c:pt idx="390">
                  <c:v>-0.16334516635020227</c:v>
                </c:pt>
                <c:pt idx="391">
                  <c:v>-0.31532623352321199</c:v>
                </c:pt>
                <c:pt idx="392">
                  <c:v>-4.9099975233220509E-2</c:v>
                </c:pt>
                <c:pt idx="393">
                  <c:v>0.18357136960290599</c:v>
                </c:pt>
                <c:pt idx="394">
                  <c:v>0.12012493464322078</c:v>
                </c:pt>
                <c:pt idx="395">
                  <c:v>-1.6718676903602191E-2</c:v>
                </c:pt>
                <c:pt idx="396">
                  <c:v>-3.4879826082170676E-2</c:v>
                </c:pt>
                <c:pt idx="397">
                  <c:v>-5.0697817771540227E-2</c:v>
                </c:pt>
                <c:pt idx="398">
                  <c:v>-0.11226560995074163</c:v>
                </c:pt>
                <c:pt idx="399">
                  <c:v>-3.318847519194254E-2</c:v>
                </c:pt>
                <c:pt idx="400">
                  <c:v>0.18242549327169158</c:v>
                </c:pt>
                <c:pt idx="401">
                  <c:v>0.19388205509232506</c:v>
                </c:pt>
                <c:pt idx="402">
                  <c:v>-0.11122540521203116</c:v>
                </c:pt>
                <c:pt idx="403">
                  <c:v>-0.30869424034783566</c:v>
                </c:pt>
                <c:pt idx="404">
                  <c:v>-6.1106799856903052E-2</c:v>
                </c:pt>
                <c:pt idx="405">
                  <c:v>0.2926723355073062</c:v>
                </c:pt>
                <c:pt idx="406">
                  <c:v>0.22411458763312145</c:v>
                </c:pt>
                <c:pt idx="407">
                  <c:v>-0.15696854619004377</c:v>
                </c:pt>
                <c:pt idx="408">
                  <c:v>-0.28254822642340183</c:v>
                </c:pt>
                <c:pt idx="409">
                  <c:v>-1.1849307906106388E-2</c:v>
                </c:pt>
                <c:pt idx="410">
                  <c:v>0.21260519001623598</c:v>
                </c:pt>
                <c:pt idx="411">
                  <c:v>0.10723355073061999</c:v>
                </c:pt>
                <c:pt idx="412">
                  <c:v>-8.2602162965409065E-2</c:v>
                </c:pt>
                <c:pt idx="413">
                  <c:v>-8.6132254602493186E-2</c:v>
                </c:pt>
                <c:pt idx="414">
                  <c:v>-9.3042736453947551E-3</c:v>
                </c:pt>
                <c:pt idx="415">
                  <c:v>-1.5591348138363742E-2</c:v>
                </c:pt>
                <c:pt idx="416">
                  <c:v>-7.1987671647541209E-3</c:v>
                </c:pt>
                <c:pt idx="417">
                  <c:v>9.8207435537576715E-2</c:v>
                </c:pt>
                <c:pt idx="418">
                  <c:v>0.1113607969399268</c:v>
                </c:pt>
                <c:pt idx="419">
                  <c:v>-8.5013896915160023E-2</c:v>
                </c:pt>
                <c:pt idx="420">
                  <c:v>-0.21971875945953384</c:v>
                </c:pt>
                <c:pt idx="421">
                  <c:v>-3.1372079583918105E-2</c:v>
                </c:pt>
                <c:pt idx="422">
                  <c:v>0.23877486997440767</c:v>
                </c:pt>
                <c:pt idx="423">
                  <c:v>0.17290129062439805</c:v>
                </c:pt>
                <c:pt idx="424">
                  <c:v>-0.14687635873304164</c:v>
                </c:pt>
                <c:pt idx="425">
                  <c:v>-0.24583285175706543</c:v>
                </c:pt>
                <c:pt idx="426">
                  <c:v>2.0296595943751893E-3</c:v>
                </c:pt>
                <c:pt idx="427">
                  <c:v>0.20650815927791077</c:v>
                </c:pt>
                <c:pt idx="428">
                  <c:v>0.10027573681168991</c:v>
                </c:pt>
                <c:pt idx="429">
                  <c:v>-9.4749442747461415E-2</c:v>
                </c:pt>
                <c:pt idx="430">
                  <c:v>-0.10145738737994993</c:v>
                </c:pt>
                <c:pt idx="431">
                  <c:v>-9.954153939293873E-4</c:v>
                </c:pt>
                <c:pt idx="432">
                  <c:v>2.0038856325160295E-2</c:v>
                </c:pt>
                <c:pt idx="433">
                  <c:v>1.0928754230991497E-2</c:v>
                </c:pt>
                <c:pt idx="434">
                  <c:v>6.70029444948953E-2</c:v>
                </c:pt>
                <c:pt idx="435">
                  <c:v>6.768650760890503E-2</c:v>
                </c:pt>
                <c:pt idx="436">
                  <c:v>-8.2526761881174499E-2</c:v>
                </c:pt>
                <c:pt idx="437">
                  <c:v>-0.17292715814964638</c:v>
                </c:pt>
                <c:pt idx="438">
                  <c:v>2.5902528963372686E-3</c:v>
                </c:pt>
                <c:pt idx="439">
                  <c:v>0.22394342166818021</c:v>
                </c:pt>
                <c:pt idx="440">
                  <c:v>0.12959630149426235</c:v>
                </c:pt>
                <c:pt idx="441">
                  <c:v>-0.17601474999312036</c:v>
                </c:pt>
                <c:pt idx="442">
                  <c:v>-0.2342210847849418</c:v>
                </c:pt>
                <c:pt idx="443">
                  <c:v>4.9800820055587662E-2</c:v>
                </c:pt>
                <c:pt idx="444">
                  <c:v>0.24828916590990396</c:v>
                </c:pt>
                <c:pt idx="445">
                  <c:v>8.2451360796939932E-2</c:v>
                </c:pt>
                <c:pt idx="446">
                  <c:v>-0.16800187126778393</c:v>
                </c:pt>
                <c:pt idx="447">
                  <c:v>-0.14535292660777677</c:v>
                </c:pt>
                <c:pt idx="448">
                  <c:v>5.1998348881367132E-2</c:v>
                </c:pt>
                <c:pt idx="449">
                  <c:v>0.11260849225350175</c:v>
                </c:pt>
                <c:pt idx="450">
                  <c:v>1.9295907977654864E-2</c:v>
                </c:pt>
              </c:numCache>
            </c:numRef>
          </c:yVal>
          <c:smooth val="0"/>
          <c:extLst>
            <c:ext xmlns:c16="http://schemas.microsoft.com/office/drawing/2014/chart" uri="{C3380CC4-5D6E-409C-BE32-E72D297353CC}">
              <c16:uniqueId val="{00000004-0A75-4104-887A-EA2EBC31640D}"/>
            </c:ext>
          </c:extLst>
        </c:ser>
        <c:dLbls>
          <c:showLegendKey val="0"/>
          <c:showVal val="0"/>
          <c:showCatName val="0"/>
          <c:showSerName val="0"/>
          <c:showPercent val="0"/>
          <c:showBubbleSize val="0"/>
        </c:dLbls>
        <c:axId val="777474559"/>
        <c:axId val="539707327"/>
      </c:scatterChart>
      <c:valAx>
        <c:axId val="777474559"/>
        <c:scaling>
          <c:orientation val="minMax"/>
          <c:max val="3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(sec)</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539707327"/>
        <c:crossesAt val="-3"/>
        <c:crossBetween val="midCat"/>
      </c:valAx>
      <c:valAx>
        <c:axId val="539707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777474559"/>
        <c:crosses val="autoZero"/>
        <c:crossBetween val="midCat"/>
      </c:valAx>
    </c:plotArea>
    <c:legend>
      <c:legendPos val="b"/>
      <c:overlay val="0"/>
    </c:legend>
    <c:plotVisOnly val="1"/>
    <c:dispBlanksAs val="gap"/>
    <c:showDLblsOverMax val="0"/>
    <c:extLst/>
  </c:chart>
  <c:txPr>
    <a:bodyPr/>
    <a:lstStyle/>
    <a:p>
      <a:pPr>
        <a:defRPr b="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Disp.</c:v>
                </c:pt>
              </c:strCache>
            </c:strRef>
          </c:tx>
          <c:spPr>
            <a:ln w="19050" cap="rnd">
              <a:solidFill>
                <a:srgbClr val="00B0F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Sheet1!$C$3:$C$33</c:f>
              <c:numCache>
                <c:formatCode>General</c:formatCode>
                <c:ptCount val="31"/>
                <c:pt idx="0">
                  <c:v>0</c:v>
                </c:pt>
                <c:pt idx="1">
                  <c:v>4.9276714822484816E-2</c:v>
                </c:pt>
                <c:pt idx="2">
                  <c:v>9.8553429644969631E-2</c:v>
                </c:pt>
                <c:pt idx="3">
                  <c:v>0.14783014446745443</c:v>
                </c:pt>
                <c:pt idx="4">
                  <c:v>0.19710685928993926</c:v>
                </c:pt>
                <c:pt idx="5">
                  <c:v>0.24638357411242406</c:v>
                </c:pt>
                <c:pt idx="6">
                  <c:v>0.29566028893490887</c:v>
                </c:pt>
                <c:pt idx="7">
                  <c:v>0.34493700375739367</c:v>
                </c:pt>
                <c:pt idx="8">
                  <c:v>0.39421371857987852</c:v>
                </c:pt>
                <c:pt idx="9">
                  <c:v>0.44349043340236333</c:v>
                </c:pt>
                <c:pt idx="10">
                  <c:v>0.49276714822484813</c:v>
                </c:pt>
                <c:pt idx="11">
                  <c:v>0.54204386304733299</c:v>
                </c:pt>
                <c:pt idx="12">
                  <c:v>0.59132057786981773</c:v>
                </c:pt>
                <c:pt idx="13">
                  <c:v>0.64059729269230259</c:v>
                </c:pt>
                <c:pt idx="14">
                  <c:v>0.68987400751478734</c:v>
                </c:pt>
                <c:pt idx="15">
                  <c:v>0.73915072233727219</c:v>
                </c:pt>
                <c:pt idx="16">
                  <c:v>0.78842743715975705</c:v>
                </c:pt>
                <c:pt idx="17">
                  <c:v>0.8377041519822418</c:v>
                </c:pt>
                <c:pt idx="18">
                  <c:v>0.88698086680472665</c:v>
                </c:pt>
                <c:pt idx="19">
                  <c:v>0.9362575816272114</c:v>
                </c:pt>
                <c:pt idx="20">
                  <c:v>0.98553429644969626</c:v>
                </c:pt>
                <c:pt idx="21">
                  <c:v>1.0348110112721811</c:v>
                </c:pt>
                <c:pt idx="22">
                  <c:v>1.084087726094666</c:v>
                </c:pt>
                <c:pt idx="23">
                  <c:v>1.1333644409171506</c:v>
                </c:pt>
                <c:pt idx="24">
                  <c:v>1.1826411557396355</c:v>
                </c:pt>
                <c:pt idx="25">
                  <c:v>1.2319178705621203</c:v>
                </c:pt>
                <c:pt idx="26">
                  <c:v>1.2811945853846052</c:v>
                </c:pt>
                <c:pt idx="27">
                  <c:v>1.33047130020709</c:v>
                </c:pt>
                <c:pt idx="28">
                  <c:v>1.3797480150295747</c:v>
                </c:pt>
                <c:pt idx="29">
                  <c:v>1.4290247298520595</c:v>
                </c:pt>
                <c:pt idx="30">
                  <c:v>1.4783014446745444</c:v>
                </c:pt>
              </c:numCache>
            </c:numRef>
          </c:yVal>
          <c:smooth val="0"/>
          <c:extLst>
            <c:ext xmlns:c16="http://schemas.microsoft.com/office/drawing/2014/chart" uri="{C3380CC4-5D6E-409C-BE32-E72D297353CC}">
              <c16:uniqueId val="{00000000-0B18-4FA6-BAF4-42D8EBA39634}"/>
            </c:ext>
          </c:extLst>
        </c:ser>
        <c:ser>
          <c:idx val="1"/>
          <c:order val="1"/>
          <c:tx>
            <c:strRef>
              <c:f>Sheet1!$D$2</c:f>
              <c:strCache>
                <c:ptCount val="1"/>
                <c:pt idx="0">
                  <c:v>Stress</c:v>
                </c:pt>
              </c:strCache>
            </c:strRef>
          </c:tx>
          <c:spPr>
            <a:ln w="19050" cap="rnd">
              <a:solidFill>
                <a:srgbClr val="C0000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Sheet1!$D$3:$D$33</c:f>
              <c:numCache>
                <c:formatCode>General</c:formatCode>
                <c:ptCount val="31"/>
                <c:pt idx="0">
                  <c:v>0</c:v>
                </c:pt>
                <c:pt idx="1">
                  <c:v>4.052847345693511E-2</c:v>
                </c:pt>
                <c:pt idx="2">
                  <c:v>8.105694691387022E-2</c:v>
                </c:pt>
                <c:pt idx="3">
                  <c:v>0.12158542037080533</c:v>
                </c:pt>
                <c:pt idx="4">
                  <c:v>0.16211389382774044</c:v>
                </c:pt>
                <c:pt idx="5">
                  <c:v>0.20264236728467555</c:v>
                </c:pt>
                <c:pt idx="6">
                  <c:v>0.24317084074161066</c:v>
                </c:pt>
                <c:pt idx="7">
                  <c:v>0.28369931419854577</c:v>
                </c:pt>
                <c:pt idx="8">
                  <c:v>0.32422778765548088</c:v>
                </c:pt>
                <c:pt idx="9">
                  <c:v>0.36475626111241599</c:v>
                </c:pt>
                <c:pt idx="10">
                  <c:v>0.4052847345693511</c:v>
                </c:pt>
                <c:pt idx="11">
                  <c:v>0.44581320802628627</c:v>
                </c:pt>
                <c:pt idx="12">
                  <c:v>0.48634168148322132</c:v>
                </c:pt>
                <c:pt idx="13">
                  <c:v>0.52687015494015643</c:v>
                </c:pt>
                <c:pt idx="14">
                  <c:v>0.56739862839709154</c:v>
                </c:pt>
                <c:pt idx="15">
                  <c:v>0.60792710185402665</c:v>
                </c:pt>
                <c:pt idx="16">
                  <c:v>0.64845557531096176</c:v>
                </c:pt>
                <c:pt idx="17">
                  <c:v>0.68898404876789687</c:v>
                </c:pt>
                <c:pt idx="18">
                  <c:v>0.72951252222483198</c:v>
                </c:pt>
                <c:pt idx="19">
                  <c:v>0.77004099568176709</c:v>
                </c:pt>
                <c:pt idx="20">
                  <c:v>0.8105694691387022</c:v>
                </c:pt>
                <c:pt idx="21">
                  <c:v>0.85109794259563731</c:v>
                </c:pt>
                <c:pt idx="22">
                  <c:v>0.89162641605257253</c:v>
                </c:pt>
                <c:pt idx="23">
                  <c:v>0.93215488950950742</c:v>
                </c:pt>
                <c:pt idx="24">
                  <c:v>0.97268336296644264</c:v>
                </c:pt>
                <c:pt idx="25">
                  <c:v>1.0132118364233778</c:v>
                </c:pt>
                <c:pt idx="26">
                  <c:v>1.0537403098803129</c:v>
                </c:pt>
                <c:pt idx="27">
                  <c:v>1.094268783337248</c:v>
                </c:pt>
                <c:pt idx="28">
                  <c:v>1.1347972567941831</c:v>
                </c:pt>
                <c:pt idx="29">
                  <c:v>1.1753257302511182</c:v>
                </c:pt>
                <c:pt idx="30">
                  <c:v>1.2158542037080533</c:v>
                </c:pt>
              </c:numCache>
            </c:numRef>
          </c:yVal>
          <c:smooth val="0"/>
          <c:extLst>
            <c:ext xmlns:c16="http://schemas.microsoft.com/office/drawing/2014/chart" uri="{C3380CC4-5D6E-409C-BE32-E72D297353CC}">
              <c16:uniqueId val="{00000001-0B18-4FA6-BAF4-42D8EBA39634}"/>
            </c:ext>
          </c:extLst>
        </c:ser>
        <c:dLbls>
          <c:showLegendKey val="0"/>
          <c:showVal val="0"/>
          <c:showCatName val="0"/>
          <c:showSerName val="0"/>
          <c:showPercent val="0"/>
          <c:showBubbleSize val="0"/>
        </c:dLbls>
        <c:axId val="171303999"/>
        <c:axId val="166606111"/>
      </c:scatterChart>
      <c:valAx>
        <c:axId val="171303999"/>
        <c:scaling>
          <c:orientation val="minMax"/>
          <c:max val="3"/>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mb*Amax/P</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606111"/>
        <c:crosses val="autoZero"/>
        <c:crossBetween val="midCat"/>
      </c:valAx>
      <c:valAx>
        <c:axId val="166606111"/>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Amplification from Bridge Inertial Forces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1303999"/>
        <c:crosses val="autoZero"/>
        <c:crossBetween val="midCat"/>
      </c:valAx>
      <c:spPr>
        <a:noFill/>
        <a:ln>
          <a:noFill/>
        </a:ln>
        <a:effectLst/>
      </c:spPr>
    </c:plotArea>
    <c:legend>
      <c:legendPos val="b"/>
      <c:layout>
        <c:manualLayout>
          <c:xMode val="edge"/>
          <c:yMode val="edge"/>
          <c:x val="0.24755085301837271"/>
          <c:y val="0.10796952464275299"/>
          <c:w val="0.22619477252843398"/>
          <c:h val="0.19229585885097697"/>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585848643919499E-2"/>
          <c:y val="5.9499033681883015E-2"/>
          <c:w val="0.86981709317585298"/>
          <c:h val="0.82480103974141494"/>
        </c:manualLayout>
      </c:layout>
      <c:scatterChart>
        <c:scatterStyle val="smoothMarker"/>
        <c:varyColors val="0"/>
        <c:ser>
          <c:idx val="3"/>
          <c:order val="0"/>
          <c:tx>
            <c:v>FEM - 5 modes</c:v>
          </c:tx>
          <c:spPr>
            <a:ln w="19050">
              <a:solidFill>
                <a:srgbClr val="00B0F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'double-span'!$G$9:$G$3342</c:f>
              <c:numCache>
                <c:formatCode>0.00E+00</c:formatCode>
                <c:ptCount val="3334"/>
                <c:pt idx="0" formatCode="General">
                  <c:v>0</c:v>
                </c:pt>
                <c:pt idx="1">
                  <c:v>2.9308600000000001E-123</c:v>
                </c:pt>
                <c:pt idx="2">
                  <c:v>2.2020400000000001E-122</c:v>
                </c:pt>
                <c:pt idx="3">
                  <c:v>8.9250099999999999E-122</c:v>
                </c:pt>
                <c:pt idx="4">
                  <c:v>2.4673799999999998E-121</c:v>
                </c:pt>
                <c:pt idx="5">
                  <c:v>4.9612100000000004E-121</c:v>
                </c:pt>
                <c:pt idx="6">
                  <c:v>7.3364400000000004E-121</c:v>
                </c:pt>
                <c:pt idx="7">
                  <c:v>7.3533599999999998E-121</c:v>
                </c:pt>
                <c:pt idx="8">
                  <c:v>2.1219599999999999E-121</c:v>
                </c:pt>
                <c:pt idx="9">
                  <c:v>-1.06986E-120</c:v>
                </c:pt>
                <c:pt idx="10">
                  <c:v>-3.0969299999999999E-120</c:v>
                </c:pt>
                <c:pt idx="11">
                  <c:v>-5.4252200000000001E-120</c:v>
                </c:pt>
                <c:pt idx="12">
                  <c:v>-7.2038000000000001E-120</c:v>
                </c:pt>
                <c:pt idx="13">
                  <c:v>-7.4388899999999998E-120</c:v>
                </c:pt>
                <c:pt idx="14">
                  <c:v>-5.3358900000000002E-120</c:v>
                </c:pt>
                <c:pt idx="15">
                  <c:v>-6.5579300000000001E-121</c:v>
                </c:pt>
                <c:pt idx="16">
                  <c:v>6.0344700000000001E-120</c:v>
                </c:pt>
                <c:pt idx="17">
                  <c:v>1.3279100000000001E-119</c:v>
                </c:pt>
                <c:pt idx="18">
                  <c:v>1.8381399999999999E-119</c:v>
                </c:pt>
                <c:pt idx="19">
                  <c:v>1.7309199999999999E-119</c:v>
                </c:pt>
                <c:pt idx="20">
                  <c:v>6.2831100000000005E-120</c:v>
                </c:pt>
                <c:pt idx="21">
                  <c:v>-1.5469400000000001E-119</c:v>
                </c:pt>
                <c:pt idx="22">
                  <c:v>-4.3109999999999999E-119</c:v>
                </c:pt>
                <c:pt idx="23">
                  <c:v>-6.4492000000000001E-119</c:v>
                </c:pt>
                <c:pt idx="24">
                  <c:v>-6.2440600000000001E-119</c:v>
                </c:pt>
                <c:pt idx="25">
                  <c:v>-2.14518E-119</c:v>
                </c:pt>
                <c:pt idx="26">
                  <c:v>6.6010099999999999E-119</c:v>
                </c:pt>
                <c:pt idx="27">
                  <c:v>1.93054E-118</c:v>
                </c:pt>
                <c:pt idx="28">
                  <c:v>3.3029199999999998E-118</c:v>
                </c:pt>
                <c:pt idx="29">
                  <c:v>4.2503500000000003E-118</c:v>
                </c:pt>
                <c:pt idx="30">
                  <c:v>4.1641000000000004E-118</c:v>
                </c:pt>
                <c:pt idx="31">
                  <c:v>2.5898399999999998E-118</c:v>
                </c:pt>
                <c:pt idx="32">
                  <c:v>-5.8542200000000003E-119</c:v>
                </c:pt>
                <c:pt idx="33">
                  <c:v>-4.88862E-118</c:v>
                </c:pt>
                <c:pt idx="34">
                  <c:v>-8.8771999999999997E-118</c:v>
                </c:pt>
                <c:pt idx="35">
                  <c:v>-1.0376700000000001E-117</c:v>
                </c:pt>
                <c:pt idx="36">
                  <c:v>-7.79521E-118</c:v>
                </c:pt>
                <c:pt idx="37">
                  <c:v>-9.8367600000000005E-119</c:v>
                </c:pt>
                <c:pt idx="38">
                  <c:v>9.1511599999999995E-118</c:v>
                </c:pt>
                <c:pt idx="39">
                  <c:v>2.0528699999999999E-117</c:v>
                </c:pt>
                <c:pt idx="40">
                  <c:v>2.92054E-117</c:v>
                </c:pt>
                <c:pt idx="41">
                  <c:v>3.0621099999999999E-117</c:v>
                </c:pt>
                <c:pt idx="42">
                  <c:v>2.2585E-117</c:v>
                </c:pt>
                <c:pt idx="43">
                  <c:v>6.5811899999999996E-118</c:v>
                </c:pt>
                <c:pt idx="44">
                  <c:v>-1.38172E-117</c:v>
                </c:pt>
                <c:pt idx="45">
                  <c:v>-3.3193500000000003E-117</c:v>
                </c:pt>
                <c:pt idx="46">
                  <c:v>-3.9482700000000003E-117</c:v>
                </c:pt>
                <c:pt idx="47">
                  <c:v>-1.2060400000000001E-117</c:v>
                </c:pt>
                <c:pt idx="48">
                  <c:v>6.7700999999999998E-117</c:v>
                </c:pt>
                <c:pt idx="49">
                  <c:v>1.99791E-116</c:v>
                </c:pt>
                <c:pt idx="50">
                  <c:v>3.49648E-116</c:v>
                </c:pt>
                <c:pt idx="51">
                  <c:v>4.3235300000000002E-116</c:v>
                </c:pt>
                <c:pt idx="52">
                  <c:v>3.1571999999999997E-116</c:v>
                </c:pt>
                <c:pt idx="53">
                  <c:v>-1.3794300000000001E-116</c:v>
                </c:pt>
                <c:pt idx="54">
                  <c:v>-9.9725399999999999E-116</c:v>
                </c:pt>
                <c:pt idx="55">
                  <c:v>-2.1616999999999998E-115</c:v>
                </c:pt>
                <c:pt idx="56">
                  <c:v>-3.2761299999999999E-115</c:v>
                </c:pt>
                <c:pt idx="57">
                  <c:v>-3.76722E-115</c:v>
                </c:pt>
                <c:pt idx="58">
                  <c:v>-3.03428E-115</c:v>
                </c:pt>
                <c:pt idx="59">
                  <c:v>-6.6490100000000005E-116</c:v>
                </c:pt>
                <c:pt idx="60">
                  <c:v>3.3458700000000002E-115</c:v>
                </c:pt>
                <c:pt idx="61">
                  <c:v>8.2664000000000004E-115</c:v>
                </c:pt>
                <c:pt idx="62">
                  <c:v>1.2421499999999999E-114</c:v>
                </c:pt>
                <c:pt idx="63">
                  <c:v>1.3492399999999999E-114</c:v>
                </c:pt>
                <c:pt idx="64">
                  <c:v>9.11738E-115</c:v>
                </c:pt>
                <c:pt idx="65">
                  <c:v>-2.2398500000000001E-115</c:v>
                </c:pt>
                <c:pt idx="66">
                  <c:v>-1.9611E-114</c:v>
                </c:pt>
                <c:pt idx="67">
                  <c:v>-3.7932400000000001E-114</c:v>
                </c:pt>
                <c:pt idx="68">
                  <c:v>-4.8426300000000001E-114</c:v>
                </c:pt>
                <c:pt idx="69">
                  <c:v>-4.10476E-114</c:v>
                </c:pt>
                <c:pt idx="70">
                  <c:v>-7.9941100000000001E-115</c:v>
                </c:pt>
                <c:pt idx="71">
                  <c:v>5.1925200000000002E-114</c:v>
                </c:pt>
                <c:pt idx="72">
                  <c:v>1.2813E-113</c:v>
                </c:pt>
                <c:pt idx="73">
                  <c:v>1.9324599999999999E-113</c:v>
                </c:pt>
                <c:pt idx="74">
                  <c:v>2.04663E-113</c:v>
                </c:pt>
                <c:pt idx="75">
                  <c:v>1.2029100000000001E-113</c:v>
                </c:pt>
                <c:pt idx="76">
                  <c:v>-7.9184600000000001E-114</c:v>
                </c:pt>
                <c:pt idx="77">
                  <c:v>-3.7309699999999998E-113</c:v>
                </c:pt>
                <c:pt idx="78">
                  <c:v>-6.8304200000000005E-113</c:v>
                </c:pt>
                <c:pt idx="79">
                  <c:v>-8.5879900000000003E-113</c:v>
                </c:pt>
                <c:pt idx="80">
                  <c:v>-7.0738399999999996E-113</c:v>
                </c:pt>
                <c:pt idx="81">
                  <c:v>-8.2657900000000006E-114</c:v>
                </c:pt>
                <c:pt idx="82">
                  <c:v>1.01455E-112</c:v>
                </c:pt>
                <c:pt idx="83">
                  <c:v>2.3793900000000001E-112</c:v>
                </c:pt>
                <c:pt idx="84">
                  <c:v>3.5764299999999999E-112</c:v>
                </c:pt>
                <c:pt idx="85">
                  <c:v>3.9472300000000001E-112</c:v>
                </c:pt>
                <c:pt idx="86">
                  <c:v>2.7777700000000002E-112</c:v>
                </c:pt>
                <c:pt idx="87">
                  <c:v>-3.2184700000000001E-113</c:v>
                </c:pt>
                <c:pt idx="88">
                  <c:v>-5.0485499999999999E-112</c:v>
                </c:pt>
                <c:pt idx="89">
                  <c:v>-1.0252999999999999E-111</c:v>
                </c:pt>
                <c:pt idx="90">
                  <c:v>-1.3973199999999999E-111</c:v>
                </c:pt>
                <c:pt idx="91">
                  <c:v>-1.37953E-111</c:v>
                </c:pt>
                <c:pt idx="92">
                  <c:v>-7.72826E-112</c:v>
                </c:pt>
                <c:pt idx="93">
                  <c:v>4.6598500000000001E-112</c:v>
                </c:pt>
                <c:pt idx="94">
                  <c:v>2.13174E-111</c:v>
                </c:pt>
                <c:pt idx="95">
                  <c:v>3.7507299999999997E-111</c:v>
                </c:pt>
                <c:pt idx="96">
                  <c:v>4.6480799999999999E-111</c:v>
                </c:pt>
                <c:pt idx="97">
                  <c:v>4.0598500000000001E-111</c:v>
                </c:pt>
                <c:pt idx="98">
                  <c:v>1.36674E-111</c:v>
                </c:pt>
                <c:pt idx="99">
                  <c:v>-3.4296499999999999E-111</c:v>
                </c:pt>
                <c:pt idx="100">
                  <c:v>-9.2345400000000007E-111</c:v>
                </c:pt>
                <c:pt idx="101">
                  <c:v>-1.3750900000000001E-110</c:v>
                </c:pt>
                <c:pt idx="102">
                  <c:v>-1.3946600000000001E-110</c:v>
                </c:pt>
                <c:pt idx="103">
                  <c:v>-7.2626700000000003E-111</c:v>
                </c:pt>
                <c:pt idx="104">
                  <c:v>6.8956999999999996E-111</c:v>
                </c:pt>
                <c:pt idx="105">
                  <c:v>2.6200999999999999E-110</c:v>
                </c:pt>
                <c:pt idx="106">
                  <c:v>4.51587E-110</c:v>
                </c:pt>
                <c:pt idx="107">
                  <c:v>5.5929100000000004E-110</c:v>
                </c:pt>
                <c:pt idx="108">
                  <c:v>5.04212E-110</c:v>
                </c:pt>
                <c:pt idx="109">
                  <c:v>2.24656E-110</c:v>
                </c:pt>
                <c:pt idx="110">
                  <c:v>-2.9251999999999999E-110</c:v>
                </c:pt>
                <c:pt idx="111">
                  <c:v>-9.5664200000000002E-110</c:v>
                </c:pt>
                <c:pt idx="112">
                  <c:v>-1.5425100000000001E-109</c:v>
                </c:pt>
                <c:pt idx="113">
                  <c:v>-1.7737600000000001E-109</c:v>
                </c:pt>
                <c:pt idx="114">
                  <c:v>-1.4712E-109</c:v>
                </c:pt>
                <c:pt idx="115">
                  <c:v>-6.1367600000000002E-110</c:v>
                </c:pt>
                <c:pt idx="116">
                  <c:v>6.7408799999999999E-110</c:v>
                </c:pt>
                <c:pt idx="117">
                  <c:v>2.0709199999999999E-109</c:v>
                </c:pt>
                <c:pt idx="118">
                  <c:v>2.98206E-109</c:v>
                </c:pt>
                <c:pt idx="119">
                  <c:v>2.6528300000000002E-109</c:v>
                </c:pt>
                <c:pt idx="120">
                  <c:v>5.5335799999999999E-110</c:v>
                </c:pt>
                <c:pt idx="121">
                  <c:v>-3.2248000000000001E-109</c:v>
                </c:pt>
                <c:pt idx="122">
                  <c:v>-7.8137699999999997E-109</c:v>
                </c:pt>
                <c:pt idx="123">
                  <c:v>-1.15008E-108</c:v>
                </c:pt>
                <c:pt idx="124">
                  <c:v>-1.20674E-108</c:v>
                </c:pt>
                <c:pt idx="125">
                  <c:v>-8.2323699999999998E-109</c:v>
                </c:pt>
                <c:pt idx="126">
                  <c:v>-5.6664600000000002E-110</c:v>
                </c:pt>
                <c:pt idx="127">
                  <c:v>9.6629799999999998E-109</c:v>
                </c:pt>
                <c:pt idx="128">
                  <c:v>2.0901499999999998E-108</c:v>
                </c:pt>
                <c:pt idx="129">
                  <c:v>2.9997800000000001E-108</c:v>
                </c:pt>
                <c:pt idx="130">
                  <c:v>3.2659299999999998E-108</c:v>
                </c:pt>
                <c:pt idx="131">
                  <c:v>2.5673800000000001E-108</c:v>
                </c:pt>
                <c:pt idx="132">
                  <c:v>9.5755400000000007E-109</c:v>
                </c:pt>
                <c:pt idx="133">
                  <c:v>-1.0027099999999999E-108</c:v>
                </c:pt>
                <c:pt idx="134">
                  <c:v>-2.6155099999999998E-108</c:v>
                </c:pt>
                <c:pt idx="135">
                  <c:v>-2.8901699999999999E-108</c:v>
                </c:pt>
                <c:pt idx="136">
                  <c:v>4.2795299999999999E-109</c:v>
                </c:pt>
                <c:pt idx="137">
                  <c:v>9.48643E-108</c:v>
                </c:pt>
                <c:pt idx="138">
                  <c:v>2.31218E-107</c:v>
                </c:pt>
                <c:pt idx="139">
                  <c:v>3.7224700000000001E-107</c:v>
                </c:pt>
                <c:pt idx="140">
                  <c:v>4.7679900000000003E-107</c:v>
                </c:pt>
                <c:pt idx="141">
                  <c:v>5.0803699999999999E-107</c:v>
                </c:pt>
                <c:pt idx="142">
                  <c:v>4.2458199999999998E-107</c:v>
                </c:pt>
                <c:pt idx="143">
                  <c:v>1.9293700000000001E-107</c:v>
                </c:pt>
                <c:pt idx="144">
                  <c:v>-1.7752000000000001E-107</c:v>
                </c:pt>
                <c:pt idx="145">
                  <c:v>-5.8985399999999997E-107</c:v>
                </c:pt>
                <c:pt idx="146">
                  <c:v>-8.4213700000000002E-107</c:v>
                </c:pt>
                <c:pt idx="147">
                  <c:v>-7.2224600000000005E-107</c:v>
                </c:pt>
                <c:pt idx="148">
                  <c:v>-2.08758E-107</c:v>
                </c:pt>
                <c:pt idx="149">
                  <c:v>4.5384999999999999E-107</c:v>
                </c:pt>
                <c:pt idx="150">
                  <c:v>9.7379799999999996E-107</c:v>
                </c:pt>
                <c:pt idx="151">
                  <c:v>1.3216600000000001E-106</c:v>
                </c:pt>
                <c:pt idx="152">
                  <c:v>1.6536100000000001E-106</c:v>
                </c:pt>
                <c:pt idx="153">
                  <c:v>1.72598E-106</c:v>
                </c:pt>
                <c:pt idx="154">
                  <c:v>8.5023699999999994E-107</c:v>
                </c:pt>
                <c:pt idx="155">
                  <c:v>-1.14007E-106</c:v>
                </c:pt>
                <c:pt idx="156">
                  <c:v>-4.0531999999999998E-106</c:v>
                </c:pt>
                <c:pt idx="157">
                  <c:v>-8.5379099999999999E-106</c:v>
                </c:pt>
                <c:pt idx="158">
                  <c:v>-1.4035700000000001E-105</c:v>
                </c:pt>
                <c:pt idx="159">
                  <c:v>-1.5631400000000001E-105</c:v>
                </c:pt>
                <c:pt idx="160">
                  <c:v>-7.4987999999999999E-106</c:v>
                </c:pt>
                <c:pt idx="161">
                  <c:v>9.0172800000000004E-106</c:v>
                </c:pt>
                <c:pt idx="162">
                  <c:v>2.1568500000000001E-105</c:v>
                </c:pt>
                <c:pt idx="163">
                  <c:v>1.2155400000000001E-105</c:v>
                </c:pt>
                <c:pt idx="164">
                  <c:v>-3.2058999999999999E-105</c:v>
                </c:pt>
                <c:pt idx="165">
                  <c:v>-1.1297600000000001E-104</c:v>
                </c:pt>
                <c:pt idx="166">
                  <c:v>-2.2001300000000001E-104</c:v>
                </c:pt>
                <c:pt idx="167">
                  <c:v>-3.2341400000000003E-104</c:v>
                </c:pt>
                <c:pt idx="168">
                  <c:v>-3.6838099999999999E-104</c:v>
                </c:pt>
                <c:pt idx="169">
                  <c:v>-2.8378199999999998E-104</c:v>
                </c:pt>
                <c:pt idx="170">
                  <c:v>-1.25311E-105</c:v>
                </c:pt>
                <c:pt idx="171">
                  <c:v>4.4264400000000001E-104</c:v>
                </c:pt>
                <c:pt idx="172">
                  <c:v>9.8924099999999999E-104</c:v>
                </c:pt>
                <c:pt idx="173">
                  <c:v>1.4519000000000001E-103</c:v>
                </c:pt>
                <c:pt idx="174">
                  <c:v>1.6233E-103</c:v>
                </c:pt>
                <c:pt idx="175">
                  <c:v>1.3585900000000001E-103</c:v>
                </c:pt>
                <c:pt idx="176">
                  <c:v>6.1757100000000001E-104</c:v>
                </c:pt>
                <c:pt idx="177">
                  <c:v>-5.7004000000000003E-104</c:v>
                </c:pt>
                <c:pt idx="178">
                  <c:v>-1.9859099999999999E-103</c:v>
                </c:pt>
                <c:pt idx="179">
                  <c:v>-2.9620399999999999E-103</c:v>
                </c:pt>
                <c:pt idx="180">
                  <c:v>-2.47723E-103</c:v>
                </c:pt>
                <c:pt idx="181">
                  <c:v>2.4494300000000001E-104</c:v>
                </c:pt>
                <c:pt idx="182">
                  <c:v>5.1472000000000004E-103</c:v>
                </c:pt>
                <c:pt idx="183">
                  <c:v>1.1075799999999999E-102</c:v>
                </c:pt>
                <c:pt idx="184">
                  <c:v>1.5417900000000001E-102</c:v>
                </c:pt>
                <c:pt idx="185">
                  <c:v>1.35902E-102</c:v>
                </c:pt>
                <c:pt idx="186">
                  <c:v>5.2503699999999997E-104</c:v>
                </c:pt>
                <c:pt idx="187">
                  <c:v>-2.51371E-102</c:v>
                </c:pt>
                <c:pt idx="188">
                  <c:v>-5.9178300000000004E-102</c:v>
                </c:pt>
                <c:pt idx="189">
                  <c:v>-9.3489500000000005E-102</c:v>
                </c:pt>
                <c:pt idx="190">
                  <c:v>-1.1449100000000001E-101</c:v>
                </c:pt>
                <c:pt idx="191">
                  <c:v>-1.01251E-101</c:v>
                </c:pt>
                <c:pt idx="192">
                  <c:v>-3.1709500000000001E-102</c:v>
                </c:pt>
                <c:pt idx="193">
                  <c:v>1.0626299999999999E-101</c:v>
                </c:pt>
                <c:pt idx="194">
                  <c:v>2.9693199999999999E-101</c:v>
                </c:pt>
                <c:pt idx="195">
                  <c:v>4.7538E-101</c:v>
                </c:pt>
                <c:pt idx="196">
                  <c:v>5.3616000000000003E-101</c:v>
                </c:pt>
                <c:pt idx="197">
                  <c:v>3.71257E-101</c:v>
                </c:pt>
                <c:pt idx="198">
                  <c:v>-9.7673900000000007E-102</c:v>
                </c:pt>
                <c:pt idx="199">
                  <c:v>-8.6752800000000001E-101</c:v>
                </c:pt>
                <c:pt idx="200">
                  <c:v>-1.7758500000000001E-100</c:v>
                </c:pt>
                <c:pt idx="201">
                  <c:v>-2.4590700000000002E-100</c:v>
                </c:pt>
                <c:pt idx="202">
                  <c:v>-2.3823100000000002E-100</c:v>
                </c:pt>
                <c:pt idx="203">
                  <c:v>-1.00996E-100</c:v>
                </c:pt>
                <c:pt idx="204">
                  <c:v>1.85338E-100</c:v>
                </c:pt>
                <c:pt idx="205">
                  <c:v>5.7546200000000001E-100</c:v>
                </c:pt>
                <c:pt idx="206">
                  <c:v>9.4818900000000008E-100</c:v>
                </c:pt>
                <c:pt idx="207">
                  <c:v>1.1169500000000001E-99</c:v>
                </c:pt>
                <c:pt idx="208">
                  <c:v>8.8260900000000003E-100</c:v>
                </c:pt>
                <c:pt idx="209">
                  <c:v>1.3345100000000001E-100</c:v>
                </c:pt>
                <c:pt idx="210">
                  <c:v>-1.0685800000000001E-99</c:v>
                </c:pt>
                <c:pt idx="211">
                  <c:v>-2.47461E-99</c:v>
                </c:pt>
                <c:pt idx="212">
                  <c:v>-3.6692299999999999E-99</c:v>
                </c:pt>
                <c:pt idx="213">
                  <c:v>-4.0781400000000003E-99</c:v>
                </c:pt>
                <c:pt idx="214">
                  <c:v>-3.0603300000000001E-99</c:v>
                </c:pt>
                <c:pt idx="215">
                  <c:v>-1.85049E-100</c:v>
                </c:pt>
                <c:pt idx="216">
                  <c:v>4.3275500000000004E-99</c:v>
                </c:pt>
                <c:pt idx="217">
                  <c:v>9.1515800000000005E-99</c:v>
                </c:pt>
                <c:pt idx="218">
                  <c:v>1.1888099999999999E-98</c:v>
                </c:pt>
                <c:pt idx="219">
                  <c:v>9.9061000000000002E-99</c:v>
                </c:pt>
                <c:pt idx="220">
                  <c:v>1.407E-99</c:v>
                </c:pt>
                <c:pt idx="221">
                  <c:v>-1.3603299999999999E-98</c:v>
                </c:pt>
                <c:pt idx="222">
                  <c:v>-3.2272400000000001E-98</c:v>
                </c:pt>
                <c:pt idx="223">
                  <c:v>-4.8483399999999998E-98</c:v>
                </c:pt>
                <c:pt idx="224">
                  <c:v>-5.3625799999999997E-98</c:v>
                </c:pt>
                <c:pt idx="225">
                  <c:v>-3.8599799999999999E-98</c:v>
                </c:pt>
                <c:pt idx="226">
                  <c:v>2.22E-99</c:v>
                </c:pt>
                <c:pt idx="227">
                  <c:v>6.54694E-98</c:v>
                </c:pt>
                <c:pt idx="228">
                  <c:v>1.3465300000000001E-97</c:v>
                </c:pt>
                <c:pt idx="229">
                  <c:v>1.81027E-97</c:v>
                </c:pt>
                <c:pt idx="230">
                  <c:v>1.7036900000000001E-97</c:v>
                </c:pt>
                <c:pt idx="231">
                  <c:v>7.2440399999999999E-98</c:v>
                </c:pt>
                <c:pt idx="232">
                  <c:v>-1.2356500000000001E-97</c:v>
                </c:pt>
                <c:pt idx="233">
                  <c:v>-3.8562000000000002E-97</c:v>
                </c:pt>
                <c:pt idx="234">
                  <c:v>-6.2832599999999995E-97</c:v>
                </c:pt>
                <c:pt idx="235">
                  <c:v>-7.2844399999999995E-97</c:v>
                </c:pt>
                <c:pt idx="236">
                  <c:v>-5.5526300000000005E-97</c:v>
                </c:pt>
                <c:pt idx="237">
                  <c:v>-2.97246E-98</c:v>
                </c:pt>
                <c:pt idx="238">
                  <c:v>7.9248999999999998E-97</c:v>
                </c:pt>
                <c:pt idx="239">
                  <c:v>1.7024000000000001E-96</c:v>
                </c:pt>
                <c:pt idx="240">
                  <c:v>2.41378E-96</c:v>
                </c:pt>
                <c:pt idx="241">
                  <c:v>2.6307300000000001E-96</c:v>
                </c:pt>
                <c:pt idx="242">
                  <c:v>2.0609900000000002E-96</c:v>
                </c:pt>
                <c:pt idx="243">
                  <c:v>4.9932199999999998E-97</c:v>
                </c:pt>
                <c:pt idx="244">
                  <c:v>-1.9270899999999999E-96</c:v>
                </c:pt>
                <c:pt idx="245">
                  <c:v>-4.5045000000000003E-96</c:v>
                </c:pt>
                <c:pt idx="246">
                  <c:v>-5.9575499999999999E-96</c:v>
                </c:pt>
                <c:pt idx="247">
                  <c:v>-4.9269499999999998E-96</c:v>
                </c:pt>
                <c:pt idx="248">
                  <c:v>-6.9666400000000002E-97</c:v>
                </c:pt>
                <c:pt idx="249">
                  <c:v>6.35109E-96</c:v>
                </c:pt>
                <c:pt idx="250">
                  <c:v>1.43947E-95</c:v>
                </c:pt>
                <c:pt idx="251">
                  <c:v>1.9441699999999999E-95</c:v>
                </c:pt>
                <c:pt idx="252">
                  <c:v>1.60716E-95</c:v>
                </c:pt>
                <c:pt idx="253">
                  <c:v>7.2282700000000003E-97</c:v>
                </c:pt>
                <c:pt idx="254">
                  <c:v>-2.6347000000000001E-95</c:v>
                </c:pt>
                <c:pt idx="255">
                  <c:v>-6.1285800000000002E-95</c:v>
                </c:pt>
                <c:pt idx="256">
                  <c:v>-9.5160400000000006E-95</c:v>
                </c:pt>
                <c:pt idx="257">
                  <c:v>-1.1369E-94</c:v>
                </c:pt>
                <c:pt idx="258">
                  <c:v>-1.02479E-94</c:v>
                </c:pt>
                <c:pt idx="259">
                  <c:v>-5.1868999999999999E-95</c:v>
                </c:pt>
                <c:pt idx="260">
                  <c:v>3.9697900000000002E-95</c:v>
                </c:pt>
                <c:pt idx="261">
                  <c:v>1.56247E-94</c:v>
                </c:pt>
                <c:pt idx="262">
                  <c:v>2.5600600000000002E-94</c:v>
                </c:pt>
                <c:pt idx="263">
                  <c:v>2.8181299999999999E-94</c:v>
                </c:pt>
                <c:pt idx="264">
                  <c:v>1.8604899999999999E-94</c:v>
                </c:pt>
                <c:pt idx="265">
                  <c:v>-4.6675800000000002E-95</c:v>
                </c:pt>
                <c:pt idx="266">
                  <c:v>-3.81447E-94</c:v>
                </c:pt>
                <c:pt idx="267">
                  <c:v>-7.2605500000000001E-94</c:v>
                </c:pt>
                <c:pt idx="268">
                  <c:v>-9.4168800000000002E-94</c:v>
                </c:pt>
                <c:pt idx="269">
                  <c:v>-8.4803500000000004E-94</c:v>
                </c:pt>
                <c:pt idx="270">
                  <c:v>-2.3619500000000001E-94</c:v>
                </c:pt>
                <c:pt idx="271">
                  <c:v>1.01161E-93</c:v>
                </c:pt>
                <c:pt idx="272">
                  <c:v>2.6926300000000002E-93</c:v>
                </c:pt>
                <c:pt idx="273">
                  <c:v>4.1806299999999998E-93</c:v>
                </c:pt>
                <c:pt idx="274">
                  <c:v>4.6744599999999998E-93</c:v>
                </c:pt>
                <c:pt idx="275">
                  <c:v>3.5839299999999999E-93</c:v>
                </c:pt>
                <c:pt idx="276">
                  <c:v>6.7073699999999997E-94</c:v>
                </c:pt>
                <c:pt idx="277">
                  <c:v>-3.8627499999999999E-93</c:v>
                </c:pt>
                <c:pt idx="278">
                  <c:v>-9.0121299999999993E-93</c:v>
                </c:pt>
                <c:pt idx="279">
                  <c:v>-1.2807799999999999E-92</c:v>
                </c:pt>
                <c:pt idx="280">
                  <c:v>-1.30637E-92</c:v>
                </c:pt>
                <c:pt idx="281">
                  <c:v>-8.5617200000000002E-93</c:v>
                </c:pt>
                <c:pt idx="282">
                  <c:v>5.8084099999999997E-94</c:v>
                </c:pt>
                <c:pt idx="283">
                  <c:v>1.28549E-92</c:v>
                </c:pt>
                <c:pt idx="284">
                  <c:v>2.3807100000000001E-92</c:v>
                </c:pt>
                <c:pt idx="285">
                  <c:v>2.49223E-92</c:v>
                </c:pt>
                <c:pt idx="286">
                  <c:v>6.6907599999999998E-93</c:v>
                </c:pt>
                <c:pt idx="287">
                  <c:v>-3.6381799999999998E-92</c:v>
                </c:pt>
                <c:pt idx="288">
                  <c:v>-1.0110299999999999E-91</c:v>
                </c:pt>
                <c:pt idx="289">
                  <c:v>-1.7054000000000001E-91</c:v>
                </c:pt>
                <c:pt idx="290">
                  <c:v>-2.1624E-91</c:v>
                </c:pt>
                <c:pt idx="291">
                  <c:v>-2.1099900000000001E-91</c:v>
                </c:pt>
                <c:pt idx="292">
                  <c:v>-1.3876400000000001E-91</c:v>
                </c:pt>
                <c:pt idx="293">
                  <c:v>1.2264100000000001E-93</c:v>
                </c:pt>
                <c:pt idx="294">
                  <c:v>1.90587E-91</c:v>
                </c:pt>
                <c:pt idx="295">
                  <c:v>3.9371800000000001E-91</c:v>
                </c:pt>
                <c:pt idx="296">
                  <c:v>5.5335199999999998E-91</c:v>
                </c:pt>
                <c:pt idx="297">
                  <c:v>5.70529E-91</c:v>
                </c:pt>
                <c:pt idx="298">
                  <c:v>3.2056100000000003E-91</c:v>
                </c:pt>
                <c:pt idx="299">
                  <c:v>-2.4057200000000001E-91</c:v>
                </c:pt>
                <c:pt idx="300">
                  <c:v>-9.4650100000000003E-91</c:v>
                </c:pt>
                <c:pt idx="301">
                  <c:v>-1.4431999999999999E-90</c:v>
                </c:pt>
                <c:pt idx="302">
                  <c:v>-1.3594499999999999E-90</c:v>
                </c:pt>
                <c:pt idx="303">
                  <c:v>-3.7106199999999998E-91</c:v>
                </c:pt>
                <c:pt idx="304">
                  <c:v>1.76699E-90</c:v>
                </c:pt>
                <c:pt idx="305">
                  <c:v>4.9116100000000004E-90</c:v>
                </c:pt>
                <c:pt idx="306">
                  <c:v>8.3083600000000006E-90</c:v>
                </c:pt>
                <c:pt idx="307">
                  <c:v>1.09645E-89</c:v>
                </c:pt>
                <c:pt idx="308">
                  <c:v>1.2057299999999999E-89</c:v>
                </c:pt>
                <c:pt idx="309">
                  <c:v>1.07452E-89</c:v>
                </c:pt>
                <c:pt idx="310">
                  <c:v>6.2360800000000004E-90</c:v>
                </c:pt>
                <c:pt idx="311">
                  <c:v>-9.2185799999999996E-91</c:v>
                </c:pt>
                <c:pt idx="312">
                  <c:v>-7.2915099999999999E-90</c:v>
                </c:pt>
                <c:pt idx="313">
                  <c:v>-6.47872E-90</c:v>
                </c:pt>
                <c:pt idx="314">
                  <c:v>8.9094000000000004E-90</c:v>
                </c:pt>
                <c:pt idx="315">
                  <c:v>4.3000099999999999E-89</c:v>
                </c:pt>
                <c:pt idx="316">
                  <c:v>9.1266099999999996E-89</c:v>
                </c:pt>
                <c:pt idx="317">
                  <c:v>1.3670599999999999E-88</c:v>
                </c:pt>
                <c:pt idx="318">
                  <c:v>1.4560000000000001E-88</c:v>
                </c:pt>
                <c:pt idx="319">
                  <c:v>6.8186499999999999E-89</c:v>
                </c:pt>
                <c:pt idx="320">
                  <c:v>-1.3646000000000001E-88</c:v>
                </c:pt>
                <c:pt idx="321">
                  <c:v>-4.6078400000000002E-88</c:v>
                </c:pt>
                <c:pt idx="322">
                  <c:v>-8.3370699999999995E-88</c:v>
                </c:pt>
                <c:pt idx="323">
                  <c:v>-1.12663E-87</c:v>
                </c:pt>
                <c:pt idx="324">
                  <c:v>-1.1591299999999999E-87</c:v>
                </c:pt>
                <c:pt idx="325">
                  <c:v>-7.4002099999999996E-88</c:v>
                </c:pt>
                <c:pt idx="326">
                  <c:v>2.3603900000000001E-88</c:v>
                </c:pt>
                <c:pt idx="327">
                  <c:v>1.68293E-87</c:v>
                </c:pt>
                <c:pt idx="328">
                  <c:v>3.24805E-87</c:v>
                </c:pt>
                <c:pt idx="329">
                  <c:v>4.2889899999999998E-87</c:v>
                </c:pt>
                <c:pt idx="330">
                  <c:v>3.9722600000000002E-87</c:v>
                </c:pt>
                <c:pt idx="331">
                  <c:v>1.6077200000000001E-87</c:v>
                </c:pt>
                <c:pt idx="332">
                  <c:v>-2.83004E-87</c:v>
                </c:pt>
                <c:pt idx="333">
                  <c:v>-8.3951400000000003E-87</c:v>
                </c:pt>
                <c:pt idx="334">
                  <c:v>-1.3323300000000001E-86</c:v>
                </c:pt>
                <c:pt idx="335">
                  <c:v>-1.53004E-86</c:v>
                </c:pt>
                <c:pt idx="336">
                  <c:v>-1.1851199999999999E-86</c:v>
                </c:pt>
                <c:pt idx="337">
                  <c:v>-1.4467999999999999E-87</c:v>
                </c:pt>
                <c:pt idx="338">
                  <c:v>1.50436E-86</c:v>
                </c:pt>
                <c:pt idx="339">
                  <c:v>3.3832800000000001E-86</c:v>
                </c:pt>
                <c:pt idx="340">
                  <c:v>4.8891999999999998E-86</c:v>
                </c:pt>
                <c:pt idx="341">
                  <c:v>5.3027799999999997E-86</c:v>
                </c:pt>
                <c:pt idx="342">
                  <c:v>3.9286999999999999E-86</c:v>
                </c:pt>
                <c:pt idx="343">
                  <c:v>4.1726499999999997E-87</c:v>
                </c:pt>
                <c:pt idx="344">
                  <c:v>-4.7374300000000001E-86</c:v>
                </c:pt>
                <c:pt idx="345">
                  <c:v>-9.8330200000000006E-86</c:v>
                </c:pt>
                <c:pt idx="346">
                  <c:v>-1.1898400000000001E-85</c:v>
                </c:pt>
                <c:pt idx="347">
                  <c:v>-7.1825700000000004E-86</c:v>
                </c:pt>
                <c:pt idx="348">
                  <c:v>7.2219900000000006E-86</c:v>
                </c:pt>
                <c:pt idx="349">
                  <c:v>3.0918200000000003E-85</c:v>
                </c:pt>
                <c:pt idx="350">
                  <c:v>5.8078900000000002E-85</c:v>
                </c:pt>
                <c:pt idx="351">
                  <c:v>7.63406E-85</c:v>
                </c:pt>
                <c:pt idx="352">
                  <c:v>6.8825700000000003E-85</c:v>
                </c:pt>
                <c:pt idx="353">
                  <c:v>2.12291E-85</c:v>
                </c:pt>
                <c:pt idx="354">
                  <c:v>-6.9549000000000002E-85</c:v>
                </c:pt>
                <c:pt idx="355">
                  <c:v>-1.8988700000000001E-84</c:v>
                </c:pt>
                <c:pt idx="356">
                  <c:v>-3.0654799999999998E-84</c:v>
                </c:pt>
                <c:pt idx="357">
                  <c:v>-3.66439E-84</c:v>
                </c:pt>
                <c:pt idx="358">
                  <c:v>-3.07475E-84</c:v>
                </c:pt>
                <c:pt idx="359">
                  <c:v>-8.6589700000000003E-85</c:v>
                </c:pt>
                <c:pt idx="360">
                  <c:v>2.8802100000000001E-84</c:v>
                </c:pt>
                <c:pt idx="361">
                  <c:v>7.3684199999999997E-84</c:v>
                </c:pt>
                <c:pt idx="362">
                  <c:v>1.0968799999999999E-83</c:v>
                </c:pt>
                <c:pt idx="363">
                  <c:v>1.1328500000000001E-83</c:v>
                </c:pt>
                <c:pt idx="364">
                  <c:v>6.1969099999999998E-84</c:v>
                </c:pt>
                <c:pt idx="365">
                  <c:v>-5.2329800000000001E-84</c:v>
                </c:pt>
                <c:pt idx="366">
                  <c:v>-2.1342E-83</c:v>
                </c:pt>
                <c:pt idx="367">
                  <c:v>-3.7651100000000002E-83</c:v>
                </c:pt>
                <c:pt idx="368">
                  <c:v>-4.6766100000000001E-83</c:v>
                </c:pt>
                <c:pt idx="369">
                  <c:v>-3.9740699999999999E-83</c:v>
                </c:pt>
                <c:pt idx="370">
                  <c:v>-9.5665600000000007E-84</c:v>
                </c:pt>
                <c:pt idx="371">
                  <c:v>4.4495999999999999E-83</c:v>
                </c:pt>
                <c:pt idx="372">
                  <c:v>1.12582E-82</c:v>
                </c:pt>
                <c:pt idx="373">
                  <c:v>1.7154400000000001E-82</c:v>
                </c:pt>
                <c:pt idx="374">
                  <c:v>1.9051299999999999E-82</c:v>
                </c:pt>
                <c:pt idx="375">
                  <c:v>1.4353400000000001E-82</c:v>
                </c:pt>
                <c:pt idx="376">
                  <c:v>1.69672E-83</c:v>
                </c:pt>
                <c:pt idx="377">
                  <c:v>-1.8293600000000001E-82</c:v>
                </c:pt>
                <c:pt idx="378">
                  <c:v>-4.0922699999999999E-82</c:v>
                </c:pt>
                <c:pt idx="379">
                  <c:v>-5.6089199999999995E-82</c:v>
                </c:pt>
                <c:pt idx="380">
                  <c:v>-5.0844299999999998E-82</c:v>
                </c:pt>
                <c:pt idx="381">
                  <c:v>-1.5265899999999999E-82</c:v>
                </c:pt>
                <c:pt idx="382">
                  <c:v>5.1108699999999998E-82</c:v>
                </c:pt>
                <c:pt idx="383">
                  <c:v>1.3474300000000001E-81</c:v>
                </c:pt>
                <c:pt idx="384">
                  <c:v>2.0674E-81</c:v>
                </c:pt>
                <c:pt idx="385">
                  <c:v>2.2438E-81</c:v>
                </c:pt>
                <c:pt idx="386">
                  <c:v>1.39354E-81</c:v>
                </c:pt>
                <c:pt idx="387">
                  <c:v>-7.9934800000000005E-82</c:v>
                </c:pt>
                <c:pt idx="388">
                  <c:v>-4.1796400000000002E-81</c:v>
                </c:pt>
                <c:pt idx="389">
                  <c:v>-7.93904E-81</c:v>
                </c:pt>
                <c:pt idx="390">
                  <c:v>-1.0634300000000001E-80</c:v>
                </c:pt>
                <c:pt idx="391">
                  <c:v>-1.0445199999999999E-80</c:v>
                </c:pt>
                <c:pt idx="392">
                  <c:v>-5.8503600000000002E-81</c:v>
                </c:pt>
                <c:pt idx="393">
                  <c:v>3.4372800000000001E-81</c:v>
                </c:pt>
                <c:pt idx="394">
                  <c:v>1.5828499999999999E-80</c:v>
                </c:pt>
                <c:pt idx="395">
                  <c:v>2.7644500000000001E-80</c:v>
                </c:pt>
                <c:pt idx="396">
                  <c:v>3.3541300000000001E-80</c:v>
                </c:pt>
                <c:pt idx="397">
                  <c:v>2.85595E-80</c:v>
                </c:pt>
                <c:pt idx="398">
                  <c:v>1.10184E-80</c:v>
                </c:pt>
                <c:pt idx="399">
                  <c:v>-1.65879E-80</c:v>
                </c:pt>
                <c:pt idx="400">
                  <c:v>-4.8368900000000002E-80</c:v>
                </c:pt>
                <c:pt idx="401">
                  <c:v>-7.4795599999999997E-80</c:v>
                </c:pt>
                <c:pt idx="402">
                  <c:v>-8.4065699999999999E-80</c:v>
                </c:pt>
                <c:pt idx="403">
                  <c:v>-6.8026800000000005E-80</c:v>
                </c:pt>
                <c:pt idx="404">
                  <c:v>-2.6790900000000001E-80</c:v>
                </c:pt>
                <c:pt idx="405">
                  <c:v>3.17255E-80</c:v>
                </c:pt>
                <c:pt idx="406">
                  <c:v>9.2041200000000005E-80</c:v>
                </c:pt>
                <c:pt idx="407">
                  <c:v>1.31192E-79</c:v>
                </c:pt>
                <c:pt idx="408">
                  <c:v>1.2432699999999999E-79</c:v>
                </c:pt>
                <c:pt idx="409">
                  <c:v>5.3467999999999998E-80</c:v>
                </c:pt>
                <c:pt idx="410">
                  <c:v>-8.1883500000000007E-80</c:v>
                </c:pt>
                <c:pt idx="411">
                  <c:v>-2.5255700000000001E-79</c:v>
                </c:pt>
                <c:pt idx="412">
                  <c:v>-4.0262199999999998E-79</c:v>
                </c:pt>
                <c:pt idx="413">
                  <c:v>-4.7451699999999997E-79</c:v>
                </c:pt>
                <c:pt idx="414">
                  <c:v>-4.36167E-79</c:v>
                </c:pt>
                <c:pt idx="415">
                  <c:v>-2.9709800000000002E-79</c:v>
                </c:pt>
                <c:pt idx="416">
                  <c:v>-9.78556E-80</c:v>
                </c:pt>
                <c:pt idx="417">
                  <c:v>1.35058E-79</c:v>
                </c:pt>
                <c:pt idx="418">
                  <c:v>4.0992900000000002E-79</c:v>
                </c:pt>
                <c:pt idx="419">
                  <c:v>7.5779999999999994E-79</c:v>
                </c:pt>
                <c:pt idx="420">
                  <c:v>1.2503100000000001E-78</c:v>
                </c:pt>
                <c:pt idx="421">
                  <c:v>1.93935E-78</c:v>
                </c:pt>
                <c:pt idx="422">
                  <c:v>2.7012100000000002E-78</c:v>
                </c:pt>
                <c:pt idx="423">
                  <c:v>3.3838500000000002E-78</c:v>
                </c:pt>
                <c:pt idx="424">
                  <c:v>4.1863699999999999E-78</c:v>
                </c:pt>
                <c:pt idx="425">
                  <c:v>5.5095299999999998E-78</c:v>
                </c:pt>
                <c:pt idx="426">
                  <c:v>7.4057599999999996E-78</c:v>
                </c:pt>
                <c:pt idx="427">
                  <c:v>9.3495799999999992E-78</c:v>
                </c:pt>
                <c:pt idx="428">
                  <c:v>1.03724E-77</c:v>
                </c:pt>
                <c:pt idx="429">
                  <c:v>9.6658900000000002E-78</c:v>
                </c:pt>
                <c:pt idx="430">
                  <c:v>6.9636400000000001E-78</c:v>
                </c:pt>
                <c:pt idx="431">
                  <c:v>1.89291E-78</c:v>
                </c:pt>
                <c:pt idx="432">
                  <c:v>-5.9018199999999999E-78</c:v>
                </c:pt>
                <c:pt idx="433">
                  <c:v>-1.6110900000000001E-77</c:v>
                </c:pt>
                <c:pt idx="434">
                  <c:v>-2.8096500000000001E-77</c:v>
                </c:pt>
                <c:pt idx="435">
                  <c:v>-3.7262700000000004E-77</c:v>
                </c:pt>
                <c:pt idx="436">
                  <c:v>-3.1553099999999999E-77</c:v>
                </c:pt>
                <c:pt idx="437">
                  <c:v>-2.1195799999999999E-78</c:v>
                </c:pt>
                <c:pt idx="438">
                  <c:v>4.4110400000000002E-77</c:v>
                </c:pt>
                <c:pt idx="439">
                  <c:v>8.5574899999999993E-77</c:v>
                </c:pt>
                <c:pt idx="440">
                  <c:v>8.1997200000000001E-77</c:v>
                </c:pt>
                <c:pt idx="441">
                  <c:v>-2.8380000000000002E-77</c:v>
                </c:pt>
                <c:pt idx="442">
                  <c:v>-2.95084E-76</c:v>
                </c:pt>
                <c:pt idx="443">
                  <c:v>-7.0673499999999999E-76</c:v>
                </c:pt>
                <c:pt idx="444">
                  <c:v>-1.1795399999999999E-75</c:v>
                </c:pt>
                <c:pt idx="445">
                  <c:v>-1.6024899999999999E-75</c:v>
                </c:pt>
                <c:pt idx="446">
                  <c:v>-1.9206799999999999E-75</c:v>
                </c:pt>
                <c:pt idx="447">
                  <c:v>-2.17888E-75</c:v>
                </c:pt>
                <c:pt idx="448">
                  <c:v>-2.4464300000000001E-75</c:v>
                </c:pt>
                <c:pt idx="449">
                  <c:v>-2.6772400000000002E-75</c:v>
                </c:pt>
                <c:pt idx="450">
                  <c:v>-2.6714700000000002E-75</c:v>
                </c:pt>
                <c:pt idx="451">
                  <c:v>-2.19164E-75</c:v>
                </c:pt>
                <c:pt idx="452">
                  <c:v>-1.05995E-75</c:v>
                </c:pt>
                <c:pt idx="453">
                  <c:v>8.3145399999999998E-76</c:v>
                </c:pt>
                <c:pt idx="454">
                  <c:v>3.4395000000000001E-75</c:v>
                </c:pt>
                <c:pt idx="455">
                  <c:v>6.5041299999999995E-75</c:v>
                </c:pt>
                <c:pt idx="456">
                  <c:v>9.9275500000000003E-75</c:v>
                </c:pt>
                <c:pt idx="457">
                  <c:v>1.4533799999999999E-74</c:v>
                </c:pt>
                <c:pt idx="458">
                  <c:v>2.1738800000000001E-74</c:v>
                </c:pt>
                <c:pt idx="459">
                  <c:v>3.1520200000000002E-74</c:v>
                </c:pt>
                <c:pt idx="460">
                  <c:v>4.1768499999999997E-74</c:v>
                </c:pt>
                <c:pt idx="461">
                  <c:v>5.0069799999999998E-74</c:v>
                </c:pt>
                <c:pt idx="462">
                  <c:v>5.2215200000000003E-74</c:v>
                </c:pt>
                <c:pt idx="463">
                  <c:v>3.8104499999999999E-74</c:v>
                </c:pt>
                <c:pt idx="464">
                  <c:v>-3.3386700000000002E-75</c:v>
                </c:pt>
                <c:pt idx="465">
                  <c:v>-7.1481899999999998E-74</c:v>
                </c:pt>
                <c:pt idx="466">
                  <c:v>-1.5047499999999999E-73</c:v>
                </c:pt>
                <c:pt idx="467">
                  <c:v>-2.1793600000000001E-73</c:v>
                </c:pt>
                <c:pt idx="468">
                  <c:v>-2.4866099999999999E-73</c:v>
                </c:pt>
                <c:pt idx="469">
                  <c:v>-2.06106E-73</c:v>
                </c:pt>
                <c:pt idx="470">
                  <c:v>-4.2687299999999998E-74</c:v>
                </c:pt>
                <c:pt idx="471">
                  <c:v>2.7104699999999999E-73</c:v>
                </c:pt>
                <c:pt idx="472">
                  <c:v>6.9450100000000003E-73</c:v>
                </c:pt>
                <c:pt idx="473">
                  <c:v>1.07947E-72</c:v>
                </c:pt>
                <c:pt idx="474">
                  <c:v>1.22367E-72</c:v>
                </c:pt>
                <c:pt idx="475">
                  <c:v>9.8466199999999996E-73</c:v>
                </c:pt>
                <c:pt idx="476">
                  <c:v>2.9359999999999997E-73</c:v>
                </c:pt>
                <c:pt idx="477">
                  <c:v>-8.4161400000000003E-73</c:v>
                </c:pt>
                <c:pt idx="478">
                  <c:v>-2.14945E-72</c:v>
                </c:pt>
                <c:pt idx="479">
                  <c:v>-2.9458700000000001E-72</c:v>
                </c:pt>
                <c:pt idx="480">
                  <c:v>-2.26334E-72</c:v>
                </c:pt>
                <c:pt idx="481">
                  <c:v>8.2268699999999996E-73</c:v>
                </c:pt>
                <c:pt idx="482">
                  <c:v>6.6355100000000003E-72</c:v>
                </c:pt>
                <c:pt idx="483">
                  <c:v>1.4180300000000001E-71</c:v>
                </c:pt>
                <c:pt idx="484">
                  <c:v>2.0325699999999999E-71</c:v>
                </c:pt>
                <c:pt idx="485">
                  <c:v>1.8815200000000001E-71</c:v>
                </c:pt>
                <c:pt idx="486">
                  <c:v>1.03848E-72</c:v>
                </c:pt>
                <c:pt idx="487">
                  <c:v>-3.88873E-71</c:v>
                </c:pt>
                <c:pt idx="488">
                  <c:v>-9.7268000000000002E-71</c:v>
                </c:pt>
                <c:pt idx="489">
                  <c:v>-1.5802700000000001E-70</c:v>
                </c:pt>
                <c:pt idx="490">
                  <c:v>-1.95545E-70</c:v>
                </c:pt>
                <c:pt idx="491">
                  <c:v>-1.80787E-70</c:v>
                </c:pt>
                <c:pt idx="492">
                  <c:v>-8.9111300000000007E-71</c:v>
                </c:pt>
                <c:pt idx="493">
                  <c:v>8.8722500000000001E-71</c:v>
                </c:pt>
                <c:pt idx="494">
                  <c:v>3.3169400000000001E-70</c:v>
                </c:pt>
                <c:pt idx="495">
                  <c:v>5.7580300000000001E-70</c:v>
                </c:pt>
                <c:pt idx="496">
                  <c:v>7.1627200000000004E-70</c:v>
                </c:pt>
                <c:pt idx="497">
                  <c:v>6.4133199999999999E-70</c:v>
                </c:pt>
                <c:pt idx="498">
                  <c:v>2.9213299999999998E-70</c:v>
                </c:pt>
                <c:pt idx="499">
                  <c:v>-2.9312400000000001E-70</c:v>
                </c:pt>
                <c:pt idx="500">
                  <c:v>-9.64302E-70</c:v>
                </c:pt>
                <c:pt idx="501">
                  <c:v>-1.4375700000000001E-69</c:v>
                </c:pt>
                <c:pt idx="502">
                  <c:v>-1.3150400000000001E-69</c:v>
                </c:pt>
                <c:pt idx="503">
                  <c:v>-2.3389299999999999E-70</c:v>
                </c:pt>
                <c:pt idx="504">
                  <c:v>1.9249000000000001E-69</c:v>
                </c:pt>
                <c:pt idx="505">
                  <c:v>4.8657299999999996E-69</c:v>
                </c:pt>
                <c:pt idx="506">
                  <c:v>7.7359700000000003E-69</c:v>
                </c:pt>
                <c:pt idx="507">
                  <c:v>9.0973399999999999E-69</c:v>
                </c:pt>
                <c:pt idx="508">
                  <c:v>7.2156899999999995E-69</c:v>
                </c:pt>
                <c:pt idx="509">
                  <c:v>7.3266399999999997E-70</c:v>
                </c:pt>
                <c:pt idx="510">
                  <c:v>-1.0391300000000001E-68</c:v>
                </c:pt>
                <c:pt idx="511">
                  <c:v>-2.3869399999999999E-68</c:v>
                </c:pt>
                <c:pt idx="512">
                  <c:v>-3.44986E-68</c:v>
                </c:pt>
                <c:pt idx="513">
                  <c:v>-3.5231500000000001E-68</c:v>
                </c:pt>
                <c:pt idx="514">
                  <c:v>-2.0315899999999999E-68</c:v>
                </c:pt>
                <c:pt idx="515">
                  <c:v>1.18307E-68</c:v>
                </c:pt>
                <c:pt idx="516">
                  <c:v>5.7289600000000004E-68</c:v>
                </c:pt>
                <c:pt idx="517">
                  <c:v>1.0433099999999999E-67</c:v>
                </c:pt>
                <c:pt idx="518">
                  <c:v>1.3044599999999999E-67</c:v>
                </c:pt>
                <c:pt idx="519">
                  <c:v>1.05948E-67</c:v>
                </c:pt>
                <c:pt idx="520">
                  <c:v>7.5454799999999999E-69</c:v>
                </c:pt>
                <c:pt idx="521">
                  <c:v>-1.6485500000000001E-67</c:v>
                </c:pt>
                <c:pt idx="522">
                  <c:v>-3.7530600000000002E-67</c:v>
                </c:pt>
                <c:pt idx="523">
                  <c:v>-5.4364699999999998E-67</c:v>
                </c:pt>
                <c:pt idx="524">
                  <c:v>-5.4819799999999998E-67</c:v>
                </c:pt>
                <c:pt idx="525">
                  <c:v>-2.6220100000000001E-67</c:v>
                </c:pt>
                <c:pt idx="526">
                  <c:v>3.7079099999999998E-67</c:v>
                </c:pt>
                <c:pt idx="527">
                  <c:v>1.2716500000000001E-66</c:v>
                </c:pt>
                <c:pt idx="528">
                  <c:v>2.2099400000000001E-66</c:v>
                </c:pt>
                <c:pt idx="529">
                  <c:v>2.8182400000000001E-66</c:v>
                </c:pt>
                <c:pt idx="530">
                  <c:v>2.6731599999999999E-66</c:v>
                </c:pt>
                <c:pt idx="531">
                  <c:v>1.48595E-66</c:v>
                </c:pt>
                <c:pt idx="532">
                  <c:v>-7.3656899999999998E-67</c:v>
                </c:pt>
                <c:pt idx="533">
                  <c:v>-3.6292999999999997E-66</c:v>
                </c:pt>
                <c:pt idx="534">
                  <c:v>-6.3210300000000001E-66</c:v>
                </c:pt>
                <c:pt idx="535">
                  <c:v>-7.37577E-66</c:v>
                </c:pt>
                <c:pt idx="536">
                  <c:v>-5.3046700000000005E-66</c:v>
                </c:pt>
                <c:pt idx="537">
                  <c:v>6.2807299999999995E-67</c:v>
                </c:pt>
                <c:pt idx="538">
                  <c:v>9.8487900000000003E-66</c:v>
                </c:pt>
                <c:pt idx="539">
                  <c:v>1.9975600000000002E-65</c:v>
                </c:pt>
                <c:pt idx="540">
                  <c:v>2.6530800000000001E-65</c:v>
                </c:pt>
                <c:pt idx="541">
                  <c:v>2.3937800000000002E-65</c:v>
                </c:pt>
                <c:pt idx="542">
                  <c:v>7.9491199999999998E-66</c:v>
                </c:pt>
                <c:pt idx="543">
                  <c:v>-2.1869400000000002E-65</c:v>
                </c:pt>
                <c:pt idx="544">
                  <c:v>-6.0673699999999998E-65</c:v>
                </c:pt>
                <c:pt idx="545">
                  <c:v>-9.7671700000000006E-65</c:v>
                </c:pt>
                <c:pt idx="546">
                  <c:v>-1.16531E-64</c:v>
                </c:pt>
                <c:pt idx="547">
                  <c:v>-9.9092500000000007E-65</c:v>
                </c:pt>
                <c:pt idx="548">
                  <c:v>-3.2962600000000001E-65</c:v>
                </c:pt>
                <c:pt idx="549">
                  <c:v>7.9293499999999992E-65</c:v>
                </c:pt>
                <c:pt idx="550">
                  <c:v>2.11974E-64</c:v>
                </c:pt>
                <c:pt idx="551">
                  <c:v>3.1548399999999999E-64</c:v>
                </c:pt>
                <c:pt idx="552">
                  <c:v>3.3077899999999998E-64</c:v>
                </c:pt>
                <c:pt idx="553">
                  <c:v>2.1198700000000001E-64</c:v>
                </c:pt>
                <c:pt idx="554">
                  <c:v>-5.5194199999999998E-65</c:v>
                </c:pt>
                <c:pt idx="555">
                  <c:v>-4.35933E-64</c:v>
                </c:pt>
                <c:pt idx="556">
                  <c:v>-8.3025700000000004E-64</c:v>
                </c:pt>
                <c:pt idx="557">
                  <c:v>-1.08096E-63</c:v>
                </c:pt>
                <c:pt idx="558">
                  <c:v>-1.02056E-63</c:v>
                </c:pt>
                <c:pt idx="559">
                  <c:v>-5.3856100000000002E-64</c:v>
                </c:pt>
                <c:pt idx="560">
                  <c:v>3.5159799999999999E-64</c:v>
                </c:pt>
                <c:pt idx="561">
                  <c:v>1.4538800000000001E-63</c:v>
                </c:pt>
                <c:pt idx="562">
                  <c:v>2.3869799999999999E-63</c:v>
                </c:pt>
                <c:pt idx="563">
                  <c:v>2.6733099999999999E-63</c:v>
                </c:pt>
                <c:pt idx="564">
                  <c:v>1.84262E-63</c:v>
                </c:pt>
                <c:pt idx="565">
                  <c:v>-4.1866900000000003E-64</c:v>
                </c:pt>
                <c:pt idx="566">
                  <c:v>-3.9225099999999998E-63</c:v>
                </c:pt>
                <c:pt idx="567">
                  <c:v>-7.7287099999999995E-63</c:v>
                </c:pt>
                <c:pt idx="568">
                  <c:v>-1.03995E-62</c:v>
                </c:pt>
                <c:pt idx="569">
                  <c:v>-1.0332100000000001E-62</c:v>
                </c:pt>
                <c:pt idx="570">
                  <c:v>-5.8703099999999999E-63</c:v>
                </c:pt>
                <c:pt idx="571">
                  <c:v>3.8126000000000002E-63</c:v>
                </c:pt>
                <c:pt idx="572">
                  <c:v>1.70129E-62</c:v>
                </c:pt>
                <c:pt idx="573">
                  <c:v>2.9242300000000001E-62</c:v>
                </c:pt>
                <c:pt idx="574">
                  <c:v>3.53925E-62</c:v>
                </c:pt>
                <c:pt idx="575">
                  <c:v>3.1830299999999998E-62</c:v>
                </c:pt>
                <c:pt idx="576">
                  <c:v>1.68845E-62</c:v>
                </c:pt>
                <c:pt idx="577">
                  <c:v>-8.5012899999999996E-63</c:v>
                </c:pt>
                <c:pt idx="578">
                  <c:v>-3.8960699999999999E-62</c:v>
                </c:pt>
                <c:pt idx="579">
                  <c:v>-6.24576E-62</c:v>
                </c:pt>
                <c:pt idx="580">
                  <c:v>-6.0524600000000002E-62</c:v>
                </c:pt>
                <c:pt idx="581">
                  <c:v>-1.59544E-62</c:v>
                </c:pt>
                <c:pt idx="582">
                  <c:v>7.4325900000000002E-62</c:v>
                </c:pt>
                <c:pt idx="583">
                  <c:v>1.89656E-61</c:v>
                </c:pt>
                <c:pt idx="584">
                  <c:v>2.8285400000000001E-61</c:v>
                </c:pt>
                <c:pt idx="585">
                  <c:v>2.9736500000000001E-61</c:v>
                </c:pt>
                <c:pt idx="586">
                  <c:v>2.1043900000000001E-61</c:v>
                </c:pt>
                <c:pt idx="587">
                  <c:v>4.8345700000000004E-62</c:v>
                </c:pt>
                <c:pt idx="588">
                  <c:v>-1.5790199999999998E-61</c:v>
                </c:pt>
                <c:pt idx="589">
                  <c:v>-4.0164800000000001E-61</c:v>
                </c:pt>
                <c:pt idx="590">
                  <c:v>-6.8469000000000005E-61</c:v>
                </c:pt>
                <c:pt idx="591">
                  <c:v>-1.01347E-60</c:v>
                </c:pt>
                <c:pt idx="592">
                  <c:v>-1.39621E-60</c:v>
                </c:pt>
                <c:pt idx="593">
                  <c:v>-1.8341499999999999E-60</c:v>
                </c:pt>
                <c:pt idx="594">
                  <c:v>-2.32231E-60</c:v>
                </c:pt>
                <c:pt idx="595">
                  <c:v>-2.7391699999999999E-60</c:v>
                </c:pt>
                <c:pt idx="596">
                  <c:v>-2.6702900000000002E-60</c:v>
                </c:pt>
                <c:pt idx="597">
                  <c:v>-1.54815E-60</c:v>
                </c:pt>
                <c:pt idx="598">
                  <c:v>8.4643900000000004E-61</c:v>
                </c:pt>
                <c:pt idx="599">
                  <c:v>4.0615300000000001E-60</c:v>
                </c:pt>
                <c:pt idx="600">
                  <c:v>7.1141499999999998E-60</c:v>
                </c:pt>
                <c:pt idx="601">
                  <c:v>8.4089800000000002E-60</c:v>
                </c:pt>
                <c:pt idx="602">
                  <c:v>5.2884900000000001E-60</c:v>
                </c:pt>
                <c:pt idx="603">
                  <c:v>-4.9510300000000003E-60</c:v>
                </c:pt>
                <c:pt idx="604">
                  <c:v>-2.2563500000000002E-59</c:v>
                </c:pt>
                <c:pt idx="605">
                  <c:v>-4.4467299999999997E-59</c:v>
                </c:pt>
                <c:pt idx="606">
                  <c:v>-6.4793099999999997E-59</c:v>
                </c:pt>
                <c:pt idx="607">
                  <c:v>-7.5188400000000003E-59</c:v>
                </c:pt>
                <c:pt idx="608">
                  <c:v>-6.6903500000000003E-59</c:v>
                </c:pt>
                <c:pt idx="609">
                  <c:v>-3.2794400000000002E-59</c:v>
                </c:pt>
                <c:pt idx="610">
                  <c:v>3.1750299999999998E-59</c:v>
                </c:pt>
                <c:pt idx="611">
                  <c:v>1.18448E-58</c:v>
                </c:pt>
                <c:pt idx="612">
                  <c:v>1.8939899999999999E-58</c:v>
                </c:pt>
                <c:pt idx="613">
                  <c:v>1.8314600000000001E-58</c:v>
                </c:pt>
                <c:pt idx="614">
                  <c:v>5.2006399999999998E-59</c:v>
                </c:pt>
                <c:pt idx="615">
                  <c:v>-1.99547E-58</c:v>
                </c:pt>
                <c:pt idx="616">
                  <c:v>-5.0844300000000003E-58</c:v>
                </c:pt>
                <c:pt idx="617">
                  <c:v>-7.8572100000000005E-58</c:v>
                </c:pt>
                <c:pt idx="618">
                  <c:v>-9.5186000000000005E-58</c:v>
                </c:pt>
                <c:pt idx="619">
                  <c:v>-9.5352700000000001E-58</c:v>
                </c:pt>
                <c:pt idx="620">
                  <c:v>-7.9275100000000003E-58</c:v>
                </c:pt>
                <c:pt idx="621">
                  <c:v>-5.2828700000000003E-58</c:v>
                </c:pt>
                <c:pt idx="622">
                  <c:v>-1.8479300000000001E-58</c:v>
                </c:pt>
                <c:pt idx="623">
                  <c:v>3.4325399999999998E-58</c:v>
                </c:pt>
                <c:pt idx="624">
                  <c:v>1.33776E-57</c:v>
                </c:pt>
                <c:pt idx="625">
                  <c:v>3.2549799999999998E-57</c:v>
                </c:pt>
                <c:pt idx="626">
                  <c:v>6.4697099999999995E-57</c:v>
                </c:pt>
                <c:pt idx="627">
                  <c:v>1.08157E-56</c:v>
                </c:pt>
                <c:pt idx="628">
                  <c:v>1.5154299999999999E-56</c:v>
                </c:pt>
                <c:pt idx="629">
                  <c:v>1.6536200000000001E-56</c:v>
                </c:pt>
                <c:pt idx="630">
                  <c:v>9.7596599999999998E-57</c:v>
                </c:pt>
                <c:pt idx="631">
                  <c:v>-1.0086E-56</c:v>
                </c:pt>
                <c:pt idx="632">
                  <c:v>-4.2987199999999998E-56</c:v>
                </c:pt>
                <c:pt idx="633">
                  <c:v>-8.1667999999999998E-56</c:v>
                </c:pt>
                <c:pt idx="634">
                  <c:v>-1.1213400000000001E-55</c:v>
                </c:pt>
                <c:pt idx="635">
                  <c:v>-1.15574E-55</c:v>
                </c:pt>
                <c:pt idx="636">
                  <c:v>-7.3595999999999997E-56</c:v>
                </c:pt>
                <c:pt idx="637">
                  <c:v>2.3129099999999999E-56</c:v>
                </c:pt>
                <c:pt idx="638">
                  <c:v>1.6734399999999998E-55</c:v>
                </c:pt>
                <c:pt idx="639">
                  <c:v>3.3020699999999997E-55</c:v>
                </c:pt>
                <c:pt idx="640">
                  <c:v>4.5640099999999999E-55</c:v>
                </c:pt>
                <c:pt idx="641">
                  <c:v>4.6939299999999998E-55</c:v>
                </c:pt>
                <c:pt idx="642">
                  <c:v>3.0574400000000002E-55</c:v>
                </c:pt>
                <c:pt idx="643">
                  <c:v>-3.8287599999999998E-56</c:v>
                </c:pt>
                <c:pt idx="644">
                  <c:v>-4.9009300000000003E-55</c:v>
                </c:pt>
                <c:pt idx="645">
                  <c:v>-8.9376399999999993E-55</c:v>
                </c:pt>
                <c:pt idx="646">
                  <c:v>-9.7879200000000007E-55</c:v>
                </c:pt>
                <c:pt idx="647">
                  <c:v>-4.0430800000000003E-55</c:v>
                </c:pt>
                <c:pt idx="648">
                  <c:v>1.04417E-54</c:v>
                </c:pt>
                <c:pt idx="649">
                  <c:v>3.2516699999999999E-54</c:v>
                </c:pt>
                <c:pt idx="650">
                  <c:v>5.6903399999999999E-54</c:v>
                </c:pt>
                <c:pt idx="651">
                  <c:v>7.4146500000000003E-54</c:v>
                </c:pt>
                <c:pt idx="652">
                  <c:v>7.1926500000000005E-54</c:v>
                </c:pt>
                <c:pt idx="653">
                  <c:v>3.8691799999999998E-54</c:v>
                </c:pt>
                <c:pt idx="654">
                  <c:v>-3.08389E-54</c:v>
                </c:pt>
                <c:pt idx="655">
                  <c:v>-1.28755E-53</c:v>
                </c:pt>
                <c:pt idx="656">
                  <c:v>-2.2771400000000002E-53</c:v>
                </c:pt>
                <c:pt idx="657">
                  <c:v>-2.8119899999999999E-53</c:v>
                </c:pt>
                <c:pt idx="658">
                  <c:v>-2.3493599999999999E-53</c:v>
                </c:pt>
                <c:pt idx="659">
                  <c:v>-4.8009299999999998E-54</c:v>
                </c:pt>
                <c:pt idx="660">
                  <c:v>2.7959400000000001E-53</c:v>
                </c:pt>
                <c:pt idx="661">
                  <c:v>6.7804900000000003E-53</c:v>
                </c:pt>
                <c:pt idx="662">
                  <c:v>9.9240499999999997E-53</c:v>
                </c:pt>
                <c:pt idx="663">
                  <c:v>1.00926E-52</c:v>
                </c:pt>
                <c:pt idx="664">
                  <c:v>5.3518299999999997E-53</c:v>
                </c:pt>
                <c:pt idx="665">
                  <c:v>-5.0886399999999998E-53</c:v>
                </c:pt>
                <c:pt idx="666">
                  <c:v>-2.00598E-52</c:v>
                </c:pt>
                <c:pt idx="667">
                  <c:v>-3.5549600000000001E-52</c:v>
                </c:pt>
                <c:pt idx="668">
                  <c:v>-4.4125000000000001E-52</c:v>
                </c:pt>
                <c:pt idx="669">
                  <c:v>-3.64604E-52</c:v>
                </c:pt>
                <c:pt idx="670">
                  <c:v>-5.5749699999999999E-53</c:v>
                </c:pt>
                <c:pt idx="671">
                  <c:v>4.8290399999999998E-52</c:v>
                </c:pt>
                <c:pt idx="672">
                  <c:v>1.1402E-51</c:v>
                </c:pt>
                <c:pt idx="673">
                  <c:v>1.6908799999999999E-51</c:v>
                </c:pt>
                <c:pt idx="674">
                  <c:v>1.8563100000000001E-51</c:v>
                </c:pt>
                <c:pt idx="675">
                  <c:v>1.4088000000000001E-51</c:v>
                </c:pt>
                <c:pt idx="676">
                  <c:v>2.4363699999999998E-52</c:v>
                </c:pt>
                <c:pt idx="677">
                  <c:v>-1.56355E-51</c:v>
                </c:pt>
                <c:pt idx="678">
                  <c:v>-3.63012E-51</c:v>
                </c:pt>
                <c:pt idx="679">
                  <c:v>-5.1151000000000001E-51</c:v>
                </c:pt>
                <c:pt idx="680">
                  <c:v>-4.8475099999999998E-51</c:v>
                </c:pt>
                <c:pt idx="681">
                  <c:v>-1.9426900000000001E-51</c:v>
                </c:pt>
                <c:pt idx="682">
                  <c:v>3.5158600000000003E-51</c:v>
                </c:pt>
                <c:pt idx="683">
                  <c:v>1.02372E-50</c:v>
                </c:pt>
                <c:pt idx="684">
                  <c:v>1.57127E-50</c:v>
                </c:pt>
                <c:pt idx="685">
                  <c:v>1.63798E-50</c:v>
                </c:pt>
                <c:pt idx="686">
                  <c:v>8.56656E-51</c:v>
                </c:pt>
                <c:pt idx="687">
                  <c:v>-9.9366499999999998E-51</c:v>
                </c:pt>
                <c:pt idx="688">
                  <c:v>-3.8212600000000001E-50</c:v>
                </c:pt>
                <c:pt idx="689">
                  <c:v>-7.0271300000000003E-50</c:v>
                </c:pt>
                <c:pt idx="690">
                  <c:v>-9.3775499999999996E-50</c:v>
                </c:pt>
                <c:pt idx="691">
                  <c:v>-9.2645300000000008E-50</c:v>
                </c:pt>
                <c:pt idx="692">
                  <c:v>-5.4543099999999995E-50</c:v>
                </c:pt>
                <c:pt idx="693">
                  <c:v>2.1448800000000001E-50</c:v>
                </c:pt>
                <c:pt idx="694">
                  <c:v>1.2122200000000001E-49</c:v>
                </c:pt>
                <c:pt idx="695">
                  <c:v>2.1320299999999998E-49</c:v>
                </c:pt>
                <c:pt idx="696">
                  <c:v>2.4824199999999999E-49</c:v>
                </c:pt>
                <c:pt idx="697">
                  <c:v>1.74865E-49</c:v>
                </c:pt>
                <c:pt idx="698">
                  <c:v>-3.28528E-50</c:v>
                </c:pt>
                <c:pt idx="699">
                  <c:v>-3.5661400000000003E-49</c:v>
                </c:pt>
                <c:pt idx="700">
                  <c:v>-7.2585000000000006E-49</c:v>
                </c:pt>
                <c:pt idx="701">
                  <c:v>-1.0144700000000001E-48</c:v>
                </c:pt>
                <c:pt idx="702">
                  <c:v>-1.05721E-48</c:v>
                </c:pt>
                <c:pt idx="703">
                  <c:v>-6.9139100000000002E-49</c:v>
                </c:pt>
                <c:pt idx="704">
                  <c:v>1.64045E-49</c:v>
                </c:pt>
                <c:pt idx="705">
                  <c:v>1.3929900000000001E-48</c:v>
                </c:pt>
                <c:pt idx="706">
                  <c:v>2.6412700000000001E-48</c:v>
                </c:pt>
                <c:pt idx="707">
                  <c:v>3.4309199999999999E-48</c:v>
                </c:pt>
                <c:pt idx="708">
                  <c:v>3.2993800000000001E-48</c:v>
                </c:pt>
                <c:pt idx="709">
                  <c:v>1.89418E-48</c:v>
                </c:pt>
                <c:pt idx="710">
                  <c:v>-8.3018900000000002E-49</c:v>
                </c:pt>
                <c:pt idx="711">
                  <c:v>-4.3671599999999999E-48</c:v>
                </c:pt>
                <c:pt idx="712">
                  <c:v>-7.6654900000000002E-48</c:v>
                </c:pt>
                <c:pt idx="713">
                  <c:v>-9.4538399999999997E-48</c:v>
                </c:pt>
                <c:pt idx="714">
                  <c:v>-8.6216800000000002E-48</c:v>
                </c:pt>
                <c:pt idx="715">
                  <c:v>-4.5555999999999999E-48</c:v>
                </c:pt>
                <c:pt idx="716">
                  <c:v>2.3245200000000001E-48</c:v>
                </c:pt>
                <c:pt idx="717">
                  <c:v>9.9969799999999998E-48</c:v>
                </c:pt>
                <c:pt idx="718">
                  <c:v>1.50975E-47</c:v>
                </c:pt>
                <c:pt idx="719">
                  <c:v>1.4043899999999999E-47</c:v>
                </c:pt>
                <c:pt idx="720">
                  <c:v>3.9896500000000002E-48</c:v>
                </c:pt>
                <c:pt idx="721">
                  <c:v>-1.5831599999999999E-47</c:v>
                </c:pt>
                <c:pt idx="722">
                  <c:v>-4.1728800000000001E-47</c:v>
                </c:pt>
                <c:pt idx="723">
                  <c:v>-6.5743700000000001E-47</c:v>
                </c:pt>
                <c:pt idx="724">
                  <c:v>-8.0936199999999997E-47</c:v>
                </c:pt>
                <c:pt idx="725">
                  <c:v>-8.6234899999999996E-47</c:v>
                </c:pt>
                <c:pt idx="726">
                  <c:v>-8.5143900000000003E-47</c:v>
                </c:pt>
                <c:pt idx="727">
                  <c:v>-7.9754800000000003E-47</c:v>
                </c:pt>
                <c:pt idx="728">
                  <c:v>-6.5697199999999999E-47</c:v>
                </c:pt>
                <c:pt idx="729">
                  <c:v>-3.4705999999999999E-47</c:v>
                </c:pt>
                <c:pt idx="730">
                  <c:v>1.79762E-47</c:v>
                </c:pt>
                <c:pt idx="731">
                  <c:v>8.9262000000000006E-47</c:v>
                </c:pt>
                <c:pt idx="732">
                  <c:v>1.671E-46</c:v>
                </c:pt>
                <c:pt idx="733">
                  <c:v>2.4149199999999999E-46</c:v>
                </c:pt>
                <c:pt idx="734">
                  <c:v>3.1855000000000001E-46</c:v>
                </c:pt>
                <c:pt idx="735">
                  <c:v>4.0054699999999998E-46</c:v>
                </c:pt>
                <c:pt idx="736">
                  <c:v>4.7558200000000001E-46</c:v>
                </c:pt>
                <c:pt idx="737">
                  <c:v>5.4960600000000001E-46</c:v>
                </c:pt>
                <c:pt idx="738">
                  <c:v>6.27025E-46</c:v>
                </c:pt>
                <c:pt idx="739">
                  <c:v>7.0641399999999993E-46</c:v>
                </c:pt>
                <c:pt idx="740">
                  <c:v>8.87542E-46</c:v>
                </c:pt>
                <c:pt idx="741">
                  <c:v>1.34966E-45</c:v>
                </c:pt>
                <c:pt idx="742">
                  <c:v>2.1737599999999999E-45</c:v>
                </c:pt>
                <c:pt idx="743">
                  <c:v>3.27054E-45</c:v>
                </c:pt>
                <c:pt idx="744">
                  <c:v>4.3900699999999997E-45</c:v>
                </c:pt>
                <c:pt idx="745">
                  <c:v>5.1745699999999998E-45</c:v>
                </c:pt>
                <c:pt idx="746">
                  <c:v>4.8241699999999999E-45</c:v>
                </c:pt>
                <c:pt idx="747">
                  <c:v>1.2494200000000001E-45</c:v>
                </c:pt>
                <c:pt idx="748">
                  <c:v>-8.0749800000000004E-45</c:v>
                </c:pt>
                <c:pt idx="749">
                  <c:v>-2.30484E-44</c:v>
                </c:pt>
                <c:pt idx="750">
                  <c:v>-3.9488899999999999E-44</c:v>
                </c:pt>
                <c:pt idx="751">
                  <c:v>-4.9319799999999997E-44</c:v>
                </c:pt>
                <c:pt idx="752">
                  <c:v>-4.0351500000000001E-44</c:v>
                </c:pt>
                <c:pt idx="753">
                  <c:v>-8.2730500000000003E-46</c:v>
                </c:pt>
                <c:pt idx="754">
                  <c:v>7.0194099999999997E-44</c:v>
                </c:pt>
                <c:pt idx="755">
                  <c:v>1.5811699999999999E-43</c:v>
                </c:pt>
                <c:pt idx="756">
                  <c:v>2.3932499999999998E-43</c:v>
                </c:pt>
                <c:pt idx="757">
                  <c:v>2.88905E-43</c:v>
                </c:pt>
                <c:pt idx="758">
                  <c:v>2.83584E-43</c:v>
                </c:pt>
                <c:pt idx="759">
                  <c:v>2.07884E-43</c:v>
                </c:pt>
                <c:pt idx="760">
                  <c:v>6.2112799999999998E-44</c:v>
                </c:pt>
                <c:pt idx="761">
                  <c:v>-1.3413800000000001E-43</c:v>
                </c:pt>
                <c:pt idx="762">
                  <c:v>-3.2467499999999999E-43</c:v>
                </c:pt>
                <c:pt idx="763">
                  <c:v>-4.0772299999999998E-43</c:v>
                </c:pt>
                <c:pt idx="764">
                  <c:v>-2.96481E-43</c:v>
                </c:pt>
                <c:pt idx="765">
                  <c:v>5.5386700000000002E-45</c:v>
                </c:pt>
                <c:pt idx="766">
                  <c:v>3.9998100000000001E-43</c:v>
                </c:pt>
                <c:pt idx="767">
                  <c:v>7.3433400000000003E-43</c:v>
                </c:pt>
                <c:pt idx="768">
                  <c:v>8.9419900000000007E-43</c:v>
                </c:pt>
                <c:pt idx="769">
                  <c:v>8.7376999999999999E-43</c:v>
                </c:pt>
                <c:pt idx="770">
                  <c:v>6.3429400000000003E-43</c:v>
                </c:pt>
                <c:pt idx="771">
                  <c:v>-1.5050099999999999E-44</c:v>
                </c:pt>
                <c:pt idx="772">
                  <c:v>-1.199E-42</c:v>
                </c:pt>
                <c:pt idx="773">
                  <c:v>-2.86955E-42</c:v>
                </c:pt>
                <c:pt idx="774">
                  <c:v>-5.0294299999999997E-42</c:v>
                </c:pt>
                <c:pt idx="775">
                  <c:v>-7.6450400000000003E-42</c:v>
                </c:pt>
                <c:pt idx="776">
                  <c:v>-1.04762E-41</c:v>
                </c:pt>
                <c:pt idx="777">
                  <c:v>-1.3400799999999999E-41</c:v>
                </c:pt>
                <c:pt idx="778">
                  <c:v>-1.6282300000000001E-41</c:v>
                </c:pt>
                <c:pt idx="779">
                  <c:v>-1.8417200000000001E-41</c:v>
                </c:pt>
                <c:pt idx="780">
                  <c:v>-1.92677E-41</c:v>
                </c:pt>
                <c:pt idx="781">
                  <c:v>-1.9018599999999999E-41</c:v>
                </c:pt>
                <c:pt idx="782">
                  <c:v>-1.70304E-41</c:v>
                </c:pt>
                <c:pt idx="783">
                  <c:v>-1.22844E-41</c:v>
                </c:pt>
                <c:pt idx="784">
                  <c:v>-7.8981999999999997E-42</c:v>
                </c:pt>
                <c:pt idx="785">
                  <c:v>-1.3898999999999999E-41</c:v>
                </c:pt>
                <c:pt idx="786">
                  <c:v>-4.7684599999999999E-41</c:v>
                </c:pt>
                <c:pt idx="787">
                  <c:v>-1.3267900000000001E-40</c:v>
                </c:pt>
                <c:pt idx="788">
                  <c:v>-2.7979800000000002E-40</c:v>
                </c:pt>
                <c:pt idx="789">
                  <c:v>-4.4922200000000003E-40</c:v>
                </c:pt>
                <c:pt idx="790">
                  <c:v>-5.29077E-40</c:v>
                </c:pt>
                <c:pt idx="791">
                  <c:v>-3.6745100000000002E-40</c:v>
                </c:pt>
                <c:pt idx="792">
                  <c:v>1.52776E-40</c:v>
                </c:pt>
                <c:pt idx="793">
                  <c:v>1.0384400000000001E-39</c:v>
                </c:pt>
                <c:pt idx="794">
                  <c:v>2.1392499999999998E-39</c:v>
                </c:pt>
                <c:pt idx="795">
                  <c:v>3.1244299999999999E-39</c:v>
                </c:pt>
                <c:pt idx="796">
                  <c:v>3.4840000000000001E-39</c:v>
                </c:pt>
                <c:pt idx="797">
                  <c:v>2.6316299999999999E-39</c:v>
                </c:pt>
                <c:pt idx="798">
                  <c:v>1.4169699999999999E-40</c:v>
                </c:pt>
                <c:pt idx="799">
                  <c:v>-3.9570899999999999E-39</c:v>
                </c:pt>
                <c:pt idx="800">
                  <c:v>-8.8125600000000003E-39</c:v>
                </c:pt>
                <c:pt idx="801">
                  <c:v>-1.25464E-38</c:v>
                </c:pt>
                <c:pt idx="802">
                  <c:v>-1.2991800000000001E-38</c:v>
                </c:pt>
                <c:pt idx="803">
                  <c:v>-8.8825300000000002E-39</c:v>
                </c:pt>
                <c:pt idx="804">
                  <c:v>7.1194999999999997E-41</c:v>
                </c:pt>
                <c:pt idx="805">
                  <c:v>1.3183700000000001E-38</c:v>
                </c:pt>
                <c:pt idx="806">
                  <c:v>2.70294E-38</c:v>
                </c:pt>
                <c:pt idx="807">
                  <c:v>3.4547700000000002E-38</c:v>
                </c:pt>
                <c:pt idx="808">
                  <c:v>2.8100799999999999E-38</c:v>
                </c:pt>
                <c:pt idx="809">
                  <c:v>3.5424699999999998E-39</c:v>
                </c:pt>
                <c:pt idx="810">
                  <c:v>-3.7944399999999999E-38</c:v>
                </c:pt>
                <c:pt idx="811">
                  <c:v>-8.7446600000000002E-38</c:v>
                </c:pt>
                <c:pt idx="812">
                  <c:v>-1.21331E-37</c:v>
                </c:pt>
                <c:pt idx="813">
                  <c:v>-9.6157199999999995E-38</c:v>
                </c:pt>
                <c:pt idx="814">
                  <c:v>3.84349E-38</c:v>
                </c:pt>
                <c:pt idx="815">
                  <c:v>3.0841699999999998E-37</c:v>
                </c:pt>
                <c:pt idx="816">
                  <c:v>6.8303699999999997E-37</c:v>
                </c:pt>
                <c:pt idx="817">
                  <c:v>1.04699E-36</c:v>
                </c:pt>
                <c:pt idx="818">
                  <c:v>1.1873300000000001E-36</c:v>
                </c:pt>
                <c:pt idx="819">
                  <c:v>8.4031599999999998E-37</c:v>
                </c:pt>
                <c:pt idx="820">
                  <c:v>-1.8809799999999998E-37</c:v>
                </c:pt>
                <c:pt idx="821">
                  <c:v>-1.88263E-36</c:v>
                </c:pt>
                <c:pt idx="822">
                  <c:v>-3.9176500000000002E-36</c:v>
                </c:pt>
                <c:pt idx="823">
                  <c:v>-5.6359500000000002E-36</c:v>
                </c:pt>
                <c:pt idx="824">
                  <c:v>-6.1426299999999998E-36</c:v>
                </c:pt>
                <c:pt idx="825">
                  <c:v>-4.5254400000000003E-36</c:v>
                </c:pt>
                <c:pt idx="826">
                  <c:v>-2.2697100000000001E-37</c:v>
                </c:pt>
                <c:pt idx="827">
                  <c:v>6.4486700000000001E-36</c:v>
                </c:pt>
                <c:pt idx="828">
                  <c:v>1.38374E-35</c:v>
                </c:pt>
                <c:pt idx="829">
                  <c:v>1.86414E-35</c:v>
                </c:pt>
                <c:pt idx="830">
                  <c:v>1.6497300000000001E-35</c:v>
                </c:pt>
                <c:pt idx="831">
                  <c:v>3.8546900000000003E-36</c:v>
                </c:pt>
                <c:pt idx="832">
                  <c:v>-1.9715299999999999E-35</c:v>
                </c:pt>
                <c:pt idx="833">
                  <c:v>-4.9763700000000004E-35</c:v>
                </c:pt>
                <c:pt idx="834">
                  <c:v>-7.57091E-35</c:v>
                </c:pt>
                <c:pt idx="835">
                  <c:v>-8.1821399999999996E-35</c:v>
                </c:pt>
                <c:pt idx="836">
                  <c:v>-5.2508600000000003E-35</c:v>
                </c:pt>
                <c:pt idx="837">
                  <c:v>2.09155E-35</c:v>
                </c:pt>
                <c:pt idx="838">
                  <c:v>1.3394400000000001E-34</c:v>
                </c:pt>
                <c:pt idx="839">
                  <c:v>2.6131000000000001E-34</c:v>
                </c:pt>
                <c:pt idx="840">
                  <c:v>3.5375800000000001E-34</c:v>
                </c:pt>
                <c:pt idx="841">
                  <c:v>3.5000100000000002E-34</c:v>
                </c:pt>
                <c:pt idx="842">
                  <c:v>2.0167900000000001E-34</c:v>
                </c:pt>
                <c:pt idx="843">
                  <c:v>-1.0021800000000001E-34</c:v>
                </c:pt>
                <c:pt idx="844">
                  <c:v>-5.04509E-34</c:v>
                </c:pt>
                <c:pt idx="845">
                  <c:v>-8.8983899999999995E-34</c:v>
                </c:pt>
                <c:pt idx="846">
                  <c:v>-1.0725399999999999E-33</c:v>
                </c:pt>
                <c:pt idx="847">
                  <c:v>-8.4627600000000004E-34</c:v>
                </c:pt>
                <c:pt idx="848">
                  <c:v>-6.4584899999999995E-35</c:v>
                </c:pt>
                <c:pt idx="849">
                  <c:v>1.24942E-33</c:v>
                </c:pt>
                <c:pt idx="850">
                  <c:v>2.8012000000000002E-33</c:v>
                </c:pt>
                <c:pt idx="851">
                  <c:v>3.9925499999999997E-33</c:v>
                </c:pt>
                <c:pt idx="852">
                  <c:v>4.08162E-33</c:v>
                </c:pt>
                <c:pt idx="853">
                  <c:v>2.50934E-33</c:v>
                </c:pt>
                <c:pt idx="854">
                  <c:v>-8.5035500000000003E-34</c:v>
                </c:pt>
                <c:pt idx="855">
                  <c:v>-5.5338299999999997E-33</c:v>
                </c:pt>
                <c:pt idx="856">
                  <c:v>-1.02817E-32</c:v>
                </c:pt>
                <c:pt idx="857">
                  <c:v>-1.30735E-32</c:v>
                </c:pt>
                <c:pt idx="858">
                  <c:v>-1.17039E-32</c:v>
                </c:pt>
                <c:pt idx="859">
                  <c:v>-4.5940200000000003E-33</c:v>
                </c:pt>
                <c:pt idx="860">
                  <c:v>8.2565400000000006E-33</c:v>
                </c:pt>
                <c:pt idx="861">
                  <c:v>2.4151099999999999E-32</c:v>
                </c:pt>
                <c:pt idx="862">
                  <c:v>3.7557700000000002E-32</c:v>
                </c:pt>
                <c:pt idx="863">
                  <c:v>4.19377E-32</c:v>
                </c:pt>
                <c:pt idx="864">
                  <c:v>3.2256599999999998E-32</c:v>
                </c:pt>
                <c:pt idx="865">
                  <c:v>6.5892000000000003E-33</c:v>
                </c:pt>
                <c:pt idx="866">
                  <c:v>-3.2554300000000002E-32</c:v>
                </c:pt>
                <c:pt idx="867">
                  <c:v>-7.5763499999999995E-32</c:v>
                </c:pt>
                <c:pt idx="868">
                  <c:v>-1.04343E-31</c:v>
                </c:pt>
                <c:pt idx="869">
                  <c:v>-9.3633999999999997E-32</c:v>
                </c:pt>
                <c:pt idx="870">
                  <c:v>-2.48594E-32</c:v>
                </c:pt>
                <c:pt idx="871">
                  <c:v>1.0103899999999999E-31</c:v>
                </c:pt>
                <c:pt idx="872">
                  <c:v>2.54562E-31</c:v>
                </c:pt>
                <c:pt idx="873">
                  <c:v>3.7536400000000001E-31</c:v>
                </c:pt>
                <c:pt idx="874">
                  <c:v>3.8457000000000001E-31</c:v>
                </c:pt>
                <c:pt idx="875">
                  <c:v>2.1670600000000001E-31</c:v>
                </c:pt>
                <c:pt idx="876">
                  <c:v>-1.50561E-31</c:v>
                </c:pt>
                <c:pt idx="877">
                  <c:v>-6.82934E-31</c:v>
                </c:pt>
                <c:pt idx="878">
                  <c:v>-1.2693500000000001E-30</c:v>
                </c:pt>
                <c:pt idx="879">
                  <c:v>-1.7027499999999999E-30</c:v>
                </c:pt>
                <c:pt idx="880">
                  <c:v>-1.7264799999999999E-30</c:v>
                </c:pt>
                <c:pt idx="881">
                  <c:v>-1.1469900000000001E-30</c:v>
                </c:pt>
                <c:pt idx="882">
                  <c:v>5.8707599999999997E-32</c:v>
                </c:pt>
                <c:pt idx="883">
                  <c:v>1.6546900000000002E-30</c:v>
                </c:pt>
                <c:pt idx="884">
                  <c:v>3.06878E-30</c:v>
                </c:pt>
                <c:pt idx="885">
                  <c:v>3.43128E-30</c:v>
                </c:pt>
                <c:pt idx="886">
                  <c:v>1.9204499999999999E-30</c:v>
                </c:pt>
                <c:pt idx="887">
                  <c:v>-1.6599699999999998E-30</c:v>
                </c:pt>
                <c:pt idx="888">
                  <c:v>-6.6382200000000007E-30</c:v>
                </c:pt>
                <c:pt idx="889">
                  <c:v>-1.18292E-29</c:v>
                </c:pt>
                <c:pt idx="890">
                  <c:v>-1.5903400000000001E-29</c:v>
                </c:pt>
                <c:pt idx="891">
                  <c:v>-1.75449E-29</c:v>
                </c:pt>
                <c:pt idx="892">
                  <c:v>-1.5740400000000001E-29</c:v>
                </c:pt>
                <c:pt idx="893">
                  <c:v>-1.0092000000000001E-29</c:v>
                </c:pt>
                <c:pt idx="894">
                  <c:v>-1.21977E-30</c:v>
                </c:pt>
                <c:pt idx="895">
                  <c:v>9.0127399999999994E-30</c:v>
                </c:pt>
                <c:pt idx="896">
                  <c:v>1.8369700000000001E-29</c:v>
                </c:pt>
                <c:pt idx="897">
                  <c:v>2.45155E-29</c:v>
                </c:pt>
                <c:pt idx="898">
                  <c:v>2.41365E-29</c:v>
                </c:pt>
                <c:pt idx="899">
                  <c:v>1.53668E-29</c:v>
                </c:pt>
                <c:pt idx="900">
                  <c:v>1.4371299999999999E-30</c:v>
                </c:pt>
                <c:pt idx="901">
                  <c:v>-1.06535E-29</c:v>
                </c:pt>
                <c:pt idx="902">
                  <c:v>-1.2346E-29</c:v>
                </c:pt>
                <c:pt idx="903">
                  <c:v>4.5579600000000001E-30</c:v>
                </c:pt>
                <c:pt idx="904">
                  <c:v>4.2990899999999998E-29</c:v>
                </c:pt>
                <c:pt idx="905">
                  <c:v>9.8538600000000004E-29</c:v>
                </c:pt>
                <c:pt idx="906">
                  <c:v>1.5322199999999999E-28</c:v>
                </c:pt>
                <c:pt idx="907">
                  <c:v>1.6610499999999999E-28</c:v>
                </c:pt>
                <c:pt idx="908">
                  <c:v>1.0123799999999999E-28</c:v>
                </c:pt>
                <c:pt idx="909">
                  <c:v>-2.7481699999999999E-29</c:v>
                </c:pt>
                <c:pt idx="910">
                  <c:v>-1.75865E-28</c:v>
                </c:pt>
                <c:pt idx="911">
                  <c:v>-3.1244099999999998E-28</c:v>
                </c:pt>
                <c:pt idx="912">
                  <c:v>-3.91992E-28</c:v>
                </c:pt>
                <c:pt idx="913">
                  <c:v>-3.3412499999999998E-28</c:v>
                </c:pt>
                <c:pt idx="914">
                  <c:v>-1.0654700000000001E-28</c:v>
                </c:pt>
                <c:pt idx="915">
                  <c:v>1.7948200000000001E-28</c:v>
                </c:pt>
                <c:pt idx="916">
                  <c:v>3.3395299999999999E-28</c:v>
                </c:pt>
                <c:pt idx="917">
                  <c:v>3.8270899999999999E-28</c:v>
                </c:pt>
                <c:pt idx="918">
                  <c:v>8.9222400000000006E-28</c:v>
                </c:pt>
                <c:pt idx="919">
                  <c:v>2.8243899999999999E-27</c:v>
                </c:pt>
                <c:pt idx="920">
                  <c:v>6.7300699999999993E-27</c:v>
                </c:pt>
                <c:pt idx="921">
                  <c:v>1.19994E-26</c:v>
                </c:pt>
                <c:pt idx="922">
                  <c:v>1.70226E-26</c:v>
                </c:pt>
                <c:pt idx="923">
                  <c:v>1.9686400000000001E-26</c:v>
                </c:pt>
                <c:pt idx="924">
                  <c:v>1.69658E-26</c:v>
                </c:pt>
                <c:pt idx="925">
                  <c:v>4.8710999999999997E-27</c:v>
                </c:pt>
                <c:pt idx="926">
                  <c:v>-1.9151199999999999E-26</c:v>
                </c:pt>
                <c:pt idx="927">
                  <c:v>-5.3200900000000003E-26</c:v>
                </c:pt>
                <c:pt idx="928">
                  <c:v>-8.9538199999999996E-26</c:v>
                </c:pt>
                <c:pt idx="929">
                  <c:v>-1.1412199999999999E-25</c:v>
                </c:pt>
                <c:pt idx="930">
                  <c:v>-1.09939E-25</c:v>
                </c:pt>
                <c:pt idx="931">
                  <c:v>-6.7228899999999995E-26</c:v>
                </c:pt>
                <c:pt idx="932">
                  <c:v>7.8339799999999999E-27</c:v>
                </c:pt>
                <c:pt idx="933">
                  <c:v>9.6166699999999999E-26</c:v>
                </c:pt>
                <c:pt idx="934">
                  <c:v>1.74338E-25</c:v>
                </c:pt>
                <c:pt idx="935">
                  <c:v>2.1611200000000002E-25</c:v>
                </c:pt>
                <c:pt idx="936">
                  <c:v>1.94776E-25</c:v>
                </c:pt>
                <c:pt idx="937">
                  <c:v>1.00022E-25</c:v>
                </c:pt>
                <c:pt idx="938">
                  <c:v>-5.1444599999999998E-26</c:v>
                </c:pt>
                <c:pt idx="939">
                  <c:v>-2.28668E-25</c:v>
                </c:pt>
                <c:pt idx="940">
                  <c:v>-3.88415E-25</c:v>
                </c:pt>
                <c:pt idx="941">
                  <c:v>-4.6747799999999999E-25</c:v>
                </c:pt>
                <c:pt idx="942">
                  <c:v>-4.1204E-25</c:v>
                </c:pt>
                <c:pt idx="943">
                  <c:v>-2.1354699999999998E-25</c:v>
                </c:pt>
                <c:pt idx="944">
                  <c:v>8.0437299999999994E-26</c:v>
                </c:pt>
                <c:pt idx="945">
                  <c:v>3.4800399999999999E-25</c:v>
                </c:pt>
                <c:pt idx="946">
                  <c:v>4.30057E-25</c:v>
                </c:pt>
                <c:pt idx="947">
                  <c:v>2.7584000000000002E-25</c:v>
                </c:pt>
                <c:pt idx="948">
                  <c:v>7.8010500000000003E-26</c:v>
                </c:pt>
                <c:pt idx="949">
                  <c:v>1.8047900000000001E-25</c:v>
                </c:pt>
                <c:pt idx="950">
                  <c:v>5.73022E-25</c:v>
                </c:pt>
                <c:pt idx="951">
                  <c:v>5.4263699999999999E-25</c:v>
                </c:pt>
                <c:pt idx="952">
                  <c:v>-7.7346699999999997E-25</c:v>
                </c:pt>
                <c:pt idx="953">
                  <c:v>-3.9275900000000001E-24</c:v>
                </c:pt>
                <c:pt idx="954">
                  <c:v>-9.1129300000000007E-24</c:v>
                </c:pt>
                <c:pt idx="955">
                  <c:v>-1.5355399999999999E-23</c:v>
                </c:pt>
                <c:pt idx="956">
                  <c:v>-2.1434499999999999E-23</c:v>
                </c:pt>
                <c:pt idx="957">
                  <c:v>-2.8874500000000001E-23</c:v>
                </c:pt>
                <c:pt idx="958">
                  <c:v>-3.93429E-23</c:v>
                </c:pt>
                <c:pt idx="959">
                  <c:v>-4.8827599999999997E-23</c:v>
                </c:pt>
                <c:pt idx="960">
                  <c:v>-5.0878600000000001E-23</c:v>
                </c:pt>
                <c:pt idx="961">
                  <c:v>-4.3370300000000002E-23</c:v>
                </c:pt>
                <c:pt idx="962">
                  <c:v>-2.7644900000000001E-23</c:v>
                </c:pt>
                <c:pt idx="963">
                  <c:v>-3.9377500000000002E-24</c:v>
                </c:pt>
                <c:pt idx="964">
                  <c:v>3.59353E-23</c:v>
                </c:pt>
                <c:pt idx="965">
                  <c:v>1.0945899999999999E-22</c:v>
                </c:pt>
                <c:pt idx="966">
                  <c:v>2.1996600000000001E-22</c:v>
                </c:pt>
                <c:pt idx="967">
                  <c:v>3.4192799999999998E-22</c:v>
                </c:pt>
                <c:pt idx="968">
                  <c:v>4.6272500000000004E-22</c:v>
                </c:pt>
                <c:pt idx="969">
                  <c:v>6.2792E-22</c:v>
                </c:pt>
                <c:pt idx="970">
                  <c:v>9.0449099999999993E-22</c:v>
                </c:pt>
                <c:pt idx="971">
                  <c:v>1.2956599999999999E-21</c:v>
                </c:pt>
                <c:pt idx="972">
                  <c:v>1.69133E-21</c:v>
                </c:pt>
                <c:pt idx="973">
                  <c:v>1.8228500000000001E-21</c:v>
                </c:pt>
                <c:pt idx="974">
                  <c:v>1.1176899999999999E-21</c:v>
                </c:pt>
                <c:pt idx="975">
                  <c:v>-1.3363300000000001E-21</c:v>
                </c:pt>
                <c:pt idx="976">
                  <c:v>-6.1870799999999998E-21</c:v>
                </c:pt>
                <c:pt idx="977">
                  <c:v>-1.28771E-20</c:v>
                </c:pt>
                <c:pt idx="978">
                  <c:v>-1.94737E-20</c:v>
                </c:pt>
                <c:pt idx="979">
                  <c:v>-2.2986100000000001E-20</c:v>
                </c:pt>
                <c:pt idx="980">
                  <c:v>-1.93374E-20</c:v>
                </c:pt>
                <c:pt idx="981">
                  <c:v>-4.4055700000000001E-21</c:v>
                </c:pt>
                <c:pt idx="982">
                  <c:v>2.31122E-20</c:v>
                </c:pt>
                <c:pt idx="983">
                  <c:v>5.8984200000000004E-20</c:v>
                </c:pt>
                <c:pt idx="984">
                  <c:v>9.0867199999999997E-20</c:v>
                </c:pt>
                <c:pt idx="985">
                  <c:v>9.6889000000000005E-20</c:v>
                </c:pt>
                <c:pt idx="986">
                  <c:v>5.1867200000000003E-20</c:v>
                </c:pt>
                <c:pt idx="987">
                  <c:v>-5.8269000000000001E-20</c:v>
                </c:pt>
                <c:pt idx="988">
                  <c:v>-2.2247300000000001E-19</c:v>
                </c:pt>
                <c:pt idx="989">
                  <c:v>-3.9708900000000002E-19</c:v>
                </c:pt>
                <c:pt idx="990">
                  <c:v>-5.0653899999999999E-19</c:v>
                </c:pt>
                <c:pt idx="991">
                  <c:v>-4.55486E-19</c:v>
                </c:pt>
                <c:pt idx="992">
                  <c:v>-1.5812400000000001E-19</c:v>
                </c:pt>
                <c:pt idx="993">
                  <c:v>4.1549099999999999E-19</c:v>
                </c:pt>
                <c:pt idx="994">
                  <c:v>1.1882E-18</c:v>
                </c:pt>
                <c:pt idx="995">
                  <c:v>1.9353E-18</c:v>
                </c:pt>
                <c:pt idx="996">
                  <c:v>2.3045500000000002E-18</c:v>
                </c:pt>
                <c:pt idx="997">
                  <c:v>1.9477199999999999E-18</c:v>
                </c:pt>
                <c:pt idx="998">
                  <c:v>6.6777300000000001E-19</c:v>
                </c:pt>
                <c:pt idx="999">
                  <c:v>-1.4951E-18</c:v>
                </c:pt>
                <c:pt idx="1000">
                  <c:v>-4.0866499999999997E-18</c:v>
                </c:pt>
                <c:pt idx="1001">
                  <c:v>-6.0206600000000001E-18</c:v>
                </c:pt>
                <c:pt idx="1002">
                  <c:v>-5.70604E-18</c:v>
                </c:pt>
                <c:pt idx="1003">
                  <c:v>-1.58581E-18</c:v>
                </c:pt>
                <c:pt idx="1004">
                  <c:v>7.0291700000000003E-18</c:v>
                </c:pt>
                <c:pt idx="1005">
                  <c:v>1.89197E-17</c:v>
                </c:pt>
                <c:pt idx="1006">
                  <c:v>3.0361799999999998E-17</c:v>
                </c:pt>
                <c:pt idx="1007">
                  <c:v>3.5526E-17</c:v>
                </c:pt>
                <c:pt idx="1008">
                  <c:v>2.7954700000000001E-17</c:v>
                </c:pt>
                <c:pt idx="1009">
                  <c:v>3.4448100000000001E-18</c:v>
                </c:pt>
                <c:pt idx="1010">
                  <c:v>-3.6717500000000002E-17</c:v>
                </c:pt>
                <c:pt idx="1011">
                  <c:v>-8.4335500000000002E-17</c:v>
                </c:pt>
                <c:pt idx="1012">
                  <c:v>-1.23425E-16</c:v>
                </c:pt>
                <c:pt idx="1013">
                  <c:v>-1.2994099999999999E-16</c:v>
                </c:pt>
                <c:pt idx="1014">
                  <c:v>-7.9041099999999998E-17</c:v>
                </c:pt>
                <c:pt idx="1015">
                  <c:v>3.9285100000000001E-17</c:v>
                </c:pt>
                <c:pt idx="1016">
                  <c:v>2.0718399999999999E-16</c:v>
                </c:pt>
                <c:pt idx="1017">
                  <c:v>3.7532100000000002E-16</c:v>
                </c:pt>
                <c:pt idx="1018">
                  <c:v>4.6527499999999995E-16</c:v>
                </c:pt>
                <c:pt idx="1019">
                  <c:v>3.79701E-16</c:v>
                </c:pt>
                <c:pt idx="1020">
                  <c:v>3.4978400000000002E-17</c:v>
                </c:pt>
                <c:pt idx="1021">
                  <c:v>-5.7970500000000002E-16</c:v>
                </c:pt>
                <c:pt idx="1022">
                  <c:v>-1.3484400000000001E-15</c:v>
                </c:pt>
                <c:pt idx="1023">
                  <c:v>-2.01533E-15</c:v>
                </c:pt>
                <c:pt idx="1024">
                  <c:v>-2.22727E-15</c:v>
                </c:pt>
                <c:pt idx="1025">
                  <c:v>-1.6422799999999999E-15</c:v>
                </c:pt>
                <c:pt idx="1026">
                  <c:v>-8.1600199999999998E-17</c:v>
                </c:pt>
                <c:pt idx="1027">
                  <c:v>2.3138400000000001E-15</c:v>
                </c:pt>
                <c:pt idx="1028">
                  <c:v>4.9386400000000001E-15</c:v>
                </c:pt>
                <c:pt idx="1029">
                  <c:v>6.6818500000000003E-15</c:v>
                </c:pt>
                <c:pt idx="1030">
                  <c:v>6.1869699999999996E-15</c:v>
                </c:pt>
                <c:pt idx="1031">
                  <c:v>2.4140299999999999E-15</c:v>
                </c:pt>
                <c:pt idx="1032">
                  <c:v>-4.7378900000000002E-15</c:v>
                </c:pt>
                <c:pt idx="1033">
                  <c:v>-1.39473E-14</c:v>
                </c:pt>
                <c:pt idx="1034">
                  <c:v>-2.21963E-14</c:v>
                </c:pt>
                <c:pt idx="1035">
                  <c:v>-2.4877700000000001E-14</c:v>
                </c:pt>
                <c:pt idx="1036">
                  <c:v>-1.69667E-14</c:v>
                </c:pt>
                <c:pt idx="1037">
                  <c:v>4.37147E-15</c:v>
                </c:pt>
                <c:pt idx="1038">
                  <c:v>3.7115700000000002E-14</c:v>
                </c:pt>
                <c:pt idx="1039">
                  <c:v>7.3154300000000005E-14</c:v>
                </c:pt>
                <c:pt idx="1040">
                  <c:v>9.8208999999999996E-14</c:v>
                </c:pt>
                <c:pt idx="1041">
                  <c:v>9.4033399999999998E-14</c:v>
                </c:pt>
                <c:pt idx="1042">
                  <c:v>4.4876800000000002E-14</c:v>
                </c:pt>
                <c:pt idx="1043">
                  <c:v>-5.3578099999999999E-14</c:v>
                </c:pt>
                <c:pt idx="1044">
                  <c:v>-1.8603799999999999E-13</c:v>
                </c:pt>
                <c:pt idx="1045">
                  <c:v>-3.1266599999999998E-13</c:v>
                </c:pt>
                <c:pt idx="1046">
                  <c:v>-3.73135E-13</c:v>
                </c:pt>
                <c:pt idx="1047">
                  <c:v>-3.0514E-13</c:v>
                </c:pt>
                <c:pt idx="1048">
                  <c:v>-7.3261099999999999E-14</c:v>
                </c:pt>
                <c:pt idx="1049">
                  <c:v>3.0399599999999998E-13</c:v>
                </c:pt>
                <c:pt idx="1050">
                  <c:v>7.4092800000000001E-13</c:v>
                </c:pt>
                <c:pt idx="1051">
                  <c:v>1.0872700000000001E-12</c:v>
                </c:pt>
                <c:pt idx="1052">
                  <c:v>1.15544E-12</c:v>
                </c:pt>
                <c:pt idx="1053">
                  <c:v>7.9150899999999995E-13</c:v>
                </c:pt>
                <c:pt idx="1054">
                  <c:v>-3.5954900000000002E-14</c:v>
                </c:pt>
                <c:pt idx="1055">
                  <c:v>-1.19031E-12</c:v>
                </c:pt>
                <c:pt idx="1056">
                  <c:v>-2.3593900000000001E-12</c:v>
                </c:pt>
                <c:pt idx="1057">
                  <c:v>-3.0599599999999998E-12</c:v>
                </c:pt>
                <c:pt idx="1058">
                  <c:v>-2.7476000000000001E-12</c:v>
                </c:pt>
                <c:pt idx="1059">
                  <c:v>-1.0792000000000001E-12</c:v>
                </c:pt>
                <c:pt idx="1060">
                  <c:v>1.8429300000000001E-12</c:v>
                </c:pt>
                <c:pt idx="1061">
                  <c:v>5.36241E-12</c:v>
                </c:pt>
                <c:pt idx="1062">
                  <c:v>8.2633399999999998E-12</c:v>
                </c:pt>
                <c:pt idx="1063">
                  <c:v>8.9754099999999992E-12</c:v>
                </c:pt>
                <c:pt idx="1064">
                  <c:v>6.0330400000000003E-12</c:v>
                </c:pt>
                <c:pt idx="1065">
                  <c:v>-1.3231699999999999E-12</c:v>
                </c:pt>
                <c:pt idx="1066">
                  <c:v>-1.23344E-11</c:v>
                </c:pt>
                <c:pt idx="1067">
                  <c:v>-2.4124900000000001E-11</c:v>
                </c:pt>
                <c:pt idx="1068">
                  <c:v>-3.2467299999999998E-11</c:v>
                </c:pt>
                <c:pt idx="1069">
                  <c:v>-3.3810300000000003E-11</c:v>
                </c:pt>
                <c:pt idx="1070">
                  <c:v>-2.6379599999999999E-11</c:v>
                </c:pt>
                <c:pt idx="1071">
                  <c:v>-9.5637799999999999E-12</c:v>
                </c:pt>
                <c:pt idx="1072">
                  <c:v>1.50676E-11</c:v>
                </c:pt>
                <c:pt idx="1073">
                  <c:v>3.9049599999999999E-11</c:v>
                </c:pt>
                <c:pt idx="1074">
                  <c:v>4.6416500000000002E-11</c:v>
                </c:pt>
                <c:pt idx="1075">
                  <c:v>2.4008799999999998E-11</c:v>
                </c:pt>
                <c:pt idx="1076">
                  <c:v>-2.8861199999999999E-11</c:v>
                </c:pt>
                <c:pt idx="1077">
                  <c:v>-1.01011E-10</c:v>
                </c:pt>
                <c:pt idx="1078">
                  <c:v>-1.6914100000000001E-10</c:v>
                </c:pt>
                <c:pt idx="1079">
                  <c:v>-1.9207599999999999E-10</c:v>
                </c:pt>
                <c:pt idx="1080">
                  <c:v>-1.17641E-10</c:v>
                </c:pt>
                <c:pt idx="1081">
                  <c:v>8.7452100000000003E-11</c:v>
                </c:pt>
                <c:pt idx="1082">
                  <c:v>4.0909900000000001E-10</c:v>
                </c:pt>
                <c:pt idx="1083">
                  <c:v>7.8699600000000004E-10</c:v>
                </c:pt>
                <c:pt idx="1084">
                  <c:v>1.12508E-9</c:v>
                </c:pt>
                <c:pt idx="1085">
                  <c:v>1.2917399999999999E-9</c:v>
                </c:pt>
                <c:pt idx="1086">
                  <c:v>1.1681900000000001E-9</c:v>
                </c:pt>
                <c:pt idx="1087">
                  <c:v>7.4412499999999995E-10</c:v>
                </c:pt>
                <c:pt idx="1088">
                  <c:v>1.3143699999999999E-10</c:v>
                </c:pt>
                <c:pt idx="1089">
                  <c:v>-5.2611199999999997E-10</c:v>
                </c:pt>
                <c:pt idx="1090">
                  <c:v>-1.14989E-9</c:v>
                </c:pt>
                <c:pt idx="1091">
                  <c:v>-1.7750600000000001E-9</c:v>
                </c:pt>
                <c:pt idx="1092">
                  <c:v>-2.4868199999999999E-9</c:v>
                </c:pt>
                <c:pt idx="1093">
                  <c:v>-3.2528999999999998E-9</c:v>
                </c:pt>
                <c:pt idx="1094">
                  <c:v>-3.8225799999999998E-9</c:v>
                </c:pt>
                <c:pt idx="1095">
                  <c:v>-3.95511E-9</c:v>
                </c:pt>
                <c:pt idx="1096">
                  <c:v>-4.0313700000000003E-9</c:v>
                </c:pt>
                <c:pt idx="1097">
                  <c:v>-5.0507499999999997E-9</c:v>
                </c:pt>
                <c:pt idx="1098">
                  <c:v>-7.2360299999999999E-9</c:v>
                </c:pt>
                <c:pt idx="1099">
                  <c:v>-9.1758199999999994E-9</c:v>
                </c:pt>
                <c:pt idx="1100">
                  <c:v>-9.0283099999999994E-9</c:v>
                </c:pt>
                <c:pt idx="1101">
                  <c:v>-5.5365499999999999E-9</c:v>
                </c:pt>
                <c:pt idx="1102">
                  <c:v>2.89934E-9</c:v>
                </c:pt>
                <c:pt idx="1103">
                  <c:v>1.9807099999999999E-8</c:v>
                </c:pt>
                <c:pt idx="1104">
                  <c:v>4.9678499999999997E-8</c:v>
                </c:pt>
                <c:pt idx="1105">
                  <c:v>9.1968999999999995E-8</c:v>
                </c:pt>
                <c:pt idx="1106">
                  <c:v>1.3701899999999999E-7</c:v>
                </c:pt>
                <c:pt idx="1107">
                  <c:v>1.71671E-7</c:v>
                </c:pt>
                <c:pt idx="1108">
                  <c:v>1.83736E-7</c:v>
                </c:pt>
                <c:pt idx="1109">
                  <c:v>1.6108000000000001E-7</c:v>
                </c:pt>
                <c:pt idx="1110">
                  <c:v>1.0080399999999999E-7</c:v>
                </c:pt>
                <c:pt idx="1111">
                  <c:v>1.80502E-8</c:v>
                </c:pt>
                <c:pt idx="1112">
                  <c:v>-6.28459E-8</c:v>
                </c:pt>
                <c:pt idx="1113">
                  <c:v>-1.1056199999999999E-7</c:v>
                </c:pt>
                <c:pt idx="1114">
                  <c:v>-6.1324800000000004E-8</c:v>
                </c:pt>
                <c:pt idx="1115">
                  <c:v>2.2562999999999999E-7</c:v>
                </c:pt>
                <c:pt idx="1116">
                  <c:v>9.7071199999999999E-7</c:v>
                </c:pt>
                <c:pt idx="1117">
                  <c:v>2.3087099999999999E-6</c:v>
                </c:pt>
                <c:pt idx="1118">
                  <c:v>4.0268899999999997E-6</c:v>
                </c:pt>
                <c:pt idx="1119">
                  <c:v>5.5620799999999999E-6</c:v>
                </c:pt>
                <c:pt idx="1120">
                  <c:v>6.34674E-6</c:v>
                </c:pt>
                <c:pt idx="1121">
                  <c:v>6.13268E-6</c:v>
                </c:pt>
                <c:pt idx="1122">
                  <c:v>5.0598000000000002E-6</c:v>
                </c:pt>
                <c:pt idx="1123">
                  <c:v>3.5852500000000001E-6</c:v>
                </c:pt>
                <c:pt idx="1124">
                  <c:v>2.24765E-6</c:v>
                </c:pt>
                <c:pt idx="1125">
                  <c:v>1.1207999999999999E-6</c:v>
                </c:pt>
                <c:pt idx="1126">
                  <c:v>-6.6262199999999999E-7</c:v>
                </c:pt>
                <c:pt idx="1127">
                  <c:v>-4.6771999999999999E-6</c:v>
                </c:pt>
                <c:pt idx="1128">
                  <c:v>-1.2416600000000001E-5</c:v>
                </c:pt>
                <c:pt idx="1129">
                  <c:v>-2.4799799999999999E-5</c:v>
                </c:pt>
                <c:pt idx="1130">
                  <c:v>-4.2258900000000003E-5</c:v>
                </c:pt>
                <c:pt idx="1131">
                  <c:v>-6.4816599999999999E-5</c:v>
                </c:pt>
                <c:pt idx="1132">
                  <c:v>-9.1796299999999994E-5</c:v>
                </c:pt>
                <c:pt idx="1133">
                  <c:v>-1.2167099999999999E-4</c:v>
                </c:pt>
                <c:pt idx="1134">
                  <c:v>-1.5252700000000001E-4</c:v>
                </c:pt>
                <c:pt idx="1135">
                  <c:v>-1.82709E-4</c:v>
                </c:pt>
                <c:pt idx="1136">
                  <c:v>-2.10891E-4</c:v>
                </c:pt>
                <c:pt idx="1137">
                  <c:v>-2.3560399999999999E-4</c:v>
                </c:pt>
                <c:pt idx="1138">
                  <c:v>-2.55123E-4</c:v>
                </c:pt>
                <c:pt idx="1139">
                  <c:v>-2.6810799999999997E-4</c:v>
                </c:pt>
                <c:pt idx="1140">
                  <c:v>-2.7425099999999999E-4</c:v>
                </c:pt>
                <c:pt idx="1141">
                  <c:v>-2.7399299999999999E-4</c:v>
                </c:pt>
                <c:pt idx="1142">
                  <c:v>-2.6755300000000002E-4</c:v>
                </c:pt>
                <c:pt idx="1143">
                  <c:v>-2.5438199999999999E-4</c:v>
                </c:pt>
                <c:pt idx="1144">
                  <c:v>-2.33537E-4</c:v>
                </c:pt>
                <c:pt idx="1145">
                  <c:v>-2.0425599999999999E-4</c:v>
                </c:pt>
                <c:pt idx="1146">
                  <c:v>-1.6617499999999999E-4</c:v>
                </c:pt>
                <c:pt idx="1147">
                  <c:v>-1.19669E-4</c:v>
                </c:pt>
                <c:pt idx="1148">
                  <c:v>-6.66404E-5</c:v>
                </c:pt>
                <c:pt idx="1149">
                  <c:v>-1.08594E-5</c:v>
                </c:pt>
                <c:pt idx="1150">
                  <c:v>4.2685799999999997E-5</c:v>
                </c:pt>
                <c:pt idx="1151">
                  <c:v>8.8449199999999993E-5</c:v>
                </c:pt>
                <c:pt idx="1152">
                  <c:v>1.2044000000000001E-4</c:v>
                </c:pt>
                <c:pt idx="1153">
                  <c:v>1.32986E-4</c:v>
                </c:pt>
                <c:pt idx="1154">
                  <c:v>1.22638E-4</c:v>
                </c:pt>
                <c:pt idx="1155">
                  <c:v>8.9262E-5</c:v>
                </c:pt>
                <c:pt idx="1156">
                  <c:v>3.4486000000000002E-5</c:v>
                </c:pt>
                <c:pt idx="1157">
                  <c:v>-4.0978400000000001E-5</c:v>
                </c:pt>
                <c:pt idx="1158">
                  <c:v>-1.3795600000000001E-4</c:v>
                </c:pt>
                <c:pt idx="1159">
                  <c:v>-2.5676200000000001E-4</c:v>
                </c:pt>
                <c:pt idx="1160">
                  <c:v>-3.9494299999999998E-4</c:v>
                </c:pt>
                <c:pt idx="1161">
                  <c:v>-5.4697800000000005E-4</c:v>
                </c:pt>
                <c:pt idx="1162">
                  <c:v>-7.0587899999999997E-4</c:v>
                </c:pt>
                <c:pt idx="1163">
                  <c:v>-8.65455E-4</c:v>
                </c:pt>
                <c:pt idx="1164">
                  <c:v>-1.0221200000000001E-3</c:v>
                </c:pt>
                <c:pt idx="1165">
                  <c:v>-1.1753899999999999E-3</c:v>
                </c:pt>
                <c:pt idx="1166">
                  <c:v>-1.3264699999999999E-3</c:v>
                </c:pt>
                <c:pt idx="1167">
                  <c:v>-1.4760699999999999E-3</c:v>
                </c:pt>
                <c:pt idx="1168">
                  <c:v>-1.6233300000000001E-3</c:v>
                </c:pt>
                <c:pt idx="1169">
                  <c:v>-1.7667500000000001E-3</c:v>
                </c:pt>
                <c:pt idx="1170">
                  <c:v>-1.9061099999999999E-3</c:v>
                </c:pt>
                <c:pt idx="1171">
                  <c:v>-2.0438000000000001E-3</c:v>
                </c:pt>
                <c:pt idx="1172">
                  <c:v>-2.1848900000000001E-3</c:v>
                </c:pt>
                <c:pt idx="1173">
                  <c:v>-2.3360899999999999E-3</c:v>
                </c:pt>
                <c:pt idx="1174">
                  <c:v>-2.5044400000000001E-3</c:v>
                </c:pt>
                <c:pt idx="1175">
                  <c:v>-2.6972400000000001E-3</c:v>
                </c:pt>
                <c:pt idx="1176">
                  <c:v>-2.92289E-3</c:v>
                </c:pt>
                <c:pt idx="1177">
                  <c:v>-3.1906299999999999E-3</c:v>
                </c:pt>
                <c:pt idx="1178">
                  <c:v>-3.5076399999999998E-3</c:v>
                </c:pt>
                <c:pt idx="1179">
                  <c:v>-3.8759900000000002E-3</c:v>
                </c:pt>
                <c:pt idx="1180">
                  <c:v>-4.2929099999999996E-3</c:v>
                </c:pt>
                <c:pt idx="1181">
                  <c:v>-4.7541900000000002E-3</c:v>
                </c:pt>
                <c:pt idx="1182">
                  <c:v>-5.2564400000000002E-3</c:v>
                </c:pt>
                <c:pt idx="1183">
                  <c:v>-5.7961799999999997E-3</c:v>
                </c:pt>
                <c:pt idx="1184">
                  <c:v>-6.36851E-3</c:v>
                </c:pt>
                <c:pt idx="1185">
                  <c:v>-6.9690400000000001E-3</c:v>
                </c:pt>
                <c:pt idx="1186">
                  <c:v>-7.5972000000000001E-3</c:v>
                </c:pt>
                <c:pt idx="1187">
                  <c:v>-8.2560299999999993E-3</c:v>
                </c:pt>
                <c:pt idx="1188">
                  <c:v>-8.9483700000000006E-3</c:v>
                </c:pt>
                <c:pt idx="1189">
                  <c:v>-9.6737200000000002E-3</c:v>
                </c:pt>
                <c:pt idx="1190" formatCode="General">
                  <c:v>-1.04285E-2</c:v>
                </c:pt>
                <c:pt idx="1191" formatCode="General">
                  <c:v>-1.12087E-2</c:v>
                </c:pt>
                <c:pt idx="1192" formatCode="General">
                  <c:v>-1.2012999999999999E-2</c:v>
                </c:pt>
                <c:pt idx="1193" formatCode="General">
                  <c:v>-1.2846E-2</c:v>
                </c:pt>
                <c:pt idx="1194" formatCode="General">
                  <c:v>-1.37178E-2</c:v>
                </c:pt>
                <c:pt idx="1195" formatCode="General">
                  <c:v>-1.4641400000000001E-2</c:v>
                </c:pt>
                <c:pt idx="1196" formatCode="General">
                  <c:v>-1.5629299999999999E-2</c:v>
                </c:pt>
                <c:pt idx="1197" formatCode="General">
                  <c:v>-1.6693599999999999E-2</c:v>
                </c:pt>
                <c:pt idx="1198" formatCode="General">
                  <c:v>-1.7847100000000001E-2</c:v>
                </c:pt>
                <c:pt idx="1199" formatCode="General">
                  <c:v>-1.9102399999999999E-2</c:v>
                </c:pt>
                <c:pt idx="1200" formatCode="General">
                  <c:v>-2.0468900000000002E-2</c:v>
                </c:pt>
                <c:pt idx="1201" formatCode="General">
                  <c:v>-2.1952200000000002E-2</c:v>
                </c:pt>
                <c:pt idx="1202" formatCode="General">
                  <c:v>-2.3556400000000002E-2</c:v>
                </c:pt>
                <c:pt idx="1203" formatCode="General">
                  <c:v>-2.5285599999999998E-2</c:v>
                </c:pt>
                <c:pt idx="1204" formatCode="General">
                  <c:v>-2.7141999999999999E-2</c:v>
                </c:pt>
                <c:pt idx="1205" formatCode="General">
                  <c:v>-2.9123400000000001E-2</c:v>
                </c:pt>
                <c:pt idx="1206" formatCode="General">
                  <c:v>-3.1221499999999999E-2</c:v>
                </c:pt>
                <c:pt idx="1207" formatCode="General">
                  <c:v>-3.34227E-2</c:v>
                </c:pt>
                <c:pt idx="1208" formatCode="General">
                  <c:v>-3.5709900000000003E-2</c:v>
                </c:pt>
                <c:pt idx="1209" formatCode="General">
                  <c:v>-3.8064399999999998E-2</c:v>
                </c:pt>
                <c:pt idx="1210" formatCode="General">
                  <c:v>-4.0468999999999998E-2</c:v>
                </c:pt>
                <c:pt idx="1211" formatCode="General">
                  <c:v>-4.2907599999999997E-2</c:v>
                </c:pt>
                <c:pt idx="1212" formatCode="General">
                  <c:v>-4.5365299999999997E-2</c:v>
                </c:pt>
                <c:pt idx="1213" formatCode="General">
                  <c:v>-4.7828700000000002E-2</c:v>
                </c:pt>
                <c:pt idx="1214" formatCode="General">
                  <c:v>-5.0288300000000001E-2</c:v>
                </c:pt>
                <c:pt idx="1215" formatCode="General">
                  <c:v>-5.2738699999999999E-2</c:v>
                </c:pt>
                <c:pt idx="1216" formatCode="General">
                  <c:v>-5.5176500000000003E-2</c:v>
                </c:pt>
                <c:pt idx="1217" formatCode="General">
                  <c:v>-5.7597000000000002E-2</c:v>
                </c:pt>
                <c:pt idx="1218" formatCode="General">
                  <c:v>-5.9994699999999998E-2</c:v>
                </c:pt>
                <c:pt idx="1219" formatCode="General">
                  <c:v>-6.2364900000000001E-2</c:v>
                </c:pt>
                <c:pt idx="1220" formatCode="General">
                  <c:v>-6.4706399999999997E-2</c:v>
                </c:pt>
                <c:pt idx="1221" formatCode="General">
                  <c:v>-6.7020700000000002E-2</c:v>
                </c:pt>
                <c:pt idx="1222" formatCode="General">
                  <c:v>-6.93111E-2</c:v>
                </c:pt>
                <c:pt idx="1223" formatCode="General">
                  <c:v>-7.1579699999999996E-2</c:v>
                </c:pt>
                <c:pt idx="1224" formatCode="General">
                  <c:v>-7.3827400000000001E-2</c:v>
                </c:pt>
                <c:pt idx="1225" formatCode="General">
                  <c:v>-7.6054800000000006E-2</c:v>
                </c:pt>
                <c:pt idx="1226" formatCode="General">
                  <c:v>-7.8264299999999995E-2</c:v>
                </c:pt>
                <c:pt idx="1227" formatCode="General">
                  <c:v>-8.0460699999999996E-2</c:v>
                </c:pt>
                <c:pt idx="1228" formatCode="General">
                  <c:v>-8.2647700000000004E-2</c:v>
                </c:pt>
                <c:pt idx="1229" formatCode="General">
                  <c:v>-8.4826200000000004E-2</c:v>
                </c:pt>
                <c:pt idx="1230" formatCode="General">
                  <c:v>-8.6994199999999994E-2</c:v>
                </c:pt>
                <c:pt idx="1231" formatCode="General">
                  <c:v>-8.9148699999999997E-2</c:v>
                </c:pt>
                <c:pt idx="1232" formatCode="General">
                  <c:v>-9.1287199999999999E-2</c:v>
                </c:pt>
                <c:pt idx="1233" formatCode="General">
                  <c:v>-9.3407100000000007E-2</c:v>
                </c:pt>
                <c:pt idx="1234" formatCode="General">
                  <c:v>-9.5505599999999996E-2</c:v>
                </c:pt>
                <c:pt idx="1235" formatCode="General">
                  <c:v>-9.7578899999999996E-2</c:v>
                </c:pt>
                <c:pt idx="1236" formatCode="General">
                  <c:v>-9.96224E-2</c:v>
                </c:pt>
                <c:pt idx="1237" formatCode="General">
                  <c:v>-0.101632</c:v>
                </c:pt>
                <c:pt idx="1238" formatCode="General">
                  <c:v>-0.103605</c:v>
                </c:pt>
                <c:pt idx="1239" formatCode="General">
                  <c:v>-0.105535</c:v>
                </c:pt>
                <c:pt idx="1240" formatCode="General">
                  <c:v>-0.107419</c:v>
                </c:pt>
                <c:pt idx="1241" formatCode="General">
                  <c:v>-0.109251</c:v>
                </c:pt>
                <c:pt idx="1242" formatCode="General">
                  <c:v>-0.11103300000000001</c:v>
                </c:pt>
                <c:pt idx="1243" formatCode="General">
                  <c:v>-0.11276600000000001</c:v>
                </c:pt>
                <c:pt idx="1244" formatCode="General">
                  <c:v>-0.114457</c:v>
                </c:pt>
                <c:pt idx="1245" formatCode="General">
                  <c:v>-0.11611</c:v>
                </c:pt>
                <c:pt idx="1246" formatCode="General">
                  <c:v>-0.117729</c:v>
                </c:pt>
                <c:pt idx="1247" formatCode="General">
                  <c:v>-0.11931799999999999</c:v>
                </c:pt>
                <c:pt idx="1248" formatCode="General">
                  <c:v>-0.12088400000000001</c:v>
                </c:pt>
                <c:pt idx="1249" formatCode="General">
                  <c:v>-0.122436</c:v>
                </c:pt>
                <c:pt idx="1250" formatCode="General">
                  <c:v>-0.123989</c:v>
                </c:pt>
                <c:pt idx="1251" formatCode="General">
                  <c:v>-0.125556</c:v>
                </c:pt>
                <c:pt idx="1252" formatCode="General">
                  <c:v>-0.12714400000000001</c:v>
                </c:pt>
                <c:pt idx="1253" formatCode="General">
                  <c:v>-0.12875500000000001</c:v>
                </c:pt>
                <c:pt idx="1254" formatCode="General">
                  <c:v>-0.130383</c:v>
                </c:pt>
                <c:pt idx="1255" formatCode="General">
                  <c:v>-0.13201599999999999</c:v>
                </c:pt>
                <c:pt idx="1256" formatCode="General">
                  <c:v>-0.13364000000000001</c:v>
                </c:pt>
                <c:pt idx="1257" formatCode="General">
                  <c:v>-0.13523199999999999</c:v>
                </c:pt>
                <c:pt idx="1258" formatCode="General">
                  <c:v>-0.136768</c:v>
                </c:pt>
                <c:pt idx="1259" formatCode="General">
                  <c:v>-0.13821900000000001</c:v>
                </c:pt>
                <c:pt idx="1260" formatCode="General">
                  <c:v>-0.13955899999999999</c:v>
                </c:pt>
                <c:pt idx="1261" formatCode="General">
                  <c:v>-0.14077100000000001</c:v>
                </c:pt>
                <c:pt idx="1262" formatCode="General">
                  <c:v>-0.141843</c:v>
                </c:pt>
                <c:pt idx="1263" formatCode="General">
                  <c:v>-0.14276800000000001</c:v>
                </c:pt>
                <c:pt idx="1264" formatCode="General">
                  <c:v>-0.143535</c:v>
                </c:pt>
                <c:pt idx="1265" formatCode="General">
                  <c:v>-0.14413300000000001</c:v>
                </c:pt>
                <c:pt idx="1266" formatCode="General">
                  <c:v>-0.14455799999999999</c:v>
                </c:pt>
                <c:pt idx="1267" formatCode="General">
                  <c:v>-0.144812</c:v>
                </c:pt>
                <c:pt idx="1268" formatCode="General">
                  <c:v>-0.14490400000000001</c:v>
                </c:pt>
                <c:pt idx="1269" formatCode="General">
                  <c:v>-0.14484900000000001</c:v>
                </c:pt>
                <c:pt idx="1270" formatCode="General">
                  <c:v>-0.14465700000000001</c:v>
                </c:pt>
                <c:pt idx="1271" formatCode="General">
                  <c:v>-0.144342</c:v>
                </c:pt>
                <c:pt idx="1272" formatCode="General">
                  <c:v>-0.14391599999999999</c:v>
                </c:pt>
                <c:pt idx="1273" formatCode="General">
                  <c:v>-0.14338999999999999</c:v>
                </c:pt>
                <c:pt idx="1274" formatCode="General">
                  <c:v>-0.14277300000000001</c:v>
                </c:pt>
                <c:pt idx="1275" formatCode="General">
                  <c:v>-0.142071</c:v>
                </c:pt>
                <c:pt idx="1276" formatCode="General">
                  <c:v>-0.14128399999999999</c:v>
                </c:pt>
                <c:pt idx="1277" formatCode="General">
                  <c:v>-0.14041300000000001</c:v>
                </c:pt>
                <c:pt idx="1278" formatCode="General">
                  <c:v>-0.139458</c:v>
                </c:pt>
                <c:pt idx="1279" formatCode="General">
                  <c:v>-0.13841600000000001</c:v>
                </c:pt>
                <c:pt idx="1280" formatCode="General">
                  <c:v>-0.13728199999999999</c:v>
                </c:pt>
                <c:pt idx="1281" formatCode="General">
                  <c:v>-0.136047</c:v>
                </c:pt>
                <c:pt idx="1282" formatCode="General">
                  <c:v>-0.13470599999999999</c:v>
                </c:pt>
                <c:pt idx="1283" formatCode="General">
                  <c:v>-0.13325600000000001</c:v>
                </c:pt>
                <c:pt idx="1284" formatCode="General">
                  <c:v>-0.13169600000000001</c:v>
                </c:pt>
                <c:pt idx="1285" formatCode="General">
                  <c:v>-0.130022</c:v>
                </c:pt>
                <c:pt idx="1286" formatCode="General">
                  <c:v>-0.12823200000000001</c:v>
                </c:pt>
                <c:pt idx="1287" formatCode="General">
                  <c:v>-0.12632399999999999</c:v>
                </c:pt>
                <c:pt idx="1288" formatCode="General">
                  <c:v>-0.12429999999999999</c:v>
                </c:pt>
                <c:pt idx="1289" formatCode="General">
                  <c:v>-0.122165</c:v>
                </c:pt>
                <c:pt idx="1290" formatCode="General">
                  <c:v>-0.119923</c:v>
                </c:pt>
                <c:pt idx="1291" formatCode="General">
                  <c:v>-0.11758399999999999</c:v>
                </c:pt>
                <c:pt idx="1292" formatCode="General">
                  <c:v>-0.115162</c:v>
                </c:pt>
                <c:pt idx="1293" formatCode="General">
                  <c:v>-0.112673</c:v>
                </c:pt>
                <c:pt idx="1294" formatCode="General">
                  <c:v>-0.110137</c:v>
                </c:pt>
                <c:pt idx="1295" formatCode="General">
                  <c:v>-0.107568</c:v>
                </c:pt>
                <c:pt idx="1296" formatCode="General">
                  <c:v>-0.104979</c:v>
                </c:pt>
                <c:pt idx="1297" formatCode="General">
                  <c:v>-0.10238</c:v>
                </c:pt>
                <c:pt idx="1298" formatCode="General">
                  <c:v>-9.9781900000000007E-2</c:v>
                </c:pt>
                <c:pt idx="1299" formatCode="General">
                  <c:v>-9.7197000000000006E-2</c:v>
                </c:pt>
                <c:pt idx="1300" formatCode="General">
                  <c:v>-9.4634499999999996E-2</c:v>
                </c:pt>
                <c:pt idx="1301" formatCode="General">
                  <c:v>-9.2099299999999995E-2</c:v>
                </c:pt>
                <c:pt idx="1302" formatCode="General">
                  <c:v>-8.9592099999999994E-2</c:v>
                </c:pt>
                <c:pt idx="1303" formatCode="General">
                  <c:v>-8.7109000000000006E-2</c:v>
                </c:pt>
                <c:pt idx="1304" formatCode="General">
                  <c:v>-8.4640999999999994E-2</c:v>
                </c:pt>
                <c:pt idx="1305" formatCode="General">
                  <c:v>-8.2175899999999996E-2</c:v>
                </c:pt>
                <c:pt idx="1306" formatCode="General">
                  <c:v>-7.9701099999999997E-2</c:v>
                </c:pt>
                <c:pt idx="1307" formatCode="General">
                  <c:v>-7.7203999999999995E-2</c:v>
                </c:pt>
                <c:pt idx="1308" formatCode="General">
                  <c:v>-7.4671899999999999E-2</c:v>
                </c:pt>
                <c:pt idx="1309" formatCode="General">
                  <c:v>-7.2092299999999998E-2</c:v>
                </c:pt>
                <c:pt idx="1310" formatCode="General">
                  <c:v>-6.9455000000000003E-2</c:v>
                </c:pt>
                <c:pt idx="1311" formatCode="General">
                  <c:v>-6.6753699999999999E-2</c:v>
                </c:pt>
                <c:pt idx="1312" formatCode="General">
                  <c:v>-6.3985500000000001E-2</c:v>
                </c:pt>
                <c:pt idx="1313" formatCode="General">
                  <c:v>-6.1149700000000001E-2</c:v>
                </c:pt>
                <c:pt idx="1314" formatCode="General">
                  <c:v>-5.8247399999999998E-2</c:v>
                </c:pt>
                <c:pt idx="1315" formatCode="General">
                  <c:v>-5.5280700000000002E-2</c:v>
                </c:pt>
                <c:pt idx="1316" formatCode="General">
                  <c:v>-5.2254700000000001E-2</c:v>
                </c:pt>
                <c:pt idx="1317" formatCode="General">
                  <c:v>-4.9178399999999997E-2</c:v>
                </c:pt>
                <c:pt idx="1318" formatCode="General">
                  <c:v>-4.6064099999999997E-2</c:v>
                </c:pt>
                <c:pt idx="1319" formatCode="General">
                  <c:v>-4.2925900000000003E-2</c:v>
                </c:pt>
                <c:pt idx="1320" formatCode="General">
                  <c:v>-3.9778800000000003E-2</c:v>
                </c:pt>
                <c:pt idx="1321" formatCode="General">
                  <c:v>-3.6639400000000003E-2</c:v>
                </c:pt>
                <c:pt idx="1322" formatCode="General">
                  <c:v>-3.3525399999999997E-2</c:v>
                </c:pt>
                <c:pt idx="1323" formatCode="General">
                  <c:v>-3.0453999999999998E-2</c:v>
                </c:pt>
                <c:pt idx="1324" formatCode="General">
                  <c:v>-2.7440300000000001E-2</c:v>
                </c:pt>
                <c:pt idx="1325" formatCode="General">
                  <c:v>-2.4497600000000001E-2</c:v>
                </c:pt>
                <c:pt idx="1326" formatCode="General">
                  <c:v>-2.1638399999999999E-2</c:v>
                </c:pt>
                <c:pt idx="1327" formatCode="General">
                  <c:v>-1.88731E-2</c:v>
                </c:pt>
                <c:pt idx="1328" formatCode="General">
                  <c:v>-1.6208E-2</c:v>
                </c:pt>
                <c:pt idx="1329" formatCode="General">
                  <c:v>-1.3644399999999999E-2</c:v>
                </c:pt>
                <c:pt idx="1330" formatCode="General">
                  <c:v>-1.11783E-2</c:v>
                </c:pt>
                <c:pt idx="1331">
                  <c:v>-8.80242E-3</c:v>
                </c:pt>
                <c:pt idx="1332">
                  <c:v>-6.5066400000000002E-3</c:v>
                </c:pt>
                <c:pt idx="1333">
                  <c:v>-4.27956E-3</c:v>
                </c:pt>
                <c:pt idx="1334">
                  <c:v>-2.1092300000000001E-3</c:v>
                </c:pt>
                <c:pt idx="1335">
                  <c:v>1.59324E-5</c:v>
                </c:pt>
                <c:pt idx="1336">
                  <c:v>2.1065400000000001E-3</c:v>
                </c:pt>
                <c:pt idx="1337">
                  <c:v>4.1717100000000003E-3</c:v>
                </c:pt>
                <c:pt idx="1338">
                  <c:v>6.2184900000000001E-3</c:v>
                </c:pt>
                <c:pt idx="1339">
                  <c:v>8.2514600000000004E-3</c:v>
                </c:pt>
                <c:pt idx="1340" formatCode="General">
                  <c:v>1.0272399999999999E-2</c:v>
                </c:pt>
                <c:pt idx="1341" formatCode="General">
                  <c:v>1.22805E-2</c:v>
                </c:pt>
                <c:pt idx="1342" formatCode="General">
                  <c:v>1.4271799999999999E-2</c:v>
                </c:pt>
                <c:pt idx="1343" formatCode="General">
                  <c:v>1.62395E-2</c:v>
                </c:pt>
                <c:pt idx="1344" formatCode="General">
                  <c:v>1.81738E-2</c:v>
                </c:pt>
                <c:pt idx="1345" formatCode="General">
                  <c:v>2.00632E-2</c:v>
                </c:pt>
                <c:pt idx="1346" formatCode="General">
                  <c:v>2.1895299999999999E-2</c:v>
                </c:pt>
                <c:pt idx="1347" formatCode="General">
                  <c:v>2.3657899999999999E-2</c:v>
                </c:pt>
                <c:pt idx="1348" formatCode="General">
                  <c:v>2.5339299999999999E-2</c:v>
                </c:pt>
                <c:pt idx="1349" formatCode="General">
                  <c:v>2.69292E-2</c:v>
                </c:pt>
                <c:pt idx="1350" formatCode="General">
                  <c:v>2.84196E-2</c:v>
                </c:pt>
                <c:pt idx="1351" formatCode="General">
                  <c:v>2.9805999999999999E-2</c:v>
                </c:pt>
                <c:pt idx="1352" formatCode="General">
                  <c:v>3.1087400000000001E-2</c:v>
                </c:pt>
                <c:pt idx="1353" formatCode="General">
                  <c:v>3.2266099999999999E-2</c:v>
                </c:pt>
                <c:pt idx="1354" formatCode="General">
                  <c:v>3.33472E-2</c:v>
                </c:pt>
                <c:pt idx="1355" formatCode="General">
                  <c:v>3.4338300000000002E-2</c:v>
                </c:pt>
                <c:pt idx="1356" formatCode="General">
                  <c:v>3.5249700000000002E-2</c:v>
                </c:pt>
                <c:pt idx="1357" formatCode="General">
                  <c:v>3.6093300000000002E-2</c:v>
                </c:pt>
                <c:pt idx="1358" formatCode="General">
                  <c:v>3.68816E-2</c:v>
                </c:pt>
                <c:pt idx="1359" formatCode="General">
                  <c:v>3.7627000000000001E-2</c:v>
                </c:pt>
                <c:pt idx="1360" formatCode="General">
                  <c:v>3.8341600000000003E-2</c:v>
                </c:pt>
                <c:pt idx="1361" formatCode="General">
                  <c:v>3.9036500000000002E-2</c:v>
                </c:pt>
                <c:pt idx="1362" formatCode="General">
                  <c:v>3.9720900000000003E-2</c:v>
                </c:pt>
                <c:pt idx="1363" formatCode="General">
                  <c:v>4.0400999999999999E-2</c:v>
                </c:pt>
                <c:pt idx="1364" formatCode="General">
                  <c:v>4.1079200000000003E-2</c:v>
                </c:pt>
                <c:pt idx="1365" formatCode="General">
                  <c:v>4.1753999999999999E-2</c:v>
                </c:pt>
                <c:pt idx="1366" formatCode="General">
                  <c:v>4.2419900000000003E-2</c:v>
                </c:pt>
                <c:pt idx="1367" formatCode="General">
                  <c:v>4.3067000000000001E-2</c:v>
                </c:pt>
                <c:pt idx="1368" formatCode="General">
                  <c:v>4.3681200000000003E-2</c:v>
                </c:pt>
                <c:pt idx="1369" formatCode="General">
                  <c:v>4.4243600000000001E-2</c:v>
                </c:pt>
                <c:pt idx="1370" formatCode="General">
                  <c:v>4.4731399999999998E-2</c:v>
                </c:pt>
                <c:pt idx="1371" formatCode="General">
                  <c:v>4.5119899999999998E-2</c:v>
                </c:pt>
                <c:pt idx="1372" formatCode="General">
                  <c:v>4.53842E-2</c:v>
                </c:pt>
                <c:pt idx="1373" formatCode="General">
                  <c:v>4.5499100000000001E-2</c:v>
                </c:pt>
                <c:pt idx="1374" formatCode="General">
                  <c:v>4.5437900000000003E-2</c:v>
                </c:pt>
                <c:pt idx="1375" formatCode="General">
                  <c:v>4.5173400000000002E-2</c:v>
                </c:pt>
                <c:pt idx="1376" formatCode="General">
                  <c:v>4.4680900000000003E-2</c:v>
                </c:pt>
                <c:pt idx="1377" formatCode="General">
                  <c:v>4.39417E-2</c:v>
                </c:pt>
                <c:pt idx="1378" formatCode="General">
                  <c:v>4.2944200000000002E-2</c:v>
                </c:pt>
                <c:pt idx="1379" formatCode="General">
                  <c:v>4.1681799999999998E-2</c:v>
                </c:pt>
                <c:pt idx="1380" formatCode="General">
                  <c:v>4.0150100000000001E-2</c:v>
                </c:pt>
                <c:pt idx="1381" formatCode="General">
                  <c:v>3.8348199999999999E-2</c:v>
                </c:pt>
                <c:pt idx="1382" formatCode="General">
                  <c:v>3.62817E-2</c:v>
                </c:pt>
                <c:pt idx="1383" formatCode="General">
                  <c:v>3.3964500000000002E-2</c:v>
                </c:pt>
                <c:pt idx="1384" formatCode="General">
                  <c:v>3.1416399999999997E-2</c:v>
                </c:pt>
                <c:pt idx="1385" formatCode="General">
                  <c:v>2.8659199999999999E-2</c:v>
                </c:pt>
                <c:pt idx="1386" formatCode="General">
                  <c:v>2.5715499999999999E-2</c:v>
                </c:pt>
                <c:pt idx="1387" formatCode="General">
                  <c:v>2.26103E-2</c:v>
                </c:pt>
                <c:pt idx="1388" formatCode="General">
                  <c:v>1.9370999999999999E-2</c:v>
                </c:pt>
                <c:pt idx="1389" formatCode="General">
                  <c:v>1.6024500000000001E-2</c:v>
                </c:pt>
                <c:pt idx="1390" formatCode="General">
                  <c:v>1.25942E-2</c:v>
                </c:pt>
                <c:pt idx="1391">
                  <c:v>9.0962000000000005E-3</c:v>
                </c:pt>
                <c:pt idx="1392">
                  <c:v>5.5379399999999999E-3</c:v>
                </c:pt>
                <c:pt idx="1393">
                  <c:v>1.91968E-3</c:v>
                </c:pt>
                <c:pt idx="1394">
                  <c:v>-1.7615199999999999E-3</c:v>
                </c:pt>
                <c:pt idx="1395">
                  <c:v>-5.50827E-3</c:v>
                </c:pt>
                <c:pt idx="1396">
                  <c:v>-9.3228600000000005E-3</c:v>
                </c:pt>
                <c:pt idx="1397" formatCode="General">
                  <c:v>-1.3209800000000001E-2</c:v>
                </c:pt>
                <c:pt idx="1398" formatCode="General">
                  <c:v>-1.7177700000000001E-2</c:v>
                </c:pt>
                <c:pt idx="1399" formatCode="General">
                  <c:v>-2.1238199999999999E-2</c:v>
                </c:pt>
                <c:pt idx="1400" formatCode="General">
                  <c:v>-2.5402899999999999E-2</c:v>
                </c:pt>
                <c:pt idx="1401" formatCode="General">
                  <c:v>-2.96803E-2</c:v>
                </c:pt>
                <c:pt idx="1402" formatCode="General">
                  <c:v>-3.4074899999999998E-2</c:v>
                </c:pt>
                <c:pt idx="1403" formatCode="General">
                  <c:v>-3.8588400000000002E-2</c:v>
                </c:pt>
                <c:pt idx="1404" formatCode="General">
                  <c:v>-4.3219899999999999E-2</c:v>
                </c:pt>
                <c:pt idx="1405" formatCode="General">
                  <c:v>-4.7963699999999998E-2</c:v>
                </c:pt>
                <c:pt idx="1406" formatCode="General">
                  <c:v>-5.2807800000000002E-2</c:v>
                </c:pt>
                <c:pt idx="1407" formatCode="General">
                  <c:v>-5.7734199999999999E-2</c:v>
                </c:pt>
                <c:pt idx="1408" formatCode="General">
                  <c:v>-6.2722399999999998E-2</c:v>
                </c:pt>
                <c:pt idx="1409" formatCode="General">
                  <c:v>-6.7750000000000005E-2</c:v>
                </c:pt>
                <c:pt idx="1410" formatCode="General">
                  <c:v>-7.2791800000000004E-2</c:v>
                </c:pt>
                <c:pt idx="1411" formatCode="General">
                  <c:v>-7.7818499999999999E-2</c:v>
                </c:pt>
                <c:pt idx="1412" formatCode="General">
                  <c:v>-8.2796999999999996E-2</c:v>
                </c:pt>
                <c:pt idx="1413" formatCode="General">
                  <c:v>-8.7693099999999996E-2</c:v>
                </c:pt>
                <c:pt idx="1414" formatCode="General">
                  <c:v>-9.2478099999999994E-2</c:v>
                </c:pt>
                <c:pt idx="1415" formatCode="General">
                  <c:v>-9.7134600000000001E-2</c:v>
                </c:pt>
                <c:pt idx="1416" formatCode="General">
                  <c:v>-0.101658</c:v>
                </c:pt>
                <c:pt idx="1417" formatCode="General">
                  <c:v>-0.10605100000000001</c:v>
                </c:pt>
                <c:pt idx="1418" formatCode="General">
                  <c:v>-0.11032</c:v>
                </c:pt>
                <c:pt idx="1419" formatCode="General">
                  <c:v>-0.114479</c:v>
                </c:pt>
                <c:pt idx="1420" formatCode="General">
                  <c:v>-0.118544</c:v>
                </c:pt>
                <c:pt idx="1421" formatCode="General">
                  <c:v>-0.122545</c:v>
                </c:pt>
                <c:pt idx="1422" formatCode="General">
                  <c:v>-0.12651299999999999</c:v>
                </c:pt>
                <c:pt idx="1423" formatCode="General">
                  <c:v>-0.13047800000000001</c:v>
                </c:pt>
                <c:pt idx="1424" formatCode="General">
                  <c:v>-0.134464</c:v>
                </c:pt>
                <c:pt idx="1425" formatCode="General">
                  <c:v>-0.138489</c:v>
                </c:pt>
                <c:pt idx="1426" formatCode="General">
                  <c:v>-0.142567</c:v>
                </c:pt>
                <c:pt idx="1427" formatCode="General">
                  <c:v>-0.14671100000000001</c:v>
                </c:pt>
                <c:pt idx="1428" formatCode="General">
                  <c:v>-0.15093200000000001</c:v>
                </c:pt>
                <c:pt idx="1429" formatCode="General">
                  <c:v>-0.15523500000000001</c:v>
                </c:pt>
                <c:pt idx="1430" formatCode="General">
                  <c:v>-0.15961800000000001</c:v>
                </c:pt>
                <c:pt idx="1431" formatCode="General">
                  <c:v>-0.16406999999999999</c:v>
                </c:pt>
                <c:pt idx="1432" formatCode="General">
                  <c:v>-0.168571</c:v>
                </c:pt>
                <c:pt idx="1433" formatCode="General">
                  <c:v>-0.173096</c:v>
                </c:pt>
                <c:pt idx="1434" formatCode="General">
                  <c:v>-0.177619</c:v>
                </c:pt>
                <c:pt idx="1435" formatCode="General">
                  <c:v>-0.182113</c:v>
                </c:pt>
                <c:pt idx="1436" formatCode="General">
                  <c:v>-0.18654599999999999</c:v>
                </c:pt>
                <c:pt idx="1437" formatCode="General">
                  <c:v>-0.19087899999999999</c:v>
                </c:pt>
                <c:pt idx="1438" formatCode="General">
                  <c:v>-0.195074</c:v>
                </c:pt>
                <c:pt idx="1439" formatCode="General">
                  <c:v>-0.199102</c:v>
                </c:pt>
                <c:pt idx="1440" formatCode="General">
                  <c:v>-0.20293900000000001</c:v>
                </c:pt>
                <c:pt idx="1441" formatCode="General">
                  <c:v>-0.206564</c:v>
                </c:pt>
                <c:pt idx="1442" formatCode="General">
                  <c:v>-0.20995800000000001</c:v>
                </c:pt>
                <c:pt idx="1443" formatCode="General">
                  <c:v>-0.213118</c:v>
                </c:pt>
                <c:pt idx="1444" formatCode="General">
                  <c:v>-0.216061</c:v>
                </c:pt>
                <c:pt idx="1445" formatCode="General">
                  <c:v>-0.21882299999999999</c:v>
                </c:pt>
                <c:pt idx="1446" formatCode="General">
                  <c:v>-0.22143399999999999</c:v>
                </c:pt>
                <c:pt idx="1447" formatCode="General">
                  <c:v>-0.223909</c:v>
                </c:pt>
                <c:pt idx="1448" formatCode="General">
                  <c:v>-0.22625600000000001</c:v>
                </c:pt>
                <c:pt idx="1449" formatCode="General">
                  <c:v>-0.22849700000000001</c:v>
                </c:pt>
                <c:pt idx="1450" formatCode="General">
                  <c:v>-0.23066800000000001</c:v>
                </c:pt>
                <c:pt idx="1451" formatCode="General">
                  <c:v>-0.23280000000000001</c:v>
                </c:pt>
                <c:pt idx="1452" formatCode="General">
                  <c:v>-0.23491400000000001</c:v>
                </c:pt>
                <c:pt idx="1453" formatCode="General">
                  <c:v>-0.237015</c:v>
                </c:pt>
                <c:pt idx="1454" formatCode="General">
                  <c:v>-0.23910600000000001</c:v>
                </c:pt>
                <c:pt idx="1455" formatCode="General">
                  <c:v>-0.24118999999999999</c:v>
                </c:pt>
                <c:pt idx="1456" formatCode="General">
                  <c:v>-0.24326300000000001</c:v>
                </c:pt>
                <c:pt idx="1457" formatCode="General">
                  <c:v>-0.245314</c:v>
                </c:pt>
                <c:pt idx="1458" formatCode="General">
                  <c:v>-0.24732499999999999</c:v>
                </c:pt>
                <c:pt idx="1459" formatCode="General">
                  <c:v>-0.249274</c:v>
                </c:pt>
                <c:pt idx="1460" formatCode="General">
                  <c:v>-0.25113099999999999</c:v>
                </c:pt>
                <c:pt idx="1461" formatCode="General">
                  <c:v>-0.252855</c:v>
                </c:pt>
                <c:pt idx="1462" formatCode="General">
                  <c:v>-0.25440299999999999</c:v>
                </c:pt>
                <c:pt idx="1463" formatCode="General">
                  <c:v>-0.25574200000000002</c:v>
                </c:pt>
                <c:pt idx="1464" formatCode="General">
                  <c:v>-0.25685599999999997</c:v>
                </c:pt>
                <c:pt idx="1465" formatCode="General">
                  <c:v>-0.25773800000000002</c:v>
                </c:pt>
                <c:pt idx="1466" formatCode="General">
                  <c:v>-0.25839000000000001</c:v>
                </c:pt>
                <c:pt idx="1467" formatCode="General">
                  <c:v>-0.25881599999999999</c:v>
                </c:pt>
                <c:pt idx="1468" formatCode="General">
                  <c:v>-0.25903100000000001</c:v>
                </c:pt>
                <c:pt idx="1469" formatCode="General">
                  <c:v>-0.25905099999999998</c:v>
                </c:pt>
                <c:pt idx="1470" formatCode="General">
                  <c:v>-0.25889600000000002</c:v>
                </c:pt>
                <c:pt idx="1471" formatCode="General">
                  <c:v>-0.25859100000000002</c:v>
                </c:pt>
                <c:pt idx="1472" formatCode="General">
                  <c:v>-0.25817200000000001</c:v>
                </c:pt>
                <c:pt idx="1473" formatCode="General">
                  <c:v>-0.25768400000000002</c:v>
                </c:pt>
                <c:pt idx="1474" formatCode="General">
                  <c:v>-0.25717699999999999</c:v>
                </c:pt>
                <c:pt idx="1475" formatCode="General">
                  <c:v>-0.256691</c:v>
                </c:pt>
                <c:pt idx="1476" formatCode="General">
                  <c:v>-0.25624999999999998</c:v>
                </c:pt>
                <c:pt idx="1477" formatCode="General">
                  <c:v>-0.25586100000000001</c:v>
                </c:pt>
                <c:pt idx="1478" formatCode="General">
                  <c:v>-0.255527</c:v>
                </c:pt>
                <c:pt idx="1479" formatCode="General">
                  <c:v>-0.255249</c:v>
                </c:pt>
                <c:pt idx="1480" formatCode="General">
                  <c:v>-0.255027</c:v>
                </c:pt>
                <c:pt idx="1481" formatCode="General">
                  <c:v>-0.25485200000000002</c:v>
                </c:pt>
                <c:pt idx="1482" formatCode="General">
                  <c:v>-0.25470199999999998</c:v>
                </c:pt>
                <c:pt idx="1483" formatCode="General">
                  <c:v>-0.25454199999999999</c:v>
                </c:pt>
                <c:pt idx="1484" formatCode="General">
                  <c:v>-0.25433099999999997</c:v>
                </c:pt>
                <c:pt idx="1485" formatCode="General">
                  <c:v>-0.254029</c:v>
                </c:pt>
                <c:pt idx="1486" formatCode="General">
                  <c:v>-0.25360100000000002</c:v>
                </c:pt>
                <c:pt idx="1487" formatCode="General">
                  <c:v>-0.25301400000000002</c:v>
                </c:pt>
                <c:pt idx="1488" formatCode="General">
                  <c:v>-0.25223600000000002</c:v>
                </c:pt>
                <c:pt idx="1489" formatCode="General">
                  <c:v>-0.25124200000000002</c:v>
                </c:pt>
                <c:pt idx="1490" formatCode="General">
                  <c:v>-0.25001200000000001</c:v>
                </c:pt>
                <c:pt idx="1491" formatCode="General">
                  <c:v>-0.248533</c:v>
                </c:pt>
                <c:pt idx="1492" formatCode="General">
                  <c:v>-0.24680299999999999</c:v>
                </c:pt>
                <c:pt idx="1493" formatCode="General">
                  <c:v>-0.24482999999999999</c:v>
                </c:pt>
                <c:pt idx="1494" formatCode="General">
                  <c:v>-0.24263599999999999</c:v>
                </c:pt>
                <c:pt idx="1495" formatCode="General">
                  <c:v>-0.24024400000000001</c:v>
                </c:pt>
                <c:pt idx="1496" formatCode="General">
                  <c:v>-0.237679</c:v>
                </c:pt>
                <c:pt idx="1497" formatCode="General">
                  <c:v>-0.23496600000000001</c:v>
                </c:pt>
                <c:pt idx="1498" formatCode="General">
                  <c:v>-0.23214000000000001</c:v>
                </c:pt>
                <c:pt idx="1499" formatCode="General">
                  <c:v>-0.229244</c:v>
                </c:pt>
                <c:pt idx="1500" formatCode="General">
                  <c:v>-0.22631999999999999</c:v>
                </c:pt>
                <c:pt idx="1501" formatCode="General">
                  <c:v>-0.22339899999999999</c:v>
                </c:pt>
                <c:pt idx="1502" formatCode="General">
                  <c:v>-0.220497</c:v>
                </c:pt>
                <c:pt idx="1503" formatCode="General">
                  <c:v>-0.21762000000000001</c:v>
                </c:pt>
                <c:pt idx="1504" formatCode="General">
                  <c:v>-0.21476899999999999</c:v>
                </c:pt>
                <c:pt idx="1505" formatCode="General">
                  <c:v>-0.21195</c:v>
                </c:pt>
                <c:pt idx="1506" formatCode="General">
                  <c:v>-0.20916799999999999</c:v>
                </c:pt>
                <c:pt idx="1507" formatCode="General">
                  <c:v>-0.20642099999999999</c:v>
                </c:pt>
                <c:pt idx="1508" formatCode="General">
                  <c:v>-0.20369899999999999</c:v>
                </c:pt>
                <c:pt idx="1509" formatCode="General">
                  <c:v>-0.20097699999999999</c:v>
                </c:pt>
                <c:pt idx="1510" formatCode="General">
                  <c:v>-0.19822100000000001</c:v>
                </c:pt>
                <c:pt idx="1511" formatCode="General">
                  <c:v>-0.19539100000000001</c:v>
                </c:pt>
                <c:pt idx="1512" formatCode="General">
                  <c:v>-0.192441</c:v>
                </c:pt>
                <c:pt idx="1513" formatCode="General">
                  <c:v>-0.18934100000000001</c:v>
                </c:pt>
                <c:pt idx="1514" formatCode="General">
                  <c:v>-0.18607799999999999</c:v>
                </c:pt>
                <c:pt idx="1515" formatCode="General">
                  <c:v>-0.18265600000000001</c:v>
                </c:pt>
                <c:pt idx="1516" formatCode="General">
                  <c:v>-0.17907400000000001</c:v>
                </c:pt>
                <c:pt idx="1517" formatCode="General">
                  <c:v>-0.17533099999999999</c:v>
                </c:pt>
                <c:pt idx="1518" formatCode="General">
                  <c:v>-0.171432</c:v>
                </c:pt>
                <c:pt idx="1519" formatCode="General">
                  <c:v>-0.16739799999999999</c:v>
                </c:pt>
                <c:pt idx="1520" formatCode="General">
                  <c:v>-0.16325400000000001</c:v>
                </c:pt>
                <c:pt idx="1521" formatCode="General">
                  <c:v>-0.15901899999999999</c:v>
                </c:pt>
                <c:pt idx="1522" formatCode="General">
                  <c:v>-0.154722</c:v>
                </c:pt>
                <c:pt idx="1523" formatCode="General">
                  <c:v>-0.15040500000000001</c:v>
                </c:pt>
                <c:pt idx="1524" formatCode="General">
                  <c:v>-0.14611399999999999</c:v>
                </c:pt>
                <c:pt idx="1525" formatCode="General">
                  <c:v>-0.14188100000000001</c:v>
                </c:pt>
                <c:pt idx="1526" formatCode="General">
                  <c:v>-0.13773099999999999</c:v>
                </c:pt>
                <c:pt idx="1527" formatCode="General">
                  <c:v>-0.13370000000000001</c:v>
                </c:pt>
                <c:pt idx="1528" formatCode="General">
                  <c:v>-0.129825</c:v>
                </c:pt>
                <c:pt idx="1529" formatCode="General">
                  <c:v>-0.126113</c:v>
                </c:pt>
                <c:pt idx="1530" formatCode="General">
                  <c:v>-0.122539</c:v>
                </c:pt>
                <c:pt idx="1531" formatCode="General">
                  <c:v>-0.119071</c:v>
                </c:pt>
                <c:pt idx="1532" formatCode="General">
                  <c:v>-0.115705</c:v>
                </c:pt>
                <c:pt idx="1533" formatCode="General">
                  <c:v>-0.112452</c:v>
                </c:pt>
                <c:pt idx="1534" formatCode="General">
                  <c:v>-0.109323</c:v>
                </c:pt>
                <c:pt idx="1535" formatCode="General">
                  <c:v>-0.10630100000000001</c:v>
                </c:pt>
                <c:pt idx="1536" formatCode="General">
                  <c:v>-0.103351</c:v>
                </c:pt>
                <c:pt idx="1537" formatCode="General">
                  <c:v>-0.100429</c:v>
                </c:pt>
                <c:pt idx="1538" formatCode="General">
                  <c:v>-9.7489900000000004E-2</c:v>
                </c:pt>
                <c:pt idx="1539" formatCode="General">
                  <c:v>-9.4490500000000005E-2</c:v>
                </c:pt>
                <c:pt idx="1540" formatCode="General">
                  <c:v>-9.1396099999999994E-2</c:v>
                </c:pt>
                <c:pt idx="1541" formatCode="General">
                  <c:v>-8.8188000000000002E-2</c:v>
                </c:pt>
                <c:pt idx="1542" formatCode="General">
                  <c:v>-8.4866200000000003E-2</c:v>
                </c:pt>
                <c:pt idx="1543" formatCode="General">
                  <c:v>-8.1445500000000004E-2</c:v>
                </c:pt>
                <c:pt idx="1544" formatCode="General">
                  <c:v>-7.7944700000000006E-2</c:v>
                </c:pt>
                <c:pt idx="1545" formatCode="General">
                  <c:v>-7.4375700000000003E-2</c:v>
                </c:pt>
                <c:pt idx="1546" formatCode="General">
                  <c:v>-7.0742600000000003E-2</c:v>
                </c:pt>
                <c:pt idx="1547" formatCode="General">
                  <c:v>-6.7057800000000001E-2</c:v>
                </c:pt>
                <c:pt idx="1548" formatCode="General">
                  <c:v>-6.3361200000000006E-2</c:v>
                </c:pt>
                <c:pt idx="1549" formatCode="General">
                  <c:v>-5.9719800000000003E-2</c:v>
                </c:pt>
                <c:pt idx="1550" formatCode="General">
                  <c:v>-5.6202799999999997E-2</c:v>
                </c:pt>
                <c:pt idx="1551" formatCode="General">
                  <c:v>-5.2856800000000002E-2</c:v>
                </c:pt>
                <c:pt idx="1552" formatCode="General">
                  <c:v>-4.9703200000000003E-2</c:v>
                </c:pt>
                <c:pt idx="1553" formatCode="General">
                  <c:v>-4.6748400000000002E-2</c:v>
                </c:pt>
                <c:pt idx="1554" formatCode="General">
                  <c:v>-4.3991200000000001E-2</c:v>
                </c:pt>
                <c:pt idx="1555" formatCode="General">
                  <c:v>-4.1423300000000003E-2</c:v>
                </c:pt>
                <c:pt idx="1556" formatCode="General">
                  <c:v>-3.9025499999999998E-2</c:v>
                </c:pt>
                <c:pt idx="1557" formatCode="General">
                  <c:v>-3.6762700000000002E-2</c:v>
                </c:pt>
                <c:pt idx="1558" formatCode="General">
                  <c:v>-3.45829E-2</c:v>
                </c:pt>
                <c:pt idx="1559" formatCode="General">
                  <c:v>-3.2427699999999997E-2</c:v>
                </c:pt>
                <c:pt idx="1560" formatCode="General">
                  <c:v>-3.02469E-2</c:v>
                </c:pt>
                <c:pt idx="1561" formatCode="General">
                  <c:v>-2.8000199999999999E-2</c:v>
                </c:pt>
                <c:pt idx="1562" formatCode="General">
                  <c:v>-2.56464E-2</c:v>
                </c:pt>
                <c:pt idx="1563" formatCode="General">
                  <c:v>-2.3146099999999999E-2</c:v>
                </c:pt>
                <c:pt idx="1564" formatCode="General">
                  <c:v>-2.0481900000000001E-2</c:v>
                </c:pt>
                <c:pt idx="1565" formatCode="General">
                  <c:v>-1.7666899999999999E-2</c:v>
                </c:pt>
                <c:pt idx="1566" formatCode="General">
                  <c:v>-1.4732E-2</c:v>
                </c:pt>
                <c:pt idx="1567" formatCode="General">
                  <c:v>-1.17108E-2</c:v>
                </c:pt>
                <c:pt idx="1568">
                  <c:v>-8.6402400000000004E-3</c:v>
                </c:pt>
                <c:pt idx="1569">
                  <c:v>-5.5615400000000002E-3</c:v>
                </c:pt>
                <c:pt idx="1570">
                  <c:v>-2.5108600000000002E-3</c:v>
                </c:pt>
                <c:pt idx="1571">
                  <c:v>4.8141699999999999E-4</c:v>
                </c:pt>
                <c:pt idx="1572">
                  <c:v>3.3752500000000002E-3</c:v>
                </c:pt>
                <c:pt idx="1573">
                  <c:v>6.1217099999999998E-3</c:v>
                </c:pt>
                <c:pt idx="1574">
                  <c:v>8.6971199999999992E-3</c:v>
                </c:pt>
                <c:pt idx="1575" formatCode="General">
                  <c:v>1.11235E-2</c:v>
                </c:pt>
                <c:pt idx="1576" formatCode="General">
                  <c:v>1.34345E-2</c:v>
                </c:pt>
                <c:pt idx="1577" formatCode="General">
                  <c:v>1.5626999999999999E-2</c:v>
                </c:pt>
                <c:pt idx="1578" formatCode="General">
                  <c:v>1.7660100000000001E-2</c:v>
                </c:pt>
                <c:pt idx="1579" formatCode="General">
                  <c:v>1.94889E-2</c:v>
                </c:pt>
                <c:pt idx="1580" formatCode="General">
                  <c:v>2.10855E-2</c:v>
                </c:pt>
                <c:pt idx="1581" formatCode="General">
                  <c:v>2.2436399999999999E-2</c:v>
                </c:pt>
                <c:pt idx="1582" formatCode="General">
                  <c:v>2.3547100000000001E-2</c:v>
                </c:pt>
                <c:pt idx="1583" formatCode="General">
                  <c:v>2.4448999999999999E-2</c:v>
                </c:pt>
                <c:pt idx="1584" formatCode="General">
                  <c:v>2.51813E-2</c:v>
                </c:pt>
                <c:pt idx="1585" formatCode="General">
                  <c:v>2.5756999999999999E-2</c:v>
                </c:pt>
                <c:pt idx="1586" formatCode="General">
                  <c:v>2.61634E-2</c:v>
                </c:pt>
                <c:pt idx="1587" formatCode="General">
                  <c:v>2.6403099999999999E-2</c:v>
                </c:pt>
                <c:pt idx="1588" formatCode="General">
                  <c:v>2.65191E-2</c:v>
                </c:pt>
                <c:pt idx="1589" formatCode="General">
                  <c:v>2.6564600000000001E-2</c:v>
                </c:pt>
                <c:pt idx="1590" formatCode="General">
                  <c:v>2.6554299999999999E-2</c:v>
                </c:pt>
                <c:pt idx="1591" formatCode="General">
                  <c:v>2.6454100000000001E-2</c:v>
                </c:pt>
                <c:pt idx="1592" formatCode="General">
                  <c:v>2.6214500000000002E-2</c:v>
                </c:pt>
                <c:pt idx="1593" formatCode="General">
                  <c:v>2.58106E-2</c:v>
                </c:pt>
                <c:pt idx="1594" formatCode="General">
                  <c:v>2.5244800000000001E-2</c:v>
                </c:pt>
                <c:pt idx="1595" formatCode="General">
                  <c:v>2.4512099999999998E-2</c:v>
                </c:pt>
                <c:pt idx="1596" formatCode="General">
                  <c:v>2.35724E-2</c:v>
                </c:pt>
                <c:pt idx="1597" formatCode="General">
                  <c:v>2.23661E-2</c:v>
                </c:pt>
                <c:pt idx="1598" formatCode="General">
                  <c:v>2.0852800000000001E-2</c:v>
                </c:pt>
                <c:pt idx="1599" formatCode="General">
                  <c:v>1.9025400000000001E-2</c:v>
                </c:pt>
                <c:pt idx="1600" formatCode="General">
                  <c:v>1.68833E-2</c:v>
                </c:pt>
                <c:pt idx="1601" formatCode="General">
                  <c:v>1.44096E-2</c:v>
                </c:pt>
                <c:pt idx="1602" formatCode="General">
                  <c:v>1.1584199999999999E-2</c:v>
                </c:pt>
                <c:pt idx="1603">
                  <c:v>8.4143299999999994E-3</c:v>
                </c:pt>
                <c:pt idx="1604">
                  <c:v>4.9453400000000003E-3</c:v>
                </c:pt>
                <c:pt idx="1605">
                  <c:v>1.2371699999999999E-3</c:v>
                </c:pt>
                <c:pt idx="1606">
                  <c:v>-2.67132E-3</c:v>
                </c:pt>
                <c:pt idx="1607">
                  <c:v>-6.7770199999999999E-3</c:v>
                </c:pt>
                <c:pt idx="1608" formatCode="General">
                  <c:v>-1.1092100000000001E-2</c:v>
                </c:pt>
                <c:pt idx="1609" formatCode="General">
                  <c:v>-1.56109E-2</c:v>
                </c:pt>
                <c:pt idx="1610" formatCode="General">
                  <c:v>-2.0300800000000001E-2</c:v>
                </c:pt>
                <c:pt idx="1611" formatCode="General">
                  <c:v>-2.5124E-2</c:v>
                </c:pt>
                <c:pt idx="1612" formatCode="General">
                  <c:v>-3.0053799999999999E-2</c:v>
                </c:pt>
                <c:pt idx="1613" formatCode="General">
                  <c:v>-3.50619E-2</c:v>
                </c:pt>
                <c:pt idx="1614" formatCode="General">
                  <c:v>-4.0100499999999997E-2</c:v>
                </c:pt>
                <c:pt idx="1615" formatCode="General">
                  <c:v>-4.5117200000000003E-2</c:v>
                </c:pt>
                <c:pt idx="1616" formatCode="General">
                  <c:v>-5.0092100000000001E-2</c:v>
                </c:pt>
                <c:pt idx="1617" formatCode="General">
                  <c:v>-5.5051900000000001E-2</c:v>
                </c:pt>
                <c:pt idx="1618" formatCode="General">
                  <c:v>-6.0040400000000001E-2</c:v>
                </c:pt>
                <c:pt idx="1619" formatCode="General">
                  <c:v>-6.5077399999999994E-2</c:v>
                </c:pt>
                <c:pt idx="1620" formatCode="General">
                  <c:v>-7.0150799999999999E-2</c:v>
                </c:pt>
                <c:pt idx="1621" formatCode="General">
                  <c:v>-7.5242900000000001E-2</c:v>
                </c:pt>
                <c:pt idx="1622" formatCode="General">
                  <c:v>-8.0357499999999998E-2</c:v>
                </c:pt>
                <c:pt idx="1623" formatCode="General">
                  <c:v>-8.5517300000000004E-2</c:v>
                </c:pt>
                <c:pt idx="1624" formatCode="General">
                  <c:v>-9.0744500000000006E-2</c:v>
                </c:pt>
                <c:pt idx="1625" formatCode="General">
                  <c:v>-9.60535E-2</c:v>
                </c:pt>
                <c:pt idx="1626" formatCode="General">
                  <c:v>-0.101456</c:v>
                </c:pt>
                <c:pt idx="1627" formatCode="General">
                  <c:v>-0.106964</c:v>
                </c:pt>
                <c:pt idx="1628" formatCode="General">
                  <c:v>-0.11258</c:v>
                </c:pt>
                <c:pt idx="1629" formatCode="General">
                  <c:v>-0.11828900000000001</c:v>
                </c:pt>
                <c:pt idx="1630" formatCode="General">
                  <c:v>-0.12406</c:v>
                </c:pt>
                <c:pt idx="1631" formatCode="General">
                  <c:v>-0.129852</c:v>
                </c:pt>
                <c:pt idx="1632" formatCode="General">
                  <c:v>-0.13561999999999999</c:v>
                </c:pt>
                <c:pt idx="1633" formatCode="General">
                  <c:v>-0.14130699999999999</c:v>
                </c:pt>
                <c:pt idx="1634" formatCode="General">
                  <c:v>-0.14685500000000001</c:v>
                </c:pt>
                <c:pt idx="1635" formatCode="General">
                  <c:v>-0.152224</c:v>
                </c:pt>
                <c:pt idx="1636" formatCode="General">
                  <c:v>-0.157414</c:v>
                </c:pt>
                <c:pt idx="1637" formatCode="General">
                  <c:v>-0.162441</c:v>
                </c:pt>
                <c:pt idx="1638" formatCode="General">
                  <c:v>-0.16728699999999999</c:v>
                </c:pt>
                <c:pt idx="1639" formatCode="General">
                  <c:v>-0.17189499999999999</c:v>
                </c:pt>
                <c:pt idx="1640" formatCode="General">
                  <c:v>-0.176206</c:v>
                </c:pt>
                <c:pt idx="1641" formatCode="General">
                  <c:v>-0.18020600000000001</c:v>
                </c:pt>
                <c:pt idx="1642" formatCode="General">
                  <c:v>-0.183922</c:v>
                </c:pt>
                <c:pt idx="1643" formatCode="General">
                  <c:v>-0.187388</c:v>
                </c:pt>
                <c:pt idx="1644" formatCode="General">
                  <c:v>-0.19062200000000001</c:v>
                </c:pt>
                <c:pt idx="1645" formatCode="General">
                  <c:v>-0.19363900000000001</c:v>
                </c:pt>
                <c:pt idx="1646" formatCode="General">
                  <c:v>-0.196464</c:v>
                </c:pt>
                <c:pt idx="1647" formatCode="General">
                  <c:v>-0.199124</c:v>
                </c:pt>
                <c:pt idx="1648" formatCode="General">
                  <c:v>-0.20164099999999999</c:v>
                </c:pt>
                <c:pt idx="1649" formatCode="General">
                  <c:v>-0.20405200000000001</c:v>
                </c:pt>
                <c:pt idx="1650" formatCode="General">
                  <c:v>-0.20641000000000001</c:v>
                </c:pt>
                <c:pt idx="1651" formatCode="General">
                  <c:v>-0.208761</c:v>
                </c:pt>
                <c:pt idx="1652" formatCode="General">
                  <c:v>-0.211115</c:v>
                </c:pt>
                <c:pt idx="1653" formatCode="General">
                  <c:v>-0.21342900000000001</c:v>
                </c:pt>
                <c:pt idx="1654" formatCode="General">
                  <c:v>-0.21563299999999999</c:v>
                </c:pt>
                <c:pt idx="1655" formatCode="General">
                  <c:v>-0.217669</c:v>
                </c:pt>
                <c:pt idx="1656" formatCode="General">
                  <c:v>-0.21950700000000001</c:v>
                </c:pt>
                <c:pt idx="1657" formatCode="General">
                  <c:v>-0.22114500000000001</c:v>
                </c:pt>
                <c:pt idx="1658" formatCode="General">
                  <c:v>-0.222604</c:v>
                </c:pt>
                <c:pt idx="1659" formatCode="General">
                  <c:v>-0.223911</c:v>
                </c:pt>
                <c:pt idx="1660" formatCode="General">
                  <c:v>-0.225077</c:v>
                </c:pt>
                <c:pt idx="1661" formatCode="General">
                  <c:v>-0.2261</c:v>
                </c:pt>
                <c:pt idx="1662" formatCode="General">
                  <c:v>-0.22697700000000001</c:v>
                </c:pt>
                <c:pt idx="1663" formatCode="General">
                  <c:v>-0.22770699999999999</c:v>
                </c:pt>
                <c:pt idx="1664" formatCode="General">
                  <c:v>-0.22828100000000001</c:v>
                </c:pt>
                <c:pt idx="1665" formatCode="General">
                  <c:v>-0.22866900000000001</c:v>
                </c:pt>
                <c:pt idx="1666" formatCode="General">
                  <c:v>-0.22883500000000001</c:v>
                </c:pt>
                <c:pt idx="1667" formatCode="General">
                  <c:v>-0.22876199999999999</c:v>
                </c:pt>
                <c:pt idx="1668" formatCode="General">
                  <c:v>-0.22845799999999999</c:v>
                </c:pt>
                <c:pt idx="1669" formatCode="General">
                  <c:v>-0.22794500000000001</c:v>
                </c:pt>
                <c:pt idx="1670" formatCode="General">
                  <c:v>-0.22725500000000001</c:v>
                </c:pt>
                <c:pt idx="1671" formatCode="General">
                  <c:v>-0.22644</c:v>
                </c:pt>
                <c:pt idx="1672" formatCode="General">
                  <c:v>-0.22556200000000001</c:v>
                </c:pt>
                <c:pt idx="1673" formatCode="General">
                  <c:v>-0.22467000000000001</c:v>
                </c:pt>
                <c:pt idx="1674" formatCode="General">
                  <c:v>-0.22378600000000001</c:v>
                </c:pt>
                <c:pt idx="1675" formatCode="General">
                  <c:v>-0.22292000000000001</c:v>
                </c:pt>
                <c:pt idx="1676" formatCode="General">
                  <c:v>-0.22208900000000001</c:v>
                </c:pt>
                <c:pt idx="1677" formatCode="General">
                  <c:v>-0.221304</c:v>
                </c:pt>
                <c:pt idx="1678" formatCode="General">
                  <c:v>-0.22056300000000001</c:v>
                </c:pt>
                <c:pt idx="1679" formatCode="General">
                  <c:v>-0.219857</c:v>
                </c:pt>
                <c:pt idx="1680" formatCode="General">
                  <c:v>-0.21918000000000001</c:v>
                </c:pt>
                <c:pt idx="1681" formatCode="General">
                  <c:v>-0.21851699999999999</c:v>
                </c:pt>
                <c:pt idx="1682" formatCode="General">
                  <c:v>-0.217836</c:v>
                </c:pt>
                <c:pt idx="1683" formatCode="General">
                  <c:v>-0.21709999999999999</c:v>
                </c:pt>
                <c:pt idx="1684" formatCode="General">
                  <c:v>-0.21629200000000001</c:v>
                </c:pt>
                <c:pt idx="1685" formatCode="General">
                  <c:v>-0.21540799999999999</c:v>
                </c:pt>
                <c:pt idx="1686" formatCode="General">
                  <c:v>-0.21443300000000001</c:v>
                </c:pt>
                <c:pt idx="1687" formatCode="General">
                  <c:v>-0.213335</c:v>
                </c:pt>
                <c:pt idx="1688" formatCode="General">
                  <c:v>-0.21207000000000001</c:v>
                </c:pt>
                <c:pt idx="1689" formatCode="General">
                  <c:v>-0.21059900000000001</c:v>
                </c:pt>
                <c:pt idx="1690" formatCode="General">
                  <c:v>-0.20890700000000001</c:v>
                </c:pt>
                <c:pt idx="1691" formatCode="General">
                  <c:v>-0.20701900000000001</c:v>
                </c:pt>
                <c:pt idx="1692" formatCode="General">
                  <c:v>-0.20500299999999999</c:v>
                </c:pt>
                <c:pt idx="1693" formatCode="General">
                  <c:v>-0.202932</c:v>
                </c:pt>
                <c:pt idx="1694" formatCode="General">
                  <c:v>-0.20085</c:v>
                </c:pt>
                <c:pt idx="1695" formatCode="General">
                  <c:v>-0.19878799999999999</c:v>
                </c:pt>
                <c:pt idx="1696" formatCode="General">
                  <c:v>-0.196795</c:v>
                </c:pt>
                <c:pt idx="1697" formatCode="General">
                  <c:v>-0.194942</c:v>
                </c:pt>
                <c:pt idx="1698" formatCode="General">
                  <c:v>-0.19328000000000001</c:v>
                </c:pt>
                <c:pt idx="1699" formatCode="General">
                  <c:v>-0.191799</c:v>
                </c:pt>
                <c:pt idx="1700" formatCode="General">
                  <c:v>-0.190443</c:v>
                </c:pt>
                <c:pt idx="1701" formatCode="General">
                  <c:v>-0.189162</c:v>
                </c:pt>
                <c:pt idx="1702" formatCode="General">
                  <c:v>-0.18795400000000001</c:v>
                </c:pt>
                <c:pt idx="1703" formatCode="General">
                  <c:v>-0.18684999999999999</c:v>
                </c:pt>
                <c:pt idx="1704" formatCode="General">
                  <c:v>-0.185862</c:v>
                </c:pt>
                <c:pt idx="1705" formatCode="General">
                  <c:v>-0.18496099999999999</c:v>
                </c:pt>
                <c:pt idx="1706" formatCode="General">
                  <c:v>-0.184083</c:v>
                </c:pt>
                <c:pt idx="1707" formatCode="General">
                  <c:v>-0.183169</c:v>
                </c:pt>
                <c:pt idx="1708" formatCode="General">
                  <c:v>-0.18218999999999999</c:v>
                </c:pt>
                <c:pt idx="1709" formatCode="General">
                  <c:v>-0.18114</c:v>
                </c:pt>
                <c:pt idx="1710" formatCode="General">
                  <c:v>-0.180009</c:v>
                </c:pt>
                <c:pt idx="1711" formatCode="General">
                  <c:v>-0.17876800000000001</c:v>
                </c:pt>
                <c:pt idx="1712" formatCode="General">
                  <c:v>-0.17738200000000001</c:v>
                </c:pt>
                <c:pt idx="1713" formatCode="General">
                  <c:v>-0.17583499999999999</c:v>
                </c:pt>
                <c:pt idx="1714" formatCode="General">
                  <c:v>-0.17413200000000001</c:v>
                </c:pt>
                <c:pt idx="1715" formatCode="General">
                  <c:v>-0.17228399999999999</c:v>
                </c:pt>
                <c:pt idx="1716" formatCode="General">
                  <c:v>-0.17030699999999999</c:v>
                </c:pt>
                <c:pt idx="1717" formatCode="General">
                  <c:v>-0.16822799999999999</c:v>
                </c:pt>
                <c:pt idx="1718" formatCode="General">
                  <c:v>-0.166077</c:v>
                </c:pt>
                <c:pt idx="1719" formatCode="General">
                  <c:v>-0.16386500000000001</c:v>
                </c:pt>
                <c:pt idx="1720" formatCode="General">
                  <c:v>-0.161604</c:v>
                </c:pt>
                <c:pt idx="1721" formatCode="General">
                  <c:v>-0.159328</c:v>
                </c:pt>
                <c:pt idx="1722" formatCode="General">
                  <c:v>-0.15708900000000001</c:v>
                </c:pt>
                <c:pt idx="1723" formatCode="General">
                  <c:v>-0.15493499999999999</c:v>
                </c:pt>
                <c:pt idx="1724" formatCode="General">
                  <c:v>-0.152891</c:v>
                </c:pt>
                <c:pt idx="1725" formatCode="General">
                  <c:v>-0.15097099999999999</c:v>
                </c:pt>
                <c:pt idx="1726" formatCode="General">
                  <c:v>-0.14918799999999999</c:v>
                </c:pt>
                <c:pt idx="1727" formatCode="General">
                  <c:v>-0.14754600000000001</c:v>
                </c:pt>
                <c:pt idx="1728" formatCode="General">
                  <c:v>-0.146037</c:v>
                </c:pt>
                <c:pt idx="1729" formatCode="General">
                  <c:v>-0.144647</c:v>
                </c:pt>
                <c:pt idx="1730" formatCode="General">
                  <c:v>-0.14336299999999999</c:v>
                </c:pt>
                <c:pt idx="1731" formatCode="General">
                  <c:v>-0.14216500000000001</c:v>
                </c:pt>
                <c:pt idx="1732" formatCode="General">
                  <c:v>-0.14103099999999999</c:v>
                </c:pt>
                <c:pt idx="1733" formatCode="General">
                  <c:v>-0.13993700000000001</c:v>
                </c:pt>
                <c:pt idx="1734" formatCode="General">
                  <c:v>-0.13885800000000001</c:v>
                </c:pt>
                <c:pt idx="1735" formatCode="General">
                  <c:v>-0.13777400000000001</c:v>
                </c:pt>
                <c:pt idx="1736" formatCode="General">
                  <c:v>-0.136683</c:v>
                </c:pt>
                <c:pt idx="1737" formatCode="General">
                  <c:v>-0.135599</c:v>
                </c:pt>
                <c:pt idx="1738" formatCode="General">
                  <c:v>-0.13453000000000001</c:v>
                </c:pt>
                <c:pt idx="1739" formatCode="General">
                  <c:v>-0.13347600000000001</c:v>
                </c:pt>
                <c:pt idx="1740" formatCode="General">
                  <c:v>-0.132433</c:v>
                </c:pt>
                <c:pt idx="1741" formatCode="General">
                  <c:v>-0.131407</c:v>
                </c:pt>
                <c:pt idx="1742" formatCode="General">
                  <c:v>-0.130409</c:v>
                </c:pt>
                <c:pt idx="1743" formatCode="General">
                  <c:v>-0.12944800000000001</c:v>
                </c:pt>
                <c:pt idx="1744" formatCode="General">
                  <c:v>-0.12854399999999999</c:v>
                </c:pt>
                <c:pt idx="1745" formatCode="General">
                  <c:v>-0.12773100000000001</c:v>
                </c:pt>
                <c:pt idx="1746" formatCode="General">
                  <c:v>-0.127049</c:v>
                </c:pt>
                <c:pt idx="1747" formatCode="General">
                  <c:v>-0.12651499999999999</c:v>
                </c:pt>
                <c:pt idx="1748" formatCode="General">
                  <c:v>-0.12612200000000001</c:v>
                </c:pt>
                <c:pt idx="1749" formatCode="General">
                  <c:v>-0.125856</c:v>
                </c:pt>
                <c:pt idx="1750" formatCode="General">
                  <c:v>-0.125718</c:v>
                </c:pt>
                <c:pt idx="1751" formatCode="General">
                  <c:v>-0.12572800000000001</c:v>
                </c:pt>
                <c:pt idx="1752" formatCode="General">
                  <c:v>-0.12590100000000001</c:v>
                </c:pt>
                <c:pt idx="1753" formatCode="General">
                  <c:v>-0.12623000000000001</c:v>
                </c:pt>
                <c:pt idx="1754" formatCode="General">
                  <c:v>-0.12667400000000001</c:v>
                </c:pt>
                <c:pt idx="1755" formatCode="General">
                  <c:v>-0.12718099999999999</c:v>
                </c:pt>
                <c:pt idx="1756" formatCode="General">
                  <c:v>-0.12771399999999999</c:v>
                </c:pt>
                <c:pt idx="1757" formatCode="General">
                  <c:v>-0.12825400000000001</c:v>
                </c:pt>
                <c:pt idx="1758" formatCode="General">
                  <c:v>-0.12878600000000001</c:v>
                </c:pt>
                <c:pt idx="1759" formatCode="General">
                  <c:v>-0.129277</c:v>
                </c:pt>
                <c:pt idx="1760" formatCode="General">
                  <c:v>-0.12967400000000001</c:v>
                </c:pt>
                <c:pt idx="1761" formatCode="General">
                  <c:v>-0.129938</c:v>
                </c:pt>
                <c:pt idx="1762" formatCode="General">
                  <c:v>-0.13006499999999999</c:v>
                </c:pt>
                <c:pt idx="1763" formatCode="General">
                  <c:v>-0.13008500000000001</c:v>
                </c:pt>
                <c:pt idx="1764" formatCode="General">
                  <c:v>-0.13003500000000001</c:v>
                </c:pt>
                <c:pt idx="1765" formatCode="General">
                  <c:v>-0.12995200000000001</c:v>
                </c:pt>
                <c:pt idx="1766" formatCode="General">
                  <c:v>-0.12987000000000001</c:v>
                </c:pt>
                <c:pt idx="1767" formatCode="General">
                  <c:v>-0.12982299999999999</c:v>
                </c:pt>
                <c:pt idx="1768" formatCode="General">
                  <c:v>-0.12983800000000001</c:v>
                </c:pt>
                <c:pt idx="1769" formatCode="General">
                  <c:v>-0.129938</c:v>
                </c:pt>
                <c:pt idx="1770" formatCode="General">
                  <c:v>-0.130135</c:v>
                </c:pt>
                <c:pt idx="1771" formatCode="General">
                  <c:v>-0.13043299999999999</c:v>
                </c:pt>
                <c:pt idx="1772" formatCode="General">
                  <c:v>-0.130832</c:v>
                </c:pt>
                <c:pt idx="1773" formatCode="General">
                  <c:v>-0.13133900000000001</c:v>
                </c:pt>
                <c:pt idx="1774" formatCode="General">
                  <c:v>-0.131967</c:v>
                </c:pt>
                <c:pt idx="1775" formatCode="General">
                  <c:v>-0.13272300000000001</c:v>
                </c:pt>
                <c:pt idx="1776" formatCode="General">
                  <c:v>-0.13359799999999999</c:v>
                </c:pt>
                <c:pt idx="1777" formatCode="General">
                  <c:v>-0.13458100000000001</c:v>
                </c:pt>
                <c:pt idx="1778" formatCode="General">
                  <c:v>-0.13566400000000001</c:v>
                </c:pt>
                <c:pt idx="1779" formatCode="General">
                  <c:v>-0.136852</c:v>
                </c:pt>
                <c:pt idx="1780" formatCode="General">
                  <c:v>-0.13813400000000001</c:v>
                </c:pt>
                <c:pt idx="1781" formatCode="General">
                  <c:v>-0.13947599999999999</c:v>
                </c:pt>
                <c:pt idx="1782" formatCode="General">
                  <c:v>-0.14081199999999999</c:v>
                </c:pt>
                <c:pt idx="1783" formatCode="General">
                  <c:v>-0.14207500000000001</c:v>
                </c:pt>
                <c:pt idx="1784" formatCode="General">
                  <c:v>-0.143207</c:v>
                </c:pt>
                <c:pt idx="1785" formatCode="General">
                  <c:v>-0.14416499999999999</c:v>
                </c:pt>
                <c:pt idx="1786" formatCode="General">
                  <c:v>-0.14493200000000001</c:v>
                </c:pt>
                <c:pt idx="1787" formatCode="General">
                  <c:v>-0.145512</c:v>
                </c:pt>
                <c:pt idx="1788" formatCode="General">
                  <c:v>-0.14591999999999999</c:v>
                </c:pt>
                <c:pt idx="1789" formatCode="General">
                  <c:v>-0.14615800000000001</c:v>
                </c:pt>
                <c:pt idx="1790" formatCode="General">
                  <c:v>-0.14621100000000001</c:v>
                </c:pt>
                <c:pt idx="1791" formatCode="General">
                  <c:v>-0.146061</c:v>
                </c:pt>
                <c:pt idx="1792" formatCode="General">
                  <c:v>-0.145702</c:v>
                </c:pt>
                <c:pt idx="1793" formatCode="General">
                  <c:v>-0.14513999999999999</c:v>
                </c:pt>
                <c:pt idx="1794" formatCode="General">
                  <c:v>-0.14439299999999999</c:v>
                </c:pt>
                <c:pt idx="1795" formatCode="General">
                  <c:v>-0.143482</c:v>
                </c:pt>
                <c:pt idx="1796" formatCode="General">
                  <c:v>-0.142428</c:v>
                </c:pt>
                <c:pt idx="1797" formatCode="General">
                  <c:v>-0.141233</c:v>
                </c:pt>
                <c:pt idx="1798" formatCode="General">
                  <c:v>-0.13989699999999999</c:v>
                </c:pt>
                <c:pt idx="1799" formatCode="General">
                  <c:v>-0.13844000000000001</c:v>
                </c:pt>
                <c:pt idx="1800" formatCode="General">
                  <c:v>-0.13689499999999999</c:v>
                </c:pt>
                <c:pt idx="1801" formatCode="General">
                  <c:v>-0.13528499999999999</c:v>
                </c:pt>
                <c:pt idx="1802" formatCode="General">
                  <c:v>-0.13361700000000001</c:v>
                </c:pt>
                <c:pt idx="1803" formatCode="General">
                  <c:v>-0.13187599999999999</c:v>
                </c:pt>
                <c:pt idx="1804" formatCode="General">
                  <c:v>-0.13003400000000001</c:v>
                </c:pt>
                <c:pt idx="1805" formatCode="General">
                  <c:v>-0.128049</c:v>
                </c:pt>
                <c:pt idx="1806" formatCode="General">
                  <c:v>-0.125892</c:v>
                </c:pt>
                <c:pt idx="1807" formatCode="General">
                  <c:v>-0.123567</c:v>
                </c:pt>
                <c:pt idx="1808" formatCode="General">
                  <c:v>-0.121091</c:v>
                </c:pt>
                <c:pt idx="1809" formatCode="General">
                  <c:v>-0.11845</c:v>
                </c:pt>
                <c:pt idx="1810" formatCode="General">
                  <c:v>-0.115592</c:v>
                </c:pt>
                <c:pt idx="1811" formatCode="General">
                  <c:v>-0.112466</c:v>
                </c:pt>
                <c:pt idx="1812" formatCode="General">
                  <c:v>-0.109054</c:v>
                </c:pt>
                <c:pt idx="1813" formatCode="General">
                  <c:v>-0.105365</c:v>
                </c:pt>
                <c:pt idx="1814" formatCode="General">
                  <c:v>-0.101427</c:v>
                </c:pt>
                <c:pt idx="1815" formatCode="General">
                  <c:v>-9.7279299999999999E-2</c:v>
                </c:pt>
                <c:pt idx="1816" formatCode="General">
                  <c:v>-9.2969300000000005E-2</c:v>
                </c:pt>
                <c:pt idx="1817" formatCode="General">
                  <c:v>-8.8532200000000005E-2</c:v>
                </c:pt>
                <c:pt idx="1818" formatCode="General">
                  <c:v>-8.3986599999999995E-2</c:v>
                </c:pt>
                <c:pt idx="1819" formatCode="General">
                  <c:v>-7.9346E-2</c:v>
                </c:pt>
                <c:pt idx="1820" formatCode="General">
                  <c:v>-7.46304E-2</c:v>
                </c:pt>
                <c:pt idx="1821" formatCode="General">
                  <c:v>-6.9863700000000001E-2</c:v>
                </c:pt>
                <c:pt idx="1822" formatCode="General">
                  <c:v>-6.5066600000000002E-2</c:v>
                </c:pt>
                <c:pt idx="1823" formatCode="General">
                  <c:v>-6.0261500000000003E-2</c:v>
                </c:pt>
                <c:pt idx="1824" formatCode="General">
                  <c:v>-5.5481500000000003E-2</c:v>
                </c:pt>
                <c:pt idx="1825" formatCode="General">
                  <c:v>-5.0768199999999999E-2</c:v>
                </c:pt>
                <c:pt idx="1826" formatCode="General">
                  <c:v>-4.6157799999999999E-2</c:v>
                </c:pt>
                <c:pt idx="1827" formatCode="General">
                  <c:v>-4.1670899999999997E-2</c:v>
                </c:pt>
                <c:pt idx="1828" formatCode="General">
                  <c:v>-3.7313499999999999E-2</c:v>
                </c:pt>
                <c:pt idx="1829" formatCode="General">
                  <c:v>-3.3079799999999999E-2</c:v>
                </c:pt>
                <c:pt idx="1830" formatCode="General">
                  <c:v>-2.8950300000000002E-2</c:v>
                </c:pt>
                <c:pt idx="1831" formatCode="General">
                  <c:v>-2.4890099999999998E-2</c:v>
                </c:pt>
                <c:pt idx="1832" formatCode="General">
                  <c:v>-2.0856E-2</c:v>
                </c:pt>
                <c:pt idx="1833" formatCode="General">
                  <c:v>-1.68115E-2</c:v>
                </c:pt>
                <c:pt idx="1834" formatCode="General">
                  <c:v>-1.2737800000000001E-2</c:v>
                </c:pt>
                <c:pt idx="1835">
                  <c:v>-8.6358600000000004E-3</c:v>
                </c:pt>
                <c:pt idx="1836">
                  <c:v>-4.52142E-3</c:v>
                </c:pt>
                <c:pt idx="1837">
                  <c:v>-4.1667800000000002E-4</c:v>
                </c:pt>
                <c:pt idx="1838">
                  <c:v>3.6614999999999998E-3</c:v>
                </c:pt>
                <c:pt idx="1839">
                  <c:v>7.7089400000000001E-3</c:v>
                </c:pt>
                <c:pt idx="1840" formatCode="General">
                  <c:v>1.17302E-2</c:v>
                </c:pt>
                <c:pt idx="1841" formatCode="General">
                  <c:v>1.5726899999999999E-2</c:v>
                </c:pt>
                <c:pt idx="1842" formatCode="General">
                  <c:v>1.9690599999999999E-2</c:v>
                </c:pt>
                <c:pt idx="1843" formatCode="General">
                  <c:v>2.3603599999999999E-2</c:v>
                </c:pt>
                <c:pt idx="1844" formatCode="General">
                  <c:v>2.74369E-2</c:v>
                </c:pt>
                <c:pt idx="1845" formatCode="General">
                  <c:v>3.1140899999999999E-2</c:v>
                </c:pt>
                <c:pt idx="1846" formatCode="General">
                  <c:v>3.4645299999999997E-2</c:v>
                </c:pt>
                <c:pt idx="1847" formatCode="General">
                  <c:v>3.7877500000000001E-2</c:v>
                </c:pt>
                <c:pt idx="1848" formatCode="General">
                  <c:v>4.0783600000000003E-2</c:v>
                </c:pt>
                <c:pt idx="1849" formatCode="General">
                  <c:v>4.3329399999999997E-2</c:v>
                </c:pt>
                <c:pt idx="1850" formatCode="General">
                  <c:v>4.5491999999999998E-2</c:v>
                </c:pt>
                <c:pt idx="1851" formatCode="General">
                  <c:v>4.7266200000000001E-2</c:v>
                </c:pt>
                <c:pt idx="1852" formatCode="General">
                  <c:v>4.8677699999999997E-2</c:v>
                </c:pt>
                <c:pt idx="1853" formatCode="General">
                  <c:v>4.97721E-2</c:v>
                </c:pt>
                <c:pt idx="1854" formatCode="General">
                  <c:v>5.0584700000000003E-2</c:v>
                </c:pt>
                <c:pt idx="1855" formatCode="General">
                  <c:v>5.1128100000000003E-2</c:v>
                </c:pt>
                <c:pt idx="1856" formatCode="General">
                  <c:v>5.1410200000000003E-2</c:v>
                </c:pt>
                <c:pt idx="1857" formatCode="General">
                  <c:v>5.1453699999999998E-2</c:v>
                </c:pt>
                <c:pt idx="1858" formatCode="General">
                  <c:v>5.1295199999999999E-2</c:v>
                </c:pt>
                <c:pt idx="1859" formatCode="General">
                  <c:v>5.0972299999999998E-2</c:v>
                </c:pt>
                <c:pt idx="1860" formatCode="General">
                  <c:v>5.0516499999999999E-2</c:v>
                </c:pt>
                <c:pt idx="1861" formatCode="General">
                  <c:v>4.9945499999999997E-2</c:v>
                </c:pt>
                <c:pt idx="1862" formatCode="General">
                  <c:v>4.9258700000000002E-2</c:v>
                </c:pt>
                <c:pt idx="1863" formatCode="General">
                  <c:v>4.8439799999999998E-2</c:v>
                </c:pt>
                <c:pt idx="1864" formatCode="General">
                  <c:v>4.7462799999999999E-2</c:v>
                </c:pt>
                <c:pt idx="1865" formatCode="General">
                  <c:v>4.6297999999999999E-2</c:v>
                </c:pt>
                <c:pt idx="1866" formatCode="General">
                  <c:v>4.49202E-2</c:v>
                </c:pt>
                <c:pt idx="1867" formatCode="General">
                  <c:v>4.3317099999999997E-2</c:v>
                </c:pt>
                <c:pt idx="1868" formatCode="General">
                  <c:v>4.1483100000000002E-2</c:v>
                </c:pt>
                <c:pt idx="1869" formatCode="General">
                  <c:v>3.9400999999999999E-2</c:v>
                </c:pt>
                <c:pt idx="1870" formatCode="General">
                  <c:v>3.7035199999999997E-2</c:v>
                </c:pt>
                <c:pt idx="1871" formatCode="General">
                  <c:v>3.4353300000000003E-2</c:v>
                </c:pt>
                <c:pt idx="1872" formatCode="General">
                  <c:v>3.1348399999999998E-2</c:v>
                </c:pt>
                <c:pt idx="1873" formatCode="General">
                  <c:v>2.8029700000000001E-2</c:v>
                </c:pt>
                <c:pt idx="1874" formatCode="General">
                  <c:v>2.4398599999999999E-2</c:v>
                </c:pt>
                <c:pt idx="1875" formatCode="General">
                  <c:v>2.04469E-2</c:v>
                </c:pt>
                <c:pt idx="1876" formatCode="General">
                  <c:v>1.6175700000000001E-2</c:v>
                </c:pt>
                <c:pt idx="1877" formatCode="General">
                  <c:v>1.1604700000000001E-2</c:v>
                </c:pt>
                <c:pt idx="1878">
                  <c:v>6.76226E-3</c:v>
                </c:pt>
                <c:pt idx="1879">
                  <c:v>1.6779E-3</c:v>
                </c:pt>
                <c:pt idx="1880">
                  <c:v>-3.6150700000000002E-3</c:v>
                </c:pt>
                <c:pt idx="1881">
                  <c:v>-9.0730199999999993E-3</c:v>
                </c:pt>
                <c:pt idx="1882" formatCode="General">
                  <c:v>-1.4642799999999999E-2</c:v>
                </c:pt>
                <c:pt idx="1883" formatCode="General">
                  <c:v>-2.02706E-2</c:v>
                </c:pt>
                <c:pt idx="1884" formatCode="General">
                  <c:v>-2.5913200000000001E-2</c:v>
                </c:pt>
                <c:pt idx="1885" formatCode="General">
                  <c:v>-3.1541300000000001E-2</c:v>
                </c:pt>
                <c:pt idx="1886" formatCode="General">
                  <c:v>-3.71311E-2</c:v>
                </c:pt>
                <c:pt idx="1887" formatCode="General">
                  <c:v>-4.26565E-2</c:v>
                </c:pt>
                <c:pt idx="1888" formatCode="General">
                  <c:v>-4.80977E-2</c:v>
                </c:pt>
                <c:pt idx="1889" formatCode="General">
                  <c:v>-5.3456799999999999E-2</c:v>
                </c:pt>
                <c:pt idx="1890" formatCode="General">
                  <c:v>-5.8756599999999999E-2</c:v>
                </c:pt>
                <c:pt idx="1891" formatCode="General">
                  <c:v>-6.4024399999999995E-2</c:v>
                </c:pt>
                <c:pt idx="1892" formatCode="General">
                  <c:v>-6.92773E-2</c:v>
                </c:pt>
                <c:pt idx="1893" formatCode="General">
                  <c:v>-7.45252E-2</c:v>
                </c:pt>
                <c:pt idx="1894" formatCode="General">
                  <c:v>-7.9781299999999999E-2</c:v>
                </c:pt>
                <c:pt idx="1895" formatCode="General">
                  <c:v>-8.5071099999999997E-2</c:v>
                </c:pt>
                <c:pt idx="1896" formatCode="General">
                  <c:v>-9.0432200000000004E-2</c:v>
                </c:pt>
                <c:pt idx="1897" formatCode="General">
                  <c:v>-9.5904900000000001E-2</c:v>
                </c:pt>
                <c:pt idx="1898" formatCode="General">
                  <c:v>-0.10151300000000001</c:v>
                </c:pt>
                <c:pt idx="1899" formatCode="General">
                  <c:v>-0.107253</c:v>
                </c:pt>
                <c:pt idx="1900" formatCode="General">
                  <c:v>-0.113107</c:v>
                </c:pt>
                <c:pt idx="1901" formatCode="General">
                  <c:v>-0.11906700000000001</c:v>
                </c:pt>
                <c:pt idx="1902" formatCode="General">
                  <c:v>-0.125136</c:v>
                </c:pt>
                <c:pt idx="1903" formatCode="General">
                  <c:v>-0.131303</c:v>
                </c:pt>
                <c:pt idx="1904" formatCode="General">
                  <c:v>-0.13753399999999999</c:v>
                </c:pt>
                <c:pt idx="1905" formatCode="General">
                  <c:v>-0.14377899999999999</c:v>
                </c:pt>
                <c:pt idx="1906" formatCode="General">
                  <c:v>-0.14999399999999999</c:v>
                </c:pt>
                <c:pt idx="1907" formatCode="General">
                  <c:v>-0.15615200000000001</c:v>
                </c:pt>
                <c:pt idx="1908" formatCode="General">
                  <c:v>-0.16222700000000001</c:v>
                </c:pt>
                <c:pt idx="1909" formatCode="General">
                  <c:v>-0.168188</c:v>
                </c:pt>
                <c:pt idx="1910" formatCode="General">
                  <c:v>-0.17399100000000001</c:v>
                </c:pt>
                <c:pt idx="1911" formatCode="General">
                  <c:v>-0.17960300000000001</c:v>
                </c:pt>
                <c:pt idx="1912" formatCode="General">
                  <c:v>-0.18501000000000001</c:v>
                </c:pt>
                <c:pt idx="1913" formatCode="General">
                  <c:v>-0.190216</c:v>
                </c:pt>
                <c:pt idx="1914" formatCode="General">
                  <c:v>-0.19522100000000001</c:v>
                </c:pt>
                <c:pt idx="1915" formatCode="General">
                  <c:v>-0.200014</c:v>
                </c:pt>
                <c:pt idx="1916" formatCode="General">
                  <c:v>-0.20458499999999999</c:v>
                </c:pt>
                <c:pt idx="1917" formatCode="General">
                  <c:v>-0.20894499999999999</c:v>
                </c:pt>
                <c:pt idx="1918" formatCode="General">
                  <c:v>-0.21312200000000001</c:v>
                </c:pt>
                <c:pt idx="1919" formatCode="General">
                  <c:v>-0.21715799999999999</c:v>
                </c:pt>
                <c:pt idx="1920" formatCode="General">
                  <c:v>-0.22109400000000001</c:v>
                </c:pt>
                <c:pt idx="1921" formatCode="General">
                  <c:v>-0.224963</c:v>
                </c:pt>
                <c:pt idx="1922" formatCode="General">
                  <c:v>-0.22877700000000001</c:v>
                </c:pt>
                <c:pt idx="1923" formatCode="General">
                  <c:v>-0.232539</c:v>
                </c:pt>
                <c:pt idx="1924" formatCode="General">
                  <c:v>-0.23624700000000001</c:v>
                </c:pt>
                <c:pt idx="1925" formatCode="General">
                  <c:v>-0.239898</c:v>
                </c:pt>
                <c:pt idx="1926" formatCode="General">
                  <c:v>-0.243479</c:v>
                </c:pt>
                <c:pt idx="1927" formatCode="General">
                  <c:v>-0.24696399999999999</c:v>
                </c:pt>
                <c:pt idx="1928" formatCode="General">
                  <c:v>-0.25032300000000002</c:v>
                </c:pt>
                <c:pt idx="1929" formatCode="General">
                  <c:v>-0.25353500000000001</c:v>
                </c:pt>
                <c:pt idx="1930" formatCode="General">
                  <c:v>-0.256577</c:v>
                </c:pt>
                <c:pt idx="1931" formatCode="General">
                  <c:v>-0.25941900000000001</c:v>
                </c:pt>
                <c:pt idx="1932" formatCode="General">
                  <c:v>-0.26202199999999998</c:v>
                </c:pt>
                <c:pt idx="1933" formatCode="General">
                  <c:v>-0.26434800000000003</c:v>
                </c:pt>
                <c:pt idx="1934" formatCode="General">
                  <c:v>-0.26636100000000001</c:v>
                </c:pt>
                <c:pt idx="1935" formatCode="General">
                  <c:v>-0.26802599999999999</c:v>
                </c:pt>
                <c:pt idx="1936" formatCode="General">
                  <c:v>-0.269312</c:v>
                </c:pt>
                <c:pt idx="1937" formatCode="General">
                  <c:v>-0.27019700000000002</c:v>
                </c:pt>
                <c:pt idx="1938" formatCode="General">
                  <c:v>-0.27066899999999999</c:v>
                </c:pt>
                <c:pt idx="1939" formatCode="General">
                  <c:v>-0.27071600000000001</c:v>
                </c:pt>
                <c:pt idx="1940" formatCode="General">
                  <c:v>-0.27033099999999999</c:v>
                </c:pt>
                <c:pt idx="1941" formatCode="General">
                  <c:v>-0.26951799999999998</c:v>
                </c:pt>
                <c:pt idx="1942" formatCode="General">
                  <c:v>-0.26830100000000001</c:v>
                </c:pt>
                <c:pt idx="1943" formatCode="General">
                  <c:v>-0.26671699999999998</c:v>
                </c:pt>
                <c:pt idx="1944" formatCode="General">
                  <c:v>-0.26479999999999998</c:v>
                </c:pt>
                <c:pt idx="1945" formatCode="General">
                  <c:v>-0.26257999999999998</c:v>
                </c:pt>
                <c:pt idx="1946" formatCode="General">
                  <c:v>-0.26008700000000001</c:v>
                </c:pt>
                <c:pt idx="1947" formatCode="General">
                  <c:v>-0.25735999999999998</c:v>
                </c:pt>
                <c:pt idx="1948" formatCode="General">
                  <c:v>-0.25443900000000003</c:v>
                </c:pt>
                <c:pt idx="1949" formatCode="General">
                  <c:v>-0.251357</c:v>
                </c:pt>
                <c:pt idx="1950" formatCode="General">
                  <c:v>-0.248141</c:v>
                </c:pt>
                <c:pt idx="1951" formatCode="General">
                  <c:v>-0.244811</c:v>
                </c:pt>
                <c:pt idx="1952" formatCode="General">
                  <c:v>-0.24137800000000001</c:v>
                </c:pt>
                <c:pt idx="1953" formatCode="General">
                  <c:v>-0.23783699999999999</c:v>
                </c:pt>
                <c:pt idx="1954" formatCode="General">
                  <c:v>-0.234178</c:v>
                </c:pt>
                <c:pt idx="1955" formatCode="General">
                  <c:v>-0.23038600000000001</c:v>
                </c:pt>
                <c:pt idx="1956" formatCode="General">
                  <c:v>-0.22644600000000001</c:v>
                </c:pt>
                <c:pt idx="1957" formatCode="General">
                  <c:v>-0.22234499999999999</c:v>
                </c:pt>
                <c:pt idx="1958" formatCode="General">
                  <c:v>-0.21807199999999999</c:v>
                </c:pt>
                <c:pt idx="1959" formatCode="General">
                  <c:v>-0.213618</c:v>
                </c:pt>
                <c:pt idx="1960" formatCode="General">
                  <c:v>-0.20897499999999999</c:v>
                </c:pt>
                <c:pt idx="1961" formatCode="General">
                  <c:v>-0.204128</c:v>
                </c:pt>
                <c:pt idx="1962" formatCode="General">
                  <c:v>-0.19906499999999999</c:v>
                </c:pt>
                <c:pt idx="1963" formatCode="General">
                  <c:v>-0.19377900000000001</c:v>
                </c:pt>
                <c:pt idx="1964" formatCode="General">
                  <c:v>-0.18827199999999999</c:v>
                </c:pt>
                <c:pt idx="1965" formatCode="General">
                  <c:v>-0.182556</c:v>
                </c:pt>
                <c:pt idx="1966" formatCode="General">
                  <c:v>-0.176648</c:v>
                </c:pt>
                <c:pt idx="1967" formatCode="General">
                  <c:v>-0.170568</c:v>
                </c:pt>
                <c:pt idx="1968" formatCode="General">
                  <c:v>-0.16434399999999999</c:v>
                </c:pt>
                <c:pt idx="1969" formatCode="General">
                  <c:v>-0.15800500000000001</c:v>
                </c:pt>
                <c:pt idx="1970" formatCode="General">
                  <c:v>-0.151584</c:v>
                </c:pt>
                <c:pt idx="1971" formatCode="General">
                  <c:v>-0.14511399999999999</c:v>
                </c:pt>
                <c:pt idx="1972" formatCode="General">
                  <c:v>-0.13863200000000001</c:v>
                </c:pt>
                <c:pt idx="1973" formatCode="General">
                  <c:v>-0.13217400000000001</c:v>
                </c:pt>
                <c:pt idx="1974" formatCode="General">
                  <c:v>-0.12576699999999999</c:v>
                </c:pt>
                <c:pt idx="1975" formatCode="General">
                  <c:v>-0.11942700000000001</c:v>
                </c:pt>
                <c:pt idx="1976" formatCode="General">
                  <c:v>-0.113159</c:v>
                </c:pt>
                <c:pt idx="1977" formatCode="General">
                  <c:v>-0.10696799999999999</c:v>
                </c:pt>
                <c:pt idx="1978" formatCode="General">
                  <c:v>-0.10086000000000001</c:v>
                </c:pt>
                <c:pt idx="1979" formatCode="General">
                  <c:v>-9.4836400000000001E-2</c:v>
                </c:pt>
                <c:pt idx="1980" formatCode="General">
                  <c:v>-8.8889700000000002E-2</c:v>
                </c:pt>
                <c:pt idx="1981" formatCode="General">
                  <c:v>-8.3003400000000005E-2</c:v>
                </c:pt>
                <c:pt idx="1982" formatCode="General">
                  <c:v>-7.7159000000000005E-2</c:v>
                </c:pt>
                <c:pt idx="1983" formatCode="General">
                  <c:v>-7.1339700000000006E-2</c:v>
                </c:pt>
                <c:pt idx="1984" formatCode="General">
                  <c:v>-6.5530900000000003E-2</c:v>
                </c:pt>
                <c:pt idx="1985" formatCode="General">
                  <c:v>-5.9720700000000002E-2</c:v>
                </c:pt>
                <c:pt idx="1986" formatCode="General">
                  <c:v>-5.3900099999999999E-2</c:v>
                </c:pt>
                <c:pt idx="1987" formatCode="General">
                  <c:v>-4.8065200000000002E-2</c:v>
                </c:pt>
                <c:pt idx="1988" formatCode="General">
                  <c:v>-4.2218600000000002E-2</c:v>
                </c:pt>
                <c:pt idx="1989" formatCode="General">
                  <c:v>-3.6371300000000002E-2</c:v>
                </c:pt>
                <c:pt idx="1990" formatCode="General">
                  <c:v>-3.05426E-2</c:v>
                </c:pt>
                <c:pt idx="1991" formatCode="General">
                  <c:v>-2.4759300000000001E-2</c:v>
                </c:pt>
                <c:pt idx="1992" formatCode="General">
                  <c:v>-1.9054399999999999E-2</c:v>
                </c:pt>
                <c:pt idx="1993" formatCode="General">
                  <c:v>-1.34652E-2</c:v>
                </c:pt>
                <c:pt idx="1994">
                  <c:v>-8.0331599999999993E-3</c:v>
                </c:pt>
                <c:pt idx="1995">
                  <c:v>-2.8030300000000002E-3</c:v>
                </c:pt>
                <c:pt idx="1996">
                  <c:v>2.1779299999999998E-3</c:v>
                </c:pt>
                <c:pt idx="1997">
                  <c:v>6.8628200000000004E-3</c:v>
                </c:pt>
                <c:pt idx="1998" formatCode="General">
                  <c:v>1.1208900000000001E-2</c:v>
                </c:pt>
                <c:pt idx="1999" formatCode="General">
                  <c:v>1.51808E-2</c:v>
                </c:pt>
                <c:pt idx="2000" formatCode="General">
                  <c:v>1.8752499999999998E-2</c:v>
                </c:pt>
                <c:pt idx="2001" formatCode="General">
                  <c:v>2.1907900000000001E-2</c:v>
                </c:pt>
                <c:pt idx="2002" formatCode="General">
                  <c:v>2.46403E-2</c:v>
                </c:pt>
                <c:pt idx="2003" formatCode="General">
                  <c:v>2.69514E-2</c:v>
                </c:pt>
                <c:pt idx="2004" formatCode="General">
                  <c:v>2.8851600000000002E-2</c:v>
                </c:pt>
                <c:pt idx="2005" formatCode="General">
                  <c:v>3.03603E-2</c:v>
                </c:pt>
                <c:pt idx="2006" formatCode="General">
                  <c:v>3.15053E-2</c:v>
                </c:pt>
                <c:pt idx="2007" formatCode="General">
                  <c:v>3.2319399999999998E-2</c:v>
                </c:pt>
                <c:pt idx="2008" formatCode="General">
                  <c:v>3.2836700000000003E-2</c:v>
                </c:pt>
                <c:pt idx="2009" formatCode="General">
                  <c:v>3.3091000000000002E-2</c:v>
                </c:pt>
                <c:pt idx="2010" formatCode="General">
                  <c:v>3.3115899999999997E-2</c:v>
                </c:pt>
                <c:pt idx="2011" formatCode="General">
                  <c:v>3.2942800000000001E-2</c:v>
                </c:pt>
                <c:pt idx="2012" formatCode="General">
                  <c:v>3.2599000000000003E-2</c:v>
                </c:pt>
                <c:pt idx="2013" formatCode="General">
                  <c:v>3.2104099999999997E-2</c:v>
                </c:pt>
                <c:pt idx="2014" formatCode="General">
                  <c:v>3.1469499999999997E-2</c:v>
                </c:pt>
                <c:pt idx="2015" formatCode="General">
                  <c:v>3.0698900000000001E-2</c:v>
                </c:pt>
                <c:pt idx="2016" formatCode="General">
                  <c:v>2.9790000000000001E-2</c:v>
                </c:pt>
                <c:pt idx="2017" formatCode="General">
                  <c:v>2.87362E-2</c:v>
                </c:pt>
                <c:pt idx="2018" formatCode="General">
                  <c:v>2.7527300000000001E-2</c:v>
                </c:pt>
                <c:pt idx="2019" formatCode="General">
                  <c:v>2.6150099999999999E-2</c:v>
                </c:pt>
                <c:pt idx="2020" formatCode="General">
                  <c:v>2.45907E-2</c:v>
                </c:pt>
                <c:pt idx="2021" formatCode="General">
                  <c:v>2.28357E-2</c:v>
                </c:pt>
                <c:pt idx="2022" formatCode="General">
                  <c:v>2.0873699999999999E-2</c:v>
                </c:pt>
                <c:pt idx="2023" formatCode="General">
                  <c:v>1.8696000000000001E-2</c:v>
                </c:pt>
                <c:pt idx="2024" formatCode="General">
                  <c:v>1.6298799999999999E-2</c:v>
                </c:pt>
                <c:pt idx="2025" formatCode="General">
                  <c:v>1.3683600000000001E-2</c:v>
                </c:pt>
                <c:pt idx="2026" formatCode="General">
                  <c:v>1.0857E-2</c:v>
                </c:pt>
                <c:pt idx="2027">
                  <c:v>7.8302200000000006E-3</c:v>
                </c:pt>
                <c:pt idx="2028">
                  <c:v>4.6183700000000001E-3</c:v>
                </c:pt>
                <c:pt idx="2029">
                  <c:v>1.23975E-3</c:v>
                </c:pt>
                <c:pt idx="2030">
                  <c:v>-2.2856199999999999E-3</c:v>
                </c:pt>
                <c:pt idx="2031">
                  <c:v>-5.9371900000000002E-3</c:v>
                </c:pt>
                <c:pt idx="2032">
                  <c:v>-9.6948499999999996E-3</c:v>
                </c:pt>
                <c:pt idx="2033" formatCode="General">
                  <c:v>-1.35397E-2</c:v>
                </c:pt>
                <c:pt idx="2034" formatCode="General">
                  <c:v>-1.7454399999999998E-2</c:v>
                </c:pt>
                <c:pt idx="2035" formatCode="General">
                  <c:v>-2.14238E-2</c:v>
                </c:pt>
                <c:pt idx="2036" formatCode="General">
                  <c:v>-2.54348E-2</c:v>
                </c:pt>
                <c:pt idx="2037" formatCode="General">
                  <c:v>-2.9476499999999999E-2</c:v>
                </c:pt>
                <c:pt idx="2038" formatCode="General">
                  <c:v>-3.3541300000000003E-2</c:v>
                </c:pt>
                <c:pt idx="2039" formatCode="General">
                  <c:v>-3.7624499999999998E-2</c:v>
                </c:pt>
                <c:pt idx="2040" formatCode="General">
                  <c:v>-4.1724499999999998E-2</c:v>
                </c:pt>
                <c:pt idx="2041" formatCode="General">
                  <c:v>-4.5841800000000002E-2</c:v>
                </c:pt>
                <c:pt idx="2042" formatCode="General">
                  <c:v>-4.9979000000000003E-2</c:v>
                </c:pt>
                <c:pt idx="2043" formatCode="General">
                  <c:v>-5.4139699999999999E-2</c:v>
                </c:pt>
                <c:pt idx="2044" formatCode="General">
                  <c:v>-5.8328400000000002E-2</c:v>
                </c:pt>
                <c:pt idx="2045" formatCode="General">
                  <c:v>-6.2548599999999996E-2</c:v>
                </c:pt>
                <c:pt idx="2046" formatCode="General">
                  <c:v>-6.6801799999999995E-2</c:v>
                </c:pt>
                <c:pt idx="2047" formatCode="General">
                  <c:v>-7.1086499999999997E-2</c:v>
                </c:pt>
                <c:pt idx="2048" formatCode="General">
                  <c:v>-7.5399099999999997E-2</c:v>
                </c:pt>
                <c:pt idx="2049" formatCode="General">
                  <c:v>-7.9733299999999993E-2</c:v>
                </c:pt>
                <c:pt idx="2050" formatCode="General">
                  <c:v>-8.4080600000000005E-2</c:v>
                </c:pt>
                <c:pt idx="2051" formatCode="General">
                  <c:v>-8.8428699999999999E-2</c:v>
                </c:pt>
                <c:pt idx="2052" formatCode="General">
                  <c:v>-9.2762600000000001E-2</c:v>
                </c:pt>
                <c:pt idx="2053" formatCode="General">
                  <c:v>-9.7065299999999993E-2</c:v>
                </c:pt>
                <c:pt idx="2054" formatCode="General">
                  <c:v>-0.10131800000000001</c:v>
                </c:pt>
                <c:pt idx="2055" formatCode="General">
                  <c:v>-0.105501</c:v>
                </c:pt>
                <c:pt idx="2056" formatCode="General">
                  <c:v>-0.10959000000000001</c:v>
                </c:pt>
                <c:pt idx="2057" formatCode="General">
                  <c:v>-0.11355999999999999</c:v>
                </c:pt>
                <c:pt idx="2058" formatCode="General">
                  <c:v>-0.117382</c:v>
                </c:pt>
                <c:pt idx="2059" formatCode="General">
                  <c:v>-0.121027</c:v>
                </c:pt>
                <c:pt idx="2060" formatCode="General">
                  <c:v>-0.12446</c:v>
                </c:pt>
                <c:pt idx="2061" formatCode="General">
                  <c:v>-0.12765000000000001</c:v>
                </c:pt>
                <c:pt idx="2062" formatCode="General">
                  <c:v>-0.13056699999999999</c:v>
                </c:pt>
                <c:pt idx="2063" formatCode="General">
                  <c:v>-0.133185</c:v>
                </c:pt>
                <c:pt idx="2064" formatCode="General">
                  <c:v>-0.13548299999999999</c:v>
                </c:pt>
                <c:pt idx="2065" formatCode="General">
                  <c:v>-0.13744700000000001</c:v>
                </c:pt>
                <c:pt idx="2066" formatCode="General">
                  <c:v>-0.139066</c:v>
                </c:pt>
                <c:pt idx="2067" formatCode="General">
                  <c:v>-0.14033200000000001</c:v>
                </c:pt>
                <c:pt idx="2068" formatCode="General">
                  <c:v>-0.14124100000000001</c:v>
                </c:pt>
                <c:pt idx="2069" formatCode="General">
                  <c:v>-0.14179600000000001</c:v>
                </c:pt>
                <c:pt idx="2070" formatCode="General">
                  <c:v>-0.14200199999999999</c:v>
                </c:pt>
                <c:pt idx="2071" formatCode="General">
                  <c:v>-0.14186799999999999</c:v>
                </c:pt>
                <c:pt idx="2072" formatCode="General">
                  <c:v>-0.141404</c:v>
                </c:pt>
                <c:pt idx="2073" formatCode="General">
                  <c:v>-0.140623</c:v>
                </c:pt>
                <c:pt idx="2074" formatCode="General">
                  <c:v>-0.139544</c:v>
                </c:pt>
                <c:pt idx="2075" formatCode="General">
                  <c:v>-0.138184</c:v>
                </c:pt>
                <c:pt idx="2076" formatCode="General">
                  <c:v>-0.13655700000000001</c:v>
                </c:pt>
                <c:pt idx="2077" formatCode="General">
                  <c:v>-0.13467799999999999</c:v>
                </c:pt>
                <c:pt idx="2078" formatCode="General">
                  <c:v>-0.13255600000000001</c:v>
                </c:pt>
                <c:pt idx="2079" formatCode="General">
                  <c:v>-0.13020000000000001</c:v>
                </c:pt>
                <c:pt idx="2080" formatCode="General">
                  <c:v>-0.12761600000000001</c:v>
                </c:pt>
                <c:pt idx="2081" formatCode="General">
                  <c:v>-0.124807</c:v>
                </c:pt>
                <c:pt idx="2082" formatCode="General">
                  <c:v>-0.12177300000000001</c:v>
                </c:pt>
                <c:pt idx="2083" formatCode="General">
                  <c:v>-0.11851200000000001</c:v>
                </c:pt>
                <c:pt idx="2084" formatCode="General">
                  <c:v>-0.115019</c:v>
                </c:pt>
                <c:pt idx="2085" formatCode="General">
                  <c:v>-0.111287</c:v>
                </c:pt>
                <c:pt idx="2086" formatCode="General">
                  <c:v>-0.107306</c:v>
                </c:pt>
                <c:pt idx="2087" formatCode="General">
                  <c:v>-0.103065</c:v>
                </c:pt>
                <c:pt idx="2088" formatCode="General">
                  <c:v>-9.8554799999999998E-2</c:v>
                </c:pt>
                <c:pt idx="2089" formatCode="General">
                  <c:v>-9.37727E-2</c:v>
                </c:pt>
                <c:pt idx="2090" formatCode="General">
                  <c:v>-8.8723200000000002E-2</c:v>
                </c:pt>
                <c:pt idx="2091" formatCode="General">
                  <c:v>-8.3418099999999995E-2</c:v>
                </c:pt>
                <c:pt idx="2092" formatCode="General">
                  <c:v>-7.7873600000000001E-2</c:v>
                </c:pt>
                <c:pt idx="2093" formatCode="General">
                  <c:v>-7.2109199999999998E-2</c:v>
                </c:pt>
                <c:pt idx="2094" formatCode="General">
                  <c:v>-6.6146899999999995E-2</c:v>
                </c:pt>
                <c:pt idx="2095" formatCode="General">
                  <c:v>-6.0009800000000002E-2</c:v>
                </c:pt>
                <c:pt idx="2096" formatCode="General">
                  <c:v>-5.3722399999999997E-2</c:v>
                </c:pt>
                <c:pt idx="2097" formatCode="General">
                  <c:v>-4.7310499999999998E-2</c:v>
                </c:pt>
                <c:pt idx="2098" formatCode="General">
                  <c:v>-4.0799500000000002E-2</c:v>
                </c:pt>
                <c:pt idx="2099" formatCode="General">
                  <c:v>-3.4211699999999998E-2</c:v>
                </c:pt>
                <c:pt idx="2100" formatCode="General">
                  <c:v>-2.7565300000000001E-2</c:v>
                </c:pt>
                <c:pt idx="2101" formatCode="General">
                  <c:v>-2.08747E-2</c:v>
                </c:pt>
                <c:pt idx="2102" formatCode="General">
                  <c:v>-1.41499E-2</c:v>
                </c:pt>
                <c:pt idx="2103">
                  <c:v>-7.3945900000000004E-3</c:v>
                </c:pt>
                <c:pt idx="2104">
                  <c:v>-6.0665000000000003E-4</c:v>
                </c:pt>
                <c:pt idx="2105">
                  <c:v>6.2186899999999998E-3</c:v>
                </c:pt>
                <c:pt idx="2106" formatCode="General">
                  <c:v>1.3084800000000001E-2</c:v>
                </c:pt>
                <c:pt idx="2107" formatCode="General">
                  <c:v>1.9992699999999999E-2</c:v>
                </c:pt>
                <c:pt idx="2108" formatCode="General">
                  <c:v>2.6944200000000001E-2</c:v>
                </c:pt>
                <c:pt idx="2109" formatCode="General">
                  <c:v>3.39432E-2</c:v>
                </c:pt>
                <c:pt idx="2110" formatCode="General">
                  <c:v>4.0994700000000002E-2</c:v>
                </c:pt>
                <c:pt idx="2111" formatCode="General">
                  <c:v>4.81006E-2</c:v>
                </c:pt>
                <c:pt idx="2112" formatCode="General">
                  <c:v>5.5258099999999997E-2</c:v>
                </c:pt>
                <c:pt idx="2113" formatCode="General">
                  <c:v>6.2460300000000003E-2</c:v>
                </c:pt>
                <c:pt idx="2114" formatCode="General">
                  <c:v>6.9696099999999997E-2</c:v>
                </c:pt>
                <c:pt idx="2115" formatCode="General">
                  <c:v>7.6950400000000002E-2</c:v>
                </c:pt>
                <c:pt idx="2116" formatCode="General">
                  <c:v>8.4204600000000004E-2</c:v>
                </c:pt>
                <c:pt idx="2117" formatCode="General">
                  <c:v>9.1439099999999995E-2</c:v>
                </c:pt>
                <c:pt idx="2118" formatCode="General">
                  <c:v>9.8633399999999996E-2</c:v>
                </c:pt>
                <c:pt idx="2119" formatCode="General">
                  <c:v>0.105764</c:v>
                </c:pt>
                <c:pt idx="2120" formatCode="General">
                  <c:v>0.1128</c:v>
                </c:pt>
                <c:pt idx="2121" formatCode="General">
                  <c:v>0.11970799999999999</c:v>
                </c:pt>
                <c:pt idx="2122" formatCode="General">
                  <c:v>0.12645300000000001</c:v>
                </c:pt>
                <c:pt idx="2123" formatCode="General">
                  <c:v>0.132996</c:v>
                </c:pt>
                <c:pt idx="2124" formatCode="General">
                  <c:v>0.13930200000000001</c:v>
                </c:pt>
                <c:pt idx="2125" formatCode="General">
                  <c:v>0.14533299999999999</c:v>
                </c:pt>
                <c:pt idx="2126" formatCode="General">
                  <c:v>0.151056</c:v>
                </c:pt>
                <c:pt idx="2127" formatCode="General">
                  <c:v>0.156444</c:v>
                </c:pt>
                <c:pt idx="2128" formatCode="General">
                  <c:v>0.16147700000000001</c:v>
                </c:pt>
                <c:pt idx="2129" formatCode="General">
                  <c:v>0.16614300000000001</c:v>
                </c:pt>
                <c:pt idx="2130" formatCode="General">
                  <c:v>0.170436</c:v>
                </c:pt>
                <c:pt idx="2131" formatCode="General">
                  <c:v>0.17435300000000001</c:v>
                </c:pt>
                <c:pt idx="2132" formatCode="General">
                  <c:v>0.177893</c:v>
                </c:pt>
                <c:pt idx="2133" formatCode="General">
                  <c:v>0.18105299999999999</c:v>
                </c:pt>
                <c:pt idx="2134" formatCode="General">
                  <c:v>0.18383099999999999</c:v>
                </c:pt>
                <c:pt idx="2135" formatCode="General">
                  <c:v>0.186226</c:v>
                </c:pt>
                <c:pt idx="2136" formatCode="General">
                  <c:v>0.188245</c:v>
                </c:pt>
                <c:pt idx="2137" formatCode="General">
                  <c:v>0.18989800000000001</c:v>
                </c:pt>
                <c:pt idx="2138" formatCode="General">
                  <c:v>0.19119</c:v>
                </c:pt>
                <c:pt idx="2139" formatCode="General">
                  <c:v>0.19212099999999999</c:v>
                </c:pt>
                <c:pt idx="2140" formatCode="General">
                  <c:v>0.19268099999999999</c:v>
                </c:pt>
                <c:pt idx="2141" formatCode="General">
                  <c:v>0.192858</c:v>
                </c:pt>
                <c:pt idx="2142" formatCode="General">
                  <c:v>0.19264500000000001</c:v>
                </c:pt>
                <c:pt idx="2143" formatCode="General">
                  <c:v>0.19203600000000001</c:v>
                </c:pt>
                <c:pt idx="2144" formatCode="General">
                  <c:v>0.191023</c:v>
                </c:pt>
                <c:pt idx="2145" formatCode="General">
                  <c:v>0.18959899999999999</c:v>
                </c:pt>
                <c:pt idx="2146" formatCode="General">
                  <c:v>0.18776200000000001</c:v>
                </c:pt>
                <c:pt idx="2147" formatCode="General">
                  <c:v>0.18551500000000001</c:v>
                </c:pt>
                <c:pt idx="2148" formatCode="General">
                  <c:v>0.18285899999999999</c:v>
                </c:pt>
                <c:pt idx="2149" formatCode="General">
                  <c:v>0.17979200000000001</c:v>
                </c:pt>
                <c:pt idx="2150" formatCode="General">
                  <c:v>0.176315</c:v>
                </c:pt>
                <c:pt idx="2151" formatCode="General">
                  <c:v>0.172433</c:v>
                </c:pt>
                <c:pt idx="2152" formatCode="General">
                  <c:v>0.168158</c:v>
                </c:pt>
                <c:pt idx="2153" formatCode="General">
                  <c:v>0.16350799999999999</c:v>
                </c:pt>
                <c:pt idx="2154" formatCode="General">
                  <c:v>0.15850900000000001</c:v>
                </c:pt>
                <c:pt idx="2155" formatCode="General">
                  <c:v>0.15318799999999999</c:v>
                </c:pt>
                <c:pt idx="2156" formatCode="General">
                  <c:v>0.14757300000000001</c:v>
                </c:pt>
                <c:pt idx="2157" formatCode="General">
                  <c:v>0.14169200000000001</c:v>
                </c:pt>
                <c:pt idx="2158" formatCode="General">
                  <c:v>0.13557</c:v>
                </c:pt>
                <c:pt idx="2159" formatCode="General">
                  <c:v>0.12922900000000001</c:v>
                </c:pt>
                <c:pt idx="2160" formatCode="General">
                  <c:v>0.122684</c:v>
                </c:pt>
                <c:pt idx="2161" formatCode="General">
                  <c:v>0.115948</c:v>
                </c:pt>
                <c:pt idx="2162" formatCode="General">
                  <c:v>0.109026</c:v>
                </c:pt>
                <c:pt idx="2163" formatCode="General">
                  <c:v>0.101926</c:v>
                </c:pt>
                <c:pt idx="2164" formatCode="General">
                  <c:v>9.4652200000000006E-2</c:v>
                </c:pt>
                <c:pt idx="2165" formatCode="General">
                  <c:v>8.7207099999999996E-2</c:v>
                </c:pt>
                <c:pt idx="2166" formatCode="General">
                  <c:v>7.9586500000000004E-2</c:v>
                </c:pt>
                <c:pt idx="2167" formatCode="General">
                  <c:v>7.1780099999999999E-2</c:v>
                </c:pt>
                <c:pt idx="2168" formatCode="General">
                  <c:v>6.3775200000000004E-2</c:v>
                </c:pt>
                <c:pt idx="2169" formatCode="General">
                  <c:v>5.5559299999999999E-2</c:v>
                </c:pt>
                <c:pt idx="2170" formatCode="General">
                  <c:v>4.7120000000000002E-2</c:v>
                </c:pt>
                <c:pt idx="2171" formatCode="General">
                  <c:v>3.8444699999999998E-2</c:v>
                </c:pt>
                <c:pt idx="2172" formatCode="General">
                  <c:v>2.9522699999999999E-2</c:v>
                </c:pt>
                <c:pt idx="2173" formatCode="General">
                  <c:v>2.0348999999999999E-2</c:v>
                </c:pt>
                <c:pt idx="2174" formatCode="General">
                  <c:v>1.0924400000000001E-2</c:v>
                </c:pt>
                <c:pt idx="2175">
                  <c:v>1.2549499999999999E-3</c:v>
                </c:pt>
                <c:pt idx="2176">
                  <c:v>-8.6495400000000007E-3</c:v>
                </c:pt>
                <c:pt idx="2177" formatCode="General">
                  <c:v>-1.87744E-2</c:v>
                </c:pt>
                <c:pt idx="2178" formatCode="General">
                  <c:v>-2.90996E-2</c:v>
                </c:pt>
                <c:pt idx="2179" formatCode="General">
                  <c:v>-3.96011E-2</c:v>
                </c:pt>
                <c:pt idx="2180" formatCode="General">
                  <c:v>-5.0250299999999998E-2</c:v>
                </c:pt>
                <c:pt idx="2181" formatCode="General">
                  <c:v>-6.10143E-2</c:v>
                </c:pt>
                <c:pt idx="2182" formatCode="General">
                  <c:v>-7.1854799999999996E-2</c:v>
                </c:pt>
                <c:pt idx="2183" formatCode="General">
                  <c:v>-8.2729700000000003E-2</c:v>
                </c:pt>
                <c:pt idx="2184" formatCode="General">
                  <c:v>-9.3594999999999998E-2</c:v>
                </c:pt>
                <c:pt idx="2185" formatCode="General">
                  <c:v>-0.104408</c:v>
                </c:pt>
                <c:pt idx="2186" formatCode="General">
                  <c:v>-0.115129</c:v>
                </c:pt>
                <c:pt idx="2187" formatCode="General">
                  <c:v>-0.125723</c:v>
                </c:pt>
                <c:pt idx="2188" formatCode="General">
                  <c:v>-0.136159</c:v>
                </c:pt>
                <c:pt idx="2189" formatCode="General">
                  <c:v>-0.14641100000000001</c:v>
                </c:pt>
                <c:pt idx="2190" formatCode="General">
                  <c:v>-0.15645500000000001</c:v>
                </c:pt>
                <c:pt idx="2191" formatCode="General">
                  <c:v>-0.166272</c:v>
                </c:pt>
                <c:pt idx="2192" formatCode="General">
                  <c:v>-0.17585100000000001</c:v>
                </c:pt>
                <c:pt idx="2193" formatCode="General">
                  <c:v>-0.18518399999999999</c:v>
                </c:pt>
                <c:pt idx="2194" formatCode="General">
                  <c:v>-0.19426599999999999</c:v>
                </c:pt>
                <c:pt idx="2195" formatCode="General">
                  <c:v>-0.20308999999999999</c:v>
                </c:pt>
                <c:pt idx="2196" formatCode="General">
                  <c:v>-0.21165</c:v>
                </c:pt>
                <c:pt idx="2197" formatCode="General">
                  <c:v>-0.21994</c:v>
                </c:pt>
                <c:pt idx="2198" formatCode="General">
                  <c:v>-0.22795099999999999</c:v>
                </c:pt>
                <c:pt idx="2199" formatCode="General">
                  <c:v>-0.235678</c:v>
                </c:pt>
                <c:pt idx="2200" formatCode="General">
                  <c:v>-0.24310899999999999</c:v>
                </c:pt>
                <c:pt idx="2201" formatCode="General">
                  <c:v>-0.25022899999999998</c:v>
                </c:pt>
                <c:pt idx="2202" formatCode="General">
                  <c:v>-0.257019</c:v>
                </c:pt>
                <c:pt idx="2203" formatCode="General">
                  <c:v>-0.26345499999999999</c:v>
                </c:pt>
                <c:pt idx="2204" formatCode="General">
                  <c:v>-0.269513</c:v>
                </c:pt>
                <c:pt idx="2205" formatCode="General">
                  <c:v>-0.27516800000000002</c:v>
                </c:pt>
                <c:pt idx="2206" formatCode="General">
                  <c:v>-0.280391</c:v>
                </c:pt>
                <c:pt idx="2207" formatCode="General">
                  <c:v>-0.28515800000000002</c:v>
                </c:pt>
                <c:pt idx="2208" formatCode="General">
                  <c:v>-0.28944399999999998</c:v>
                </c:pt>
                <c:pt idx="2209" formatCode="General">
                  <c:v>-0.29322500000000001</c:v>
                </c:pt>
                <c:pt idx="2210" formatCode="General">
                  <c:v>-0.296485</c:v>
                </c:pt>
                <c:pt idx="2211" formatCode="General">
                  <c:v>-0.29920999999999998</c:v>
                </c:pt>
                <c:pt idx="2212" formatCode="General">
                  <c:v>-0.301394</c:v>
                </c:pt>
                <c:pt idx="2213" formatCode="General">
                  <c:v>-0.303037</c:v>
                </c:pt>
                <c:pt idx="2214" formatCode="General">
                  <c:v>-0.30414600000000003</c:v>
                </c:pt>
                <c:pt idx="2215" formatCode="General">
                  <c:v>-0.30473099999999997</c:v>
                </c:pt>
                <c:pt idx="2216" formatCode="General">
                  <c:v>-0.304811</c:v>
                </c:pt>
                <c:pt idx="2217" formatCode="General">
                  <c:v>-0.30440600000000001</c:v>
                </c:pt>
                <c:pt idx="2218" formatCode="General">
                  <c:v>-0.30353999999999998</c:v>
                </c:pt>
                <c:pt idx="2219" formatCode="General">
                  <c:v>-0.30223899999999998</c:v>
                </c:pt>
                <c:pt idx="2220" formatCode="General">
                  <c:v>-0.30053000000000002</c:v>
                </c:pt>
                <c:pt idx="2221" formatCode="General">
                  <c:v>-0.29843700000000001</c:v>
                </c:pt>
                <c:pt idx="2222" formatCode="General">
                  <c:v>-0.295983</c:v>
                </c:pt>
                <c:pt idx="2223" formatCode="General">
                  <c:v>-0.29318699999999998</c:v>
                </c:pt>
                <c:pt idx="2224" formatCode="General">
                  <c:v>-0.29006100000000001</c:v>
                </c:pt>
                <c:pt idx="2225" formatCode="General">
                  <c:v>-0.28661300000000001</c:v>
                </c:pt>
                <c:pt idx="2226" formatCode="General">
                  <c:v>-0.28284599999999999</c:v>
                </c:pt>
                <c:pt idx="2227" formatCode="General">
                  <c:v>-0.27875499999999998</c:v>
                </c:pt>
                <c:pt idx="2228" formatCode="General">
                  <c:v>-0.27433099999999999</c:v>
                </c:pt>
                <c:pt idx="2229" formatCode="General">
                  <c:v>-0.26956000000000002</c:v>
                </c:pt>
                <c:pt idx="2230" formatCode="General">
                  <c:v>-0.26442500000000002</c:v>
                </c:pt>
                <c:pt idx="2231" formatCode="General">
                  <c:v>-0.25890600000000003</c:v>
                </c:pt>
                <c:pt idx="2232" formatCode="General">
                  <c:v>-0.25298199999999998</c:v>
                </c:pt>
                <c:pt idx="2233" formatCode="General">
                  <c:v>-0.24663199999999999</c:v>
                </c:pt>
                <c:pt idx="2234" formatCode="General">
                  <c:v>-0.239838</c:v>
                </c:pt>
                <c:pt idx="2235" formatCode="General">
                  <c:v>-0.23258300000000001</c:v>
                </c:pt>
                <c:pt idx="2236" formatCode="General">
                  <c:v>-0.224858</c:v>
                </c:pt>
                <c:pt idx="2237" formatCode="General">
                  <c:v>-0.21665699999999999</c:v>
                </c:pt>
                <c:pt idx="2238" formatCode="General">
                  <c:v>-0.207982</c:v>
                </c:pt>
                <c:pt idx="2239" formatCode="General">
                  <c:v>-0.19884199999999999</c:v>
                </c:pt>
                <c:pt idx="2240" formatCode="General">
                  <c:v>-0.189251</c:v>
                </c:pt>
                <c:pt idx="2241" formatCode="General">
                  <c:v>-0.179233</c:v>
                </c:pt>
                <c:pt idx="2242" formatCode="General">
                  <c:v>-0.16881199999999999</c:v>
                </c:pt>
                <c:pt idx="2243" formatCode="General">
                  <c:v>-0.158022</c:v>
                </c:pt>
                <c:pt idx="2244" formatCode="General">
                  <c:v>-0.146896</c:v>
                </c:pt>
                <c:pt idx="2245" formatCode="General">
                  <c:v>-0.13547100000000001</c:v>
                </c:pt>
                <c:pt idx="2246" formatCode="General">
                  <c:v>-0.12378599999999999</c:v>
                </c:pt>
                <c:pt idx="2247" formatCode="General">
                  <c:v>-0.11188099999999999</c:v>
                </c:pt>
                <c:pt idx="2248" formatCode="General">
                  <c:v>-9.9791000000000005E-2</c:v>
                </c:pt>
                <c:pt idx="2249" formatCode="General">
                  <c:v>-8.7549600000000005E-2</c:v>
                </c:pt>
                <c:pt idx="2250" formatCode="General">
                  <c:v>-7.5183399999999997E-2</c:v>
                </c:pt>
                <c:pt idx="2251" formatCode="General">
                  <c:v>-6.2714800000000001E-2</c:v>
                </c:pt>
                <c:pt idx="2252" formatCode="General">
                  <c:v>-5.0162199999999997E-2</c:v>
                </c:pt>
                <c:pt idx="2253" formatCode="General">
                  <c:v>-3.7540200000000003E-2</c:v>
                </c:pt>
                <c:pt idx="2254" formatCode="General">
                  <c:v>-2.48606E-2</c:v>
                </c:pt>
                <c:pt idx="2255" formatCode="General">
                  <c:v>-1.2133E-2</c:v>
                </c:pt>
                <c:pt idx="2256">
                  <c:v>6.3372999999999999E-4</c:v>
                </c:pt>
                <c:pt idx="2257" formatCode="General">
                  <c:v>1.34296E-2</c:v>
                </c:pt>
                <c:pt idx="2258" formatCode="General">
                  <c:v>2.6242100000000001E-2</c:v>
                </c:pt>
                <c:pt idx="2259" formatCode="General">
                  <c:v>3.9055600000000003E-2</c:v>
                </c:pt>
                <c:pt idx="2260" formatCode="General">
                  <c:v>5.1852799999999998E-2</c:v>
                </c:pt>
                <c:pt idx="2261" formatCode="General">
                  <c:v>6.4614199999999997E-2</c:v>
                </c:pt>
                <c:pt idx="2262" formatCode="General">
                  <c:v>7.7317700000000003E-2</c:v>
                </c:pt>
                <c:pt idx="2263" formatCode="General">
                  <c:v>8.9937900000000001E-2</c:v>
                </c:pt>
                <c:pt idx="2264" formatCode="General">
                  <c:v>0.10244499999999999</c:v>
                </c:pt>
                <c:pt idx="2265" formatCode="General">
                  <c:v>0.11480799999999999</c:v>
                </c:pt>
                <c:pt idx="2266" formatCode="General">
                  <c:v>0.12699099999999999</c:v>
                </c:pt>
                <c:pt idx="2267" formatCode="General">
                  <c:v>0.138961</c:v>
                </c:pt>
                <c:pt idx="2268" formatCode="General">
                  <c:v>0.15068300000000001</c:v>
                </c:pt>
                <c:pt idx="2269" formatCode="General">
                  <c:v>0.16212399999999999</c:v>
                </c:pt>
                <c:pt idx="2270" formatCode="General">
                  <c:v>0.17325199999999999</c:v>
                </c:pt>
                <c:pt idx="2271" formatCode="General">
                  <c:v>0.18403800000000001</c:v>
                </c:pt>
                <c:pt idx="2272" formatCode="General">
                  <c:v>0.19445699999999999</c:v>
                </c:pt>
                <c:pt idx="2273" formatCode="General">
                  <c:v>0.204489</c:v>
                </c:pt>
                <c:pt idx="2274" formatCode="General">
                  <c:v>0.214118</c:v>
                </c:pt>
                <c:pt idx="2275" formatCode="General">
                  <c:v>0.22333500000000001</c:v>
                </c:pt>
                <c:pt idx="2276" formatCode="General">
                  <c:v>0.232131</c:v>
                </c:pt>
                <c:pt idx="2277" formatCode="General">
                  <c:v>0.24050299999999999</c:v>
                </c:pt>
                <c:pt idx="2278" formatCode="General">
                  <c:v>0.24845500000000001</c:v>
                </c:pt>
                <c:pt idx="2279" formatCode="General">
                  <c:v>0.25599499999999997</c:v>
                </c:pt>
                <c:pt idx="2280" formatCode="General">
                  <c:v>0.26313199999999998</c:v>
                </c:pt>
                <c:pt idx="2281" formatCode="General">
                  <c:v>0.26987699999999998</c:v>
                </c:pt>
                <c:pt idx="2282" formatCode="General">
                  <c:v>0.27624100000000001</c:v>
                </c:pt>
                <c:pt idx="2283" formatCode="General">
                  <c:v>0.28223399999999998</c:v>
                </c:pt>
                <c:pt idx="2284" formatCode="General">
                  <c:v>0.28786699999999998</c:v>
                </c:pt>
                <c:pt idx="2285" formatCode="General">
                  <c:v>0.29314499999999999</c:v>
                </c:pt>
                <c:pt idx="2286" formatCode="General">
                  <c:v>0.298072</c:v>
                </c:pt>
                <c:pt idx="2287" formatCode="General">
                  <c:v>0.30264799999999997</c:v>
                </c:pt>
                <c:pt idx="2288" formatCode="General">
                  <c:v>0.30686799999999997</c:v>
                </c:pt>
                <c:pt idx="2289" formatCode="General">
                  <c:v>0.310726</c:v>
                </c:pt>
                <c:pt idx="2290" formatCode="General">
                  <c:v>0.31421399999999999</c:v>
                </c:pt>
                <c:pt idx="2291" formatCode="General">
                  <c:v>0.31732399999999999</c:v>
                </c:pt>
                <c:pt idx="2292" formatCode="General">
                  <c:v>0.32004500000000002</c:v>
                </c:pt>
                <c:pt idx="2293" formatCode="General">
                  <c:v>0.32236599999999999</c:v>
                </c:pt>
                <c:pt idx="2294" formatCode="General">
                  <c:v>0.32427400000000001</c:v>
                </c:pt>
                <c:pt idx="2295" formatCode="General">
                  <c:v>0.32575900000000002</c:v>
                </c:pt>
                <c:pt idx="2296" formatCode="General">
                  <c:v>0.32681199999999999</c:v>
                </c:pt>
                <c:pt idx="2297" formatCode="General">
                  <c:v>0.32741700000000001</c:v>
                </c:pt>
                <c:pt idx="2298" formatCode="General">
                  <c:v>0.32755200000000001</c:v>
                </c:pt>
                <c:pt idx="2299" formatCode="General">
                  <c:v>0.32719199999999998</c:v>
                </c:pt>
                <c:pt idx="2300" formatCode="General">
                  <c:v>0.326318</c:v>
                </c:pt>
                <c:pt idx="2301" formatCode="General">
                  <c:v>0.32491399999999998</c:v>
                </c:pt>
                <c:pt idx="2302" formatCode="General">
                  <c:v>0.32297300000000001</c:v>
                </c:pt>
                <c:pt idx="2303" formatCode="General">
                  <c:v>0.32049100000000003</c:v>
                </c:pt>
                <c:pt idx="2304" formatCode="General">
                  <c:v>0.317467</c:v>
                </c:pt>
                <c:pt idx="2305" formatCode="General">
                  <c:v>0.31391000000000002</c:v>
                </c:pt>
                <c:pt idx="2306" formatCode="General">
                  <c:v>0.30983899999999998</c:v>
                </c:pt>
                <c:pt idx="2307" formatCode="General">
                  <c:v>0.305282</c:v>
                </c:pt>
                <c:pt idx="2308" formatCode="General">
                  <c:v>0.300263</c:v>
                </c:pt>
                <c:pt idx="2309" formatCode="General">
                  <c:v>0.29480800000000001</c:v>
                </c:pt>
                <c:pt idx="2310" formatCode="General">
                  <c:v>0.28893200000000002</c:v>
                </c:pt>
                <c:pt idx="2311" formatCode="General">
                  <c:v>0.28264899999999998</c:v>
                </c:pt>
                <c:pt idx="2312" formatCode="General">
                  <c:v>0.27596700000000002</c:v>
                </c:pt>
                <c:pt idx="2313" formatCode="General">
                  <c:v>0.268895</c:v>
                </c:pt>
                <c:pt idx="2314" formatCode="General">
                  <c:v>0.26144499999999998</c:v>
                </c:pt>
                <c:pt idx="2315" formatCode="General">
                  <c:v>0.25362499999999999</c:v>
                </c:pt>
                <c:pt idx="2316" formatCode="General">
                  <c:v>0.245448</c:v>
                </c:pt>
                <c:pt idx="2317" formatCode="General">
                  <c:v>0.236928</c:v>
                </c:pt>
                <c:pt idx="2318" formatCode="General">
                  <c:v>0.228078</c:v>
                </c:pt>
                <c:pt idx="2319" formatCode="General">
                  <c:v>0.21890999999999999</c:v>
                </c:pt>
                <c:pt idx="2320" formatCode="General">
                  <c:v>0.20943400000000001</c:v>
                </c:pt>
                <c:pt idx="2321" formatCode="General">
                  <c:v>0.19966600000000001</c:v>
                </c:pt>
                <c:pt idx="2322" formatCode="General">
                  <c:v>0.18962000000000001</c:v>
                </c:pt>
                <c:pt idx="2323" formatCode="General">
                  <c:v>0.17930599999999999</c:v>
                </c:pt>
                <c:pt idx="2324" formatCode="General">
                  <c:v>0.168736</c:v>
                </c:pt>
                <c:pt idx="2325" formatCode="General">
                  <c:v>0.15793099999999999</c:v>
                </c:pt>
                <c:pt idx="2326" formatCode="General">
                  <c:v>0.146926</c:v>
                </c:pt>
                <c:pt idx="2327" formatCode="General">
                  <c:v>0.13575799999999999</c:v>
                </c:pt>
                <c:pt idx="2328" formatCode="General">
                  <c:v>0.124469</c:v>
                </c:pt>
                <c:pt idx="2329" formatCode="General">
                  <c:v>0.113104</c:v>
                </c:pt>
                <c:pt idx="2330" formatCode="General">
                  <c:v>0.101712</c:v>
                </c:pt>
                <c:pt idx="2331" formatCode="General">
                  <c:v>9.0336100000000003E-2</c:v>
                </c:pt>
                <c:pt idx="2332" formatCode="General">
                  <c:v>7.9013399999999998E-2</c:v>
                </c:pt>
                <c:pt idx="2333" formatCode="General">
                  <c:v>6.7773700000000006E-2</c:v>
                </c:pt>
                <c:pt idx="2334" formatCode="General">
                  <c:v>5.6647599999999999E-2</c:v>
                </c:pt>
                <c:pt idx="2335" formatCode="General">
                  <c:v>4.5666499999999999E-2</c:v>
                </c:pt>
                <c:pt idx="2336" formatCode="General">
                  <c:v>3.4855299999999999E-2</c:v>
                </c:pt>
                <c:pt idx="2337" formatCode="General">
                  <c:v>2.4226999999999999E-2</c:v>
                </c:pt>
                <c:pt idx="2338" formatCode="General">
                  <c:v>1.3784599999999999E-2</c:v>
                </c:pt>
                <c:pt idx="2339">
                  <c:v>3.5260999999999999E-3</c:v>
                </c:pt>
                <c:pt idx="2340">
                  <c:v>-6.5540599999999996E-3</c:v>
                </c:pt>
                <c:pt idx="2341" formatCode="General">
                  <c:v>-1.6465899999999999E-2</c:v>
                </c:pt>
                <c:pt idx="2342" formatCode="General">
                  <c:v>-2.6222100000000002E-2</c:v>
                </c:pt>
                <c:pt idx="2343" formatCode="General">
                  <c:v>-3.58324E-2</c:v>
                </c:pt>
                <c:pt idx="2344" formatCode="General">
                  <c:v>-4.5302200000000001E-2</c:v>
                </c:pt>
                <c:pt idx="2345" formatCode="General">
                  <c:v>-5.4637400000000003E-2</c:v>
                </c:pt>
                <c:pt idx="2346" formatCode="General">
                  <c:v>-6.3847000000000001E-2</c:v>
                </c:pt>
                <c:pt idx="2347" formatCode="General">
                  <c:v>-7.2938100000000006E-2</c:v>
                </c:pt>
                <c:pt idx="2348" formatCode="General">
                  <c:v>-8.1908300000000003E-2</c:v>
                </c:pt>
                <c:pt idx="2349" formatCode="General">
                  <c:v>-9.0744199999999997E-2</c:v>
                </c:pt>
                <c:pt idx="2350" formatCode="General">
                  <c:v>-9.9422700000000003E-2</c:v>
                </c:pt>
                <c:pt idx="2351" formatCode="General">
                  <c:v>-0.10791100000000001</c:v>
                </c:pt>
                <c:pt idx="2352" formatCode="General">
                  <c:v>-0.11616700000000001</c:v>
                </c:pt>
                <c:pt idx="2353" formatCode="General">
                  <c:v>-0.12415</c:v>
                </c:pt>
                <c:pt idx="2354" formatCode="General">
                  <c:v>-0.131827</c:v>
                </c:pt>
                <c:pt idx="2355" formatCode="General">
                  <c:v>-0.13917399999999999</c:v>
                </c:pt>
                <c:pt idx="2356" formatCode="General">
                  <c:v>-0.14616699999999999</c:v>
                </c:pt>
                <c:pt idx="2357" formatCode="General">
                  <c:v>-0.15278600000000001</c:v>
                </c:pt>
                <c:pt idx="2358" formatCode="General">
                  <c:v>-0.15901299999999999</c:v>
                </c:pt>
                <c:pt idx="2359" formatCode="General">
                  <c:v>-0.16484699999999999</c:v>
                </c:pt>
                <c:pt idx="2360" formatCode="General">
                  <c:v>-0.170294</c:v>
                </c:pt>
                <c:pt idx="2361" formatCode="General">
                  <c:v>-0.17536399999999999</c:v>
                </c:pt>
                <c:pt idx="2362" formatCode="General">
                  <c:v>-0.18005299999999999</c:v>
                </c:pt>
                <c:pt idx="2363" formatCode="General">
                  <c:v>-0.18435000000000001</c:v>
                </c:pt>
                <c:pt idx="2364" formatCode="General">
                  <c:v>-0.18825</c:v>
                </c:pt>
                <c:pt idx="2365" formatCode="General">
                  <c:v>-0.19176299999999999</c:v>
                </c:pt>
                <c:pt idx="2366" formatCode="General">
                  <c:v>-0.194911</c:v>
                </c:pt>
                <c:pt idx="2367" formatCode="General">
                  <c:v>-0.197712</c:v>
                </c:pt>
                <c:pt idx="2368" formatCode="General">
                  <c:v>-0.20016800000000001</c:v>
                </c:pt>
                <c:pt idx="2369" formatCode="General">
                  <c:v>-0.202267</c:v>
                </c:pt>
                <c:pt idx="2370" formatCode="General">
                  <c:v>-0.20399700000000001</c:v>
                </c:pt>
                <c:pt idx="2371" formatCode="General">
                  <c:v>-0.205346</c:v>
                </c:pt>
                <c:pt idx="2372" formatCode="General">
                  <c:v>-0.20629800000000001</c:v>
                </c:pt>
                <c:pt idx="2373" formatCode="General">
                  <c:v>-0.20683299999999999</c:v>
                </c:pt>
                <c:pt idx="2374" formatCode="General">
                  <c:v>-0.206926</c:v>
                </c:pt>
                <c:pt idx="2375" formatCode="General">
                  <c:v>-0.20655899999999999</c:v>
                </c:pt>
                <c:pt idx="2376" formatCode="General">
                  <c:v>-0.20572299999999999</c:v>
                </c:pt>
                <c:pt idx="2377" formatCode="General">
                  <c:v>-0.20440800000000001</c:v>
                </c:pt>
                <c:pt idx="2378" formatCode="General">
                  <c:v>-0.20260800000000001</c:v>
                </c:pt>
                <c:pt idx="2379" formatCode="General">
                  <c:v>-0.200319</c:v>
                </c:pt>
                <c:pt idx="2380" formatCode="General">
                  <c:v>-0.197547</c:v>
                </c:pt>
                <c:pt idx="2381" formatCode="General">
                  <c:v>-0.194299</c:v>
                </c:pt>
                <c:pt idx="2382" formatCode="General">
                  <c:v>-0.19058600000000001</c:v>
                </c:pt>
                <c:pt idx="2383" formatCode="General">
                  <c:v>-0.186422</c:v>
                </c:pt>
                <c:pt idx="2384" formatCode="General">
                  <c:v>-0.18182999999999999</c:v>
                </c:pt>
                <c:pt idx="2385" formatCode="General">
                  <c:v>-0.17684</c:v>
                </c:pt>
                <c:pt idx="2386" formatCode="General">
                  <c:v>-0.171489</c:v>
                </c:pt>
                <c:pt idx="2387" formatCode="General">
                  <c:v>-0.16581000000000001</c:v>
                </c:pt>
                <c:pt idx="2388" formatCode="General">
                  <c:v>-0.159835</c:v>
                </c:pt>
                <c:pt idx="2389" formatCode="General">
                  <c:v>-0.15359700000000001</c:v>
                </c:pt>
                <c:pt idx="2390" formatCode="General">
                  <c:v>-0.14712800000000001</c:v>
                </c:pt>
                <c:pt idx="2391" formatCode="General">
                  <c:v>-0.140458</c:v>
                </c:pt>
                <c:pt idx="2392" formatCode="General">
                  <c:v>-0.13361200000000001</c:v>
                </c:pt>
                <c:pt idx="2393" formatCode="General">
                  <c:v>-0.126614</c:v>
                </c:pt>
                <c:pt idx="2394" formatCode="General">
                  <c:v>-0.119487</c:v>
                </c:pt>
                <c:pt idx="2395" formatCode="General">
                  <c:v>-0.11225599999999999</c:v>
                </c:pt>
                <c:pt idx="2396" formatCode="General">
                  <c:v>-0.104939</c:v>
                </c:pt>
                <c:pt idx="2397" formatCode="General">
                  <c:v>-9.7553200000000007E-2</c:v>
                </c:pt>
                <c:pt idx="2398" formatCode="General">
                  <c:v>-9.0113200000000004E-2</c:v>
                </c:pt>
                <c:pt idx="2399" formatCode="General">
                  <c:v>-8.2629400000000006E-2</c:v>
                </c:pt>
                <c:pt idx="2400" formatCode="General">
                  <c:v>-7.5109599999999999E-2</c:v>
                </c:pt>
                <c:pt idx="2401" formatCode="General">
                  <c:v>-6.7561899999999994E-2</c:v>
                </c:pt>
                <c:pt idx="2402" formatCode="General">
                  <c:v>-5.9995600000000003E-2</c:v>
                </c:pt>
                <c:pt idx="2403" formatCode="General">
                  <c:v>-5.2416900000000002E-2</c:v>
                </c:pt>
                <c:pt idx="2404" formatCode="General">
                  <c:v>-4.4824999999999997E-2</c:v>
                </c:pt>
                <c:pt idx="2405" formatCode="General">
                  <c:v>-3.7213400000000001E-2</c:v>
                </c:pt>
                <c:pt idx="2406" formatCode="General">
                  <c:v>-2.95763E-2</c:v>
                </c:pt>
                <c:pt idx="2407" formatCode="General">
                  <c:v>-2.1914800000000002E-2</c:v>
                </c:pt>
                <c:pt idx="2408" formatCode="General">
                  <c:v>-1.4238000000000001E-2</c:v>
                </c:pt>
                <c:pt idx="2409">
                  <c:v>-6.5603600000000003E-3</c:v>
                </c:pt>
                <c:pt idx="2410">
                  <c:v>1.1026199999999999E-3</c:v>
                </c:pt>
                <c:pt idx="2411">
                  <c:v>8.7361899999999996E-3</c:v>
                </c:pt>
                <c:pt idx="2412" formatCode="General">
                  <c:v>1.6327100000000001E-2</c:v>
                </c:pt>
                <c:pt idx="2413" formatCode="General">
                  <c:v>2.3864400000000001E-2</c:v>
                </c:pt>
                <c:pt idx="2414" formatCode="General">
                  <c:v>3.1342200000000001E-2</c:v>
                </c:pt>
                <c:pt idx="2415" formatCode="General">
                  <c:v>3.87599E-2</c:v>
                </c:pt>
                <c:pt idx="2416" formatCode="General">
                  <c:v>4.6116799999999999E-2</c:v>
                </c:pt>
                <c:pt idx="2417" formatCode="General">
                  <c:v>5.3402100000000001E-2</c:v>
                </c:pt>
                <c:pt idx="2418" formatCode="General">
                  <c:v>6.0589900000000002E-2</c:v>
                </c:pt>
                <c:pt idx="2419" formatCode="General">
                  <c:v>6.7647299999999994E-2</c:v>
                </c:pt>
                <c:pt idx="2420" formatCode="General">
                  <c:v>7.4546000000000001E-2</c:v>
                </c:pt>
                <c:pt idx="2421" formatCode="General">
                  <c:v>8.1266900000000003E-2</c:v>
                </c:pt>
                <c:pt idx="2422" formatCode="General">
                  <c:v>8.7794700000000003E-2</c:v>
                </c:pt>
                <c:pt idx="2423" formatCode="General">
                  <c:v>9.4116900000000003E-2</c:v>
                </c:pt>
                <c:pt idx="2424" formatCode="General">
                  <c:v>0.100231</c:v>
                </c:pt>
                <c:pt idx="2425" formatCode="General">
                  <c:v>0.106145</c:v>
                </c:pt>
                <c:pt idx="2426" formatCode="General">
                  <c:v>0.111874</c:v>
                </c:pt>
                <c:pt idx="2427" formatCode="General">
                  <c:v>0.117421</c:v>
                </c:pt>
                <c:pt idx="2428" formatCode="General">
                  <c:v>0.122781</c:v>
                </c:pt>
                <c:pt idx="2429" formatCode="General">
                  <c:v>0.127943</c:v>
                </c:pt>
                <c:pt idx="2430" formatCode="General">
                  <c:v>0.13289500000000001</c:v>
                </c:pt>
                <c:pt idx="2431" formatCode="General">
                  <c:v>0.13763</c:v>
                </c:pt>
                <c:pt idx="2432" formatCode="General">
                  <c:v>0.14214299999999999</c:v>
                </c:pt>
                <c:pt idx="2433" formatCode="General">
                  <c:v>0.14643200000000001</c:v>
                </c:pt>
                <c:pt idx="2434" formatCode="General">
                  <c:v>0.15049399999999999</c:v>
                </c:pt>
                <c:pt idx="2435" formatCode="General">
                  <c:v>0.15432000000000001</c:v>
                </c:pt>
                <c:pt idx="2436" formatCode="General">
                  <c:v>0.15789400000000001</c:v>
                </c:pt>
                <c:pt idx="2437" formatCode="General">
                  <c:v>0.161192</c:v>
                </c:pt>
                <c:pt idx="2438" formatCode="General">
                  <c:v>0.16418099999999999</c:v>
                </c:pt>
                <c:pt idx="2439" formatCode="General">
                  <c:v>0.16683100000000001</c:v>
                </c:pt>
                <c:pt idx="2440" formatCode="General">
                  <c:v>0.16911300000000001</c:v>
                </c:pt>
                <c:pt idx="2441" formatCode="General">
                  <c:v>0.17100499999999999</c:v>
                </c:pt>
                <c:pt idx="2442" formatCode="General">
                  <c:v>0.172488</c:v>
                </c:pt>
                <c:pt idx="2443" formatCode="General">
                  <c:v>0.17355000000000001</c:v>
                </c:pt>
                <c:pt idx="2444" formatCode="General">
                  <c:v>0.17418800000000001</c:v>
                </c:pt>
                <c:pt idx="2445" formatCode="General">
                  <c:v>0.17439399999999999</c:v>
                </c:pt>
                <c:pt idx="2446" formatCode="General">
                  <c:v>0.17415700000000001</c:v>
                </c:pt>
                <c:pt idx="2447" formatCode="General">
                  <c:v>0.173459</c:v>
                </c:pt>
                <c:pt idx="2448" formatCode="General">
                  <c:v>0.17229900000000001</c:v>
                </c:pt>
                <c:pt idx="2449" formatCode="General">
                  <c:v>0.17069799999999999</c:v>
                </c:pt>
                <c:pt idx="2450" formatCode="General">
                  <c:v>0.16869600000000001</c:v>
                </c:pt>
                <c:pt idx="2451" formatCode="General">
                  <c:v>0.16633400000000001</c:v>
                </c:pt>
                <c:pt idx="2452" formatCode="General">
                  <c:v>0.16364500000000001</c:v>
                </c:pt>
                <c:pt idx="2453" formatCode="General">
                  <c:v>0.16066</c:v>
                </c:pt>
                <c:pt idx="2454" formatCode="General">
                  <c:v>0.157413</c:v>
                </c:pt>
                <c:pt idx="2455" formatCode="General">
                  <c:v>0.15393999999999999</c:v>
                </c:pt>
                <c:pt idx="2456" formatCode="General">
                  <c:v>0.15027499999999999</c:v>
                </c:pt>
                <c:pt idx="2457" formatCode="General">
                  <c:v>0.146454</c:v>
                </c:pt>
                <c:pt idx="2458" formatCode="General">
                  <c:v>0.142512</c:v>
                </c:pt>
                <c:pt idx="2459" formatCode="General">
                  <c:v>0.13847999999999999</c:v>
                </c:pt>
                <c:pt idx="2460" formatCode="General">
                  <c:v>0.134381</c:v>
                </c:pt>
                <c:pt idx="2461" formatCode="General">
                  <c:v>0.13022900000000001</c:v>
                </c:pt>
                <c:pt idx="2462" formatCode="General">
                  <c:v>0.12603500000000001</c:v>
                </c:pt>
                <c:pt idx="2463" formatCode="General">
                  <c:v>0.121805</c:v>
                </c:pt>
                <c:pt idx="2464" formatCode="General">
                  <c:v>0.117535</c:v>
                </c:pt>
                <c:pt idx="2465" formatCode="General">
                  <c:v>0.11321100000000001</c:v>
                </c:pt>
                <c:pt idx="2466" formatCode="General">
                  <c:v>0.108811</c:v>
                </c:pt>
                <c:pt idx="2467" formatCode="General">
                  <c:v>0.10431799999999999</c:v>
                </c:pt>
                <c:pt idx="2468" formatCode="General">
                  <c:v>9.9720199999999995E-2</c:v>
                </c:pt>
                <c:pt idx="2469" formatCode="General">
                  <c:v>9.5016199999999995E-2</c:v>
                </c:pt>
                <c:pt idx="2470" formatCode="General">
                  <c:v>9.0205099999999996E-2</c:v>
                </c:pt>
                <c:pt idx="2471" formatCode="General">
                  <c:v>8.5287600000000005E-2</c:v>
                </c:pt>
                <c:pt idx="2472" formatCode="General">
                  <c:v>8.0268500000000007E-2</c:v>
                </c:pt>
                <c:pt idx="2473" formatCode="General">
                  <c:v>7.5160199999999996E-2</c:v>
                </c:pt>
                <c:pt idx="2474" formatCode="General">
                  <c:v>6.9981500000000002E-2</c:v>
                </c:pt>
                <c:pt idx="2475" formatCode="General">
                  <c:v>6.4753000000000005E-2</c:v>
                </c:pt>
                <c:pt idx="2476" formatCode="General">
                  <c:v>5.94914E-2</c:v>
                </c:pt>
                <c:pt idx="2477" formatCode="General">
                  <c:v>5.4208800000000001E-2</c:v>
                </c:pt>
                <c:pt idx="2478" formatCode="General">
                  <c:v>4.89191E-2</c:v>
                </c:pt>
                <c:pt idx="2479" formatCode="General">
                  <c:v>4.3644200000000001E-2</c:v>
                </c:pt>
                <c:pt idx="2480" formatCode="General">
                  <c:v>3.8414400000000001E-2</c:v>
                </c:pt>
                <c:pt idx="2481" formatCode="General">
                  <c:v>3.3261400000000003E-2</c:v>
                </c:pt>
                <c:pt idx="2482" formatCode="General">
                  <c:v>2.82098E-2</c:v>
                </c:pt>
                <c:pt idx="2483" formatCode="General">
                  <c:v>2.3273499999999999E-2</c:v>
                </c:pt>
                <c:pt idx="2484" formatCode="General">
                  <c:v>1.8457000000000001E-2</c:v>
                </c:pt>
                <c:pt idx="2485" formatCode="General">
                  <c:v>1.3760400000000001E-2</c:v>
                </c:pt>
                <c:pt idx="2486">
                  <c:v>9.1817099999999992E-3</c:v>
                </c:pt>
                <c:pt idx="2487">
                  <c:v>4.7137699999999999E-3</c:v>
                </c:pt>
                <c:pt idx="2488">
                  <c:v>3.4006100000000001E-4</c:v>
                </c:pt>
                <c:pt idx="2489">
                  <c:v>-3.9620200000000001E-3</c:v>
                </c:pt>
                <c:pt idx="2490">
                  <c:v>-8.2109799999999997E-3</c:v>
                </c:pt>
                <c:pt idx="2491" formatCode="General">
                  <c:v>-1.24165E-2</c:v>
                </c:pt>
                <c:pt idx="2492" formatCode="General">
                  <c:v>-1.65855E-2</c:v>
                </c:pt>
                <c:pt idx="2493" formatCode="General">
                  <c:v>-2.0728300000000002E-2</c:v>
                </c:pt>
                <c:pt idx="2494" formatCode="General">
                  <c:v>-2.4853699999999999E-2</c:v>
                </c:pt>
                <c:pt idx="2495" formatCode="General">
                  <c:v>-2.8959599999999999E-2</c:v>
                </c:pt>
                <c:pt idx="2496" formatCode="General">
                  <c:v>-3.3029299999999998E-2</c:v>
                </c:pt>
                <c:pt idx="2497" formatCode="General">
                  <c:v>-3.7035800000000001E-2</c:v>
                </c:pt>
                <c:pt idx="2498" formatCode="General">
                  <c:v>-4.0945099999999998E-2</c:v>
                </c:pt>
                <c:pt idx="2499" formatCode="General">
                  <c:v>-4.4718500000000001E-2</c:v>
                </c:pt>
                <c:pt idx="2500" formatCode="General">
                  <c:v>-4.8318600000000003E-2</c:v>
                </c:pt>
                <c:pt idx="2501" formatCode="General">
                  <c:v>-5.1712599999999997E-2</c:v>
                </c:pt>
                <c:pt idx="2502" formatCode="General">
                  <c:v>-5.4869599999999998E-2</c:v>
                </c:pt>
                <c:pt idx="2503" formatCode="General">
                  <c:v>-5.7757200000000002E-2</c:v>
                </c:pt>
                <c:pt idx="2504" formatCode="General">
                  <c:v>-6.0340600000000001E-2</c:v>
                </c:pt>
                <c:pt idx="2505" formatCode="General">
                  <c:v>-6.2586100000000006E-2</c:v>
                </c:pt>
                <c:pt idx="2506" formatCode="General">
                  <c:v>-6.4463599999999996E-2</c:v>
                </c:pt>
                <c:pt idx="2507" formatCode="General">
                  <c:v>-6.5948699999999999E-2</c:v>
                </c:pt>
                <c:pt idx="2508" formatCode="General">
                  <c:v>-6.70235E-2</c:v>
                </c:pt>
                <c:pt idx="2509" formatCode="General">
                  <c:v>-6.7674799999999993E-2</c:v>
                </c:pt>
                <c:pt idx="2510" formatCode="General">
                  <c:v>-6.7894499999999997E-2</c:v>
                </c:pt>
                <c:pt idx="2511" formatCode="General">
                  <c:v>-6.7682999999999993E-2</c:v>
                </c:pt>
                <c:pt idx="2512" formatCode="General">
                  <c:v>-6.7054900000000001E-2</c:v>
                </c:pt>
                <c:pt idx="2513" formatCode="General">
                  <c:v>-6.6038799999999995E-2</c:v>
                </c:pt>
                <c:pt idx="2514" formatCode="General">
                  <c:v>-6.4670599999999995E-2</c:v>
                </c:pt>
                <c:pt idx="2515" formatCode="General">
                  <c:v>-6.2984899999999996E-2</c:v>
                </c:pt>
                <c:pt idx="2516" formatCode="General">
                  <c:v>-6.1011000000000003E-2</c:v>
                </c:pt>
                <c:pt idx="2517" formatCode="General">
                  <c:v>-5.8773600000000002E-2</c:v>
                </c:pt>
                <c:pt idx="2518" formatCode="General">
                  <c:v>-5.6296899999999997E-2</c:v>
                </c:pt>
                <c:pt idx="2519" formatCode="General">
                  <c:v>-5.3605899999999998E-2</c:v>
                </c:pt>
                <c:pt idx="2520" formatCode="General">
                  <c:v>-5.0720099999999997E-2</c:v>
                </c:pt>
                <c:pt idx="2521" formatCode="General">
                  <c:v>-4.76503E-2</c:v>
                </c:pt>
                <c:pt idx="2522" formatCode="General">
                  <c:v>-4.4404199999999998E-2</c:v>
                </c:pt>
                <c:pt idx="2523" formatCode="General">
                  <c:v>-4.09956E-2</c:v>
                </c:pt>
                <c:pt idx="2524" formatCode="General">
                  <c:v>-3.7441599999999998E-2</c:v>
                </c:pt>
                <c:pt idx="2525" formatCode="General">
                  <c:v>-3.3749700000000001E-2</c:v>
                </c:pt>
                <c:pt idx="2526" formatCode="General">
                  <c:v>-2.99151E-2</c:v>
                </c:pt>
                <c:pt idx="2527" formatCode="General">
                  <c:v>-2.5931200000000001E-2</c:v>
                </c:pt>
                <c:pt idx="2528" formatCode="General">
                  <c:v>-2.1799499999999999E-2</c:v>
                </c:pt>
                <c:pt idx="2529" formatCode="General">
                  <c:v>-1.7526099999999999E-2</c:v>
                </c:pt>
                <c:pt idx="2530" formatCode="General">
                  <c:v>-1.3111899999999999E-2</c:v>
                </c:pt>
                <c:pt idx="2531">
                  <c:v>-8.5506599999999999E-3</c:v>
                </c:pt>
                <c:pt idx="2532">
                  <c:v>-3.83564E-3</c:v>
                </c:pt>
                <c:pt idx="2533">
                  <c:v>1.03385E-3</c:v>
                </c:pt>
                <c:pt idx="2534">
                  <c:v>6.0497099999999998E-3</c:v>
                </c:pt>
                <c:pt idx="2535" formatCode="General">
                  <c:v>1.11953E-2</c:v>
                </c:pt>
                <c:pt idx="2536" formatCode="General">
                  <c:v>1.6448399999999998E-2</c:v>
                </c:pt>
                <c:pt idx="2537" formatCode="General">
                  <c:v>2.17871E-2</c:v>
                </c:pt>
                <c:pt idx="2538" formatCode="General">
                  <c:v>2.7194099999999999E-2</c:v>
                </c:pt>
                <c:pt idx="2539" formatCode="General">
                  <c:v>3.2653599999999998E-2</c:v>
                </c:pt>
                <c:pt idx="2540" formatCode="General">
                  <c:v>3.8143700000000003E-2</c:v>
                </c:pt>
                <c:pt idx="2541" formatCode="General">
                  <c:v>4.3633699999999997E-2</c:v>
                </c:pt>
                <c:pt idx="2542" formatCode="General">
                  <c:v>4.9090399999999999E-2</c:v>
                </c:pt>
                <c:pt idx="2543" formatCode="General">
                  <c:v>5.4486300000000001E-2</c:v>
                </c:pt>
                <c:pt idx="2544" formatCode="General">
                  <c:v>5.9803299999999997E-2</c:v>
                </c:pt>
                <c:pt idx="2545" formatCode="General">
                  <c:v>6.5031599999999995E-2</c:v>
                </c:pt>
                <c:pt idx="2546" formatCode="General">
                  <c:v>7.0169400000000007E-2</c:v>
                </c:pt>
                <c:pt idx="2547" formatCode="General">
                  <c:v>7.5220300000000004E-2</c:v>
                </c:pt>
                <c:pt idx="2548" formatCode="General">
                  <c:v>8.0188999999999996E-2</c:v>
                </c:pt>
                <c:pt idx="2549" formatCode="General">
                  <c:v>8.5080699999999995E-2</c:v>
                </c:pt>
                <c:pt idx="2550" formatCode="General">
                  <c:v>8.9904700000000004E-2</c:v>
                </c:pt>
                <c:pt idx="2551" formatCode="General">
                  <c:v>9.4680100000000003E-2</c:v>
                </c:pt>
                <c:pt idx="2552" formatCode="General">
                  <c:v>9.9434400000000006E-2</c:v>
                </c:pt>
                <c:pt idx="2553" formatCode="General">
                  <c:v>0.104196</c:v>
                </c:pt>
                <c:pt idx="2554" formatCode="General">
                  <c:v>0.108983</c:v>
                </c:pt>
                <c:pt idx="2555" formatCode="General">
                  <c:v>0.113801</c:v>
                </c:pt>
                <c:pt idx="2556" formatCode="General">
                  <c:v>0.118649</c:v>
                </c:pt>
                <c:pt idx="2557" formatCode="General">
                  <c:v>0.123527</c:v>
                </c:pt>
                <c:pt idx="2558" formatCode="General">
                  <c:v>0.128441</c:v>
                </c:pt>
                <c:pt idx="2559" formatCode="General">
                  <c:v>0.13339200000000001</c:v>
                </c:pt>
                <c:pt idx="2560" formatCode="General">
                  <c:v>0.138372</c:v>
                </c:pt>
                <c:pt idx="2561" formatCode="General">
                  <c:v>0.14336299999999999</c:v>
                </c:pt>
                <c:pt idx="2562" formatCode="General">
                  <c:v>0.148344</c:v>
                </c:pt>
                <c:pt idx="2563" formatCode="General">
                  <c:v>0.15328700000000001</c:v>
                </c:pt>
                <c:pt idx="2564" formatCode="General">
                  <c:v>0.15815899999999999</c:v>
                </c:pt>
                <c:pt idx="2565" formatCode="General">
                  <c:v>0.16291600000000001</c:v>
                </c:pt>
                <c:pt idx="2566" formatCode="General">
                  <c:v>0.16750799999999999</c:v>
                </c:pt>
                <c:pt idx="2567" formatCode="General">
                  <c:v>0.17188500000000001</c:v>
                </c:pt>
                <c:pt idx="2568" formatCode="General">
                  <c:v>0.176011</c:v>
                </c:pt>
                <c:pt idx="2569" formatCode="General">
                  <c:v>0.17986199999999999</c:v>
                </c:pt>
                <c:pt idx="2570" formatCode="General">
                  <c:v>0.183418</c:v>
                </c:pt>
                <c:pt idx="2571" formatCode="General">
                  <c:v>0.18665599999999999</c:v>
                </c:pt>
                <c:pt idx="2572" formatCode="General">
                  <c:v>0.18956100000000001</c:v>
                </c:pt>
                <c:pt idx="2573" formatCode="General">
                  <c:v>0.19212899999999999</c:v>
                </c:pt>
                <c:pt idx="2574" formatCode="General">
                  <c:v>0.19436500000000001</c:v>
                </c:pt>
                <c:pt idx="2575" formatCode="General">
                  <c:v>0.19627700000000001</c:v>
                </c:pt>
                <c:pt idx="2576" formatCode="General">
                  <c:v>0.19787099999999999</c:v>
                </c:pt>
                <c:pt idx="2577" formatCode="General">
                  <c:v>0.199157</c:v>
                </c:pt>
                <c:pt idx="2578" formatCode="General">
                  <c:v>0.200156</c:v>
                </c:pt>
                <c:pt idx="2579" formatCode="General">
                  <c:v>0.20089399999999999</c:v>
                </c:pt>
                <c:pt idx="2580" formatCode="General">
                  <c:v>0.201401</c:v>
                </c:pt>
                <c:pt idx="2581" formatCode="General">
                  <c:v>0.20169999999999999</c:v>
                </c:pt>
                <c:pt idx="2582" formatCode="General">
                  <c:v>0.201817</c:v>
                </c:pt>
                <c:pt idx="2583" formatCode="General">
                  <c:v>0.20177400000000001</c:v>
                </c:pt>
                <c:pt idx="2584" formatCode="General">
                  <c:v>0.20158999999999999</c:v>
                </c:pt>
                <c:pt idx="2585" formatCode="General">
                  <c:v>0.20127600000000001</c:v>
                </c:pt>
                <c:pt idx="2586" formatCode="General">
                  <c:v>0.20083400000000001</c:v>
                </c:pt>
                <c:pt idx="2587" formatCode="General">
                  <c:v>0.20025699999999999</c:v>
                </c:pt>
                <c:pt idx="2588" formatCode="General">
                  <c:v>0.19953599999999999</c:v>
                </c:pt>
                <c:pt idx="2589" formatCode="General">
                  <c:v>0.19866400000000001</c:v>
                </c:pt>
                <c:pt idx="2590" formatCode="General">
                  <c:v>0.197634</c:v>
                </c:pt>
                <c:pt idx="2591" formatCode="General">
                  <c:v>0.196438</c:v>
                </c:pt>
                <c:pt idx="2592" formatCode="General">
                  <c:v>0.19506200000000001</c:v>
                </c:pt>
                <c:pt idx="2593" formatCode="General">
                  <c:v>0.193493</c:v>
                </c:pt>
                <c:pt idx="2594" formatCode="General">
                  <c:v>0.191718</c:v>
                </c:pt>
                <c:pt idx="2595" formatCode="General">
                  <c:v>0.18973200000000001</c:v>
                </c:pt>
                <c:pt idx="2596" formatCode="General">
                  <c:v>0.18753900000000001</c:v>
                </c:pt>
                <c:pt idx="2597" formatCode="General">
                  <c:v>0.18515000000000001</c:v>
                </c:pt>
                <c:pt idx="2598" formatCode="General">
                  <c:v>0.18257799999999999</c:v>
                </c:pt>
                <c:pt idx="2599" formatCode="General">
                  <c:v>0.179841</c:v>
                </c:pt>
                <c:pt idx="2600" formatCode="General">
                  <c:v>0.17696000000000001</c:v>
                </c:pt>
                <c:pt idx="2601" formatCode="General">
                  <c:v>0.173958</c:v>
                </c:pt>
                <c:pt idx="2602" formatCode="General">
                  <c:v>0.17086299999999999</c:v>
                </c:pt>
                <c:pt idx="2603" formatCode="General">
                  <c:v>0.16770099999999999</c:v>
                </c:pt>
                <c:pt idx="2604" formatCode="General">
                  <c:v>0.16450000000000001</c:v>
                </c:pt>
                <c:pt idx="2605" formatCode="General">
                  <c:v>0.16128400000000001</c:v>
                </c:pt>
                <c:pt idx="2606" formatCode="General">
                  <c:v>0.15807499999999999</c:v>
                </c:pt>
                <c:pt idx="2607" formatCode="General">
                  <c:v>0.154887</c:v>
                </c:pt>
                <c:pt idx="2608" formatCode="General">
                  <c:v>0.151731</c:v>
                </c:pt>
                <c:pt idx="2609" formatCode="General">
                  <c:v>0.14860699999999999</c:v>
                </c:pt>
                <c:pt idx="2610" formatCode="General">
                  <c:v>0.14551</c:v>
                </c:pt>
                <c:pt idx="2611" formatCode="General">
                  <c:v>0.142426</c:v>
                </c:pt>
                <c:pt idx="2612" formatCode="General">
                  <c:v>0.13933499999999999</c:v>
                </c:pt>
                <c:pt idx="2613" formatCode="General">
                  <c:v>0.136214</c:v>
                </c:pt>
                <c:pt idx="2614" formatCode="General">
                  <c:v>0.13303400000000001</c:v>
                </c:pt>
                <c:pt idx="2615" formatCode="General">
                  <c:v>0.12976799999999999</c:v>
                </c:pt>
                <c:pt idx="2616" formatCode="General">
                  <c:v>0.126388</c:v>
                </c:pt>
                <c:pt idx="2617" formatCode="General">
                  <c:v>0.122866</c:v>
                </c:pt>
                <c:pt idx="2618" formatCode="General">
                  <c:v>0.119182</c:v>
                </c:pt>
                <c:pt idx="2619" formatCode="General">
                  <c:v>0.115319</c:v>
                </c:pt>
                <c:pt idx="2620" formatCode="General">
                  <c:v>0.111267</c:v>
                </c:pt>
                <c:pt idx="2621" formatCode="General">
                  <c:v>0.10702299999999999</c:v>
                </c:pt>
                <c:pt idx="2622" formatCode="General">
                  <c:v>0.102593</c:v>
                </c:pt>
                <c:pt idx="2623" formatCode="General">
                  <c:v>9.7990900000000006E-2</c:v>
                </c:pt>
                <c:pt idx="2624" formatCode="General">
                  <c:v>9.3237399999999998E-2</c:v>
                </c:pt>
                <c:pt idx="2625" formatCode="General">
                  <c:v>8.8361400000000007E-2</c:v>
                </c:pt>
                <c:pt idx="2626" formatCode="General">
                  <c:v>8.3396700000000004E-2</c:v>
                </c:pt>
                <c:pt idx="2627" formatCode="General">
                  <c:v>7.8381699999999999E-2</c:v>
                </c:pt>
                <c:pt idx="2628" formatCode="General">
                  <c:v>7.3357000000000006E-2</c:v>
                </c:pt>
                <c:pt idx="2629" formatCode="General">
                  <c:v>6.8363999999999994E-2</c:v>
                </c:pt>
                <c:pt idx="2630" formatCode="General">
                  <c:v>6.3442200000000004E-2</c:v>
                </c:pt>
                <c:pt idx="2631" formatCode="General">
                  <c:v>5.8628100000000002E-2</c:v>
                </c:pt>
                <c:pt idx="2632" formatCode="General">
                  <c:v>5.3952899999999998E-2</c:v>
                </c:pt>
                <c:pt idx="2633" formatCode="General">
                  <c:v>4.9441499999999999E-2</c:v>
                </c:pt>
                <c:pt idx="2634" formatCode="General">
                  <c:v>4.5111800000000001E-2</c:v>
                </c:pt>
                <c:pt idx="2635" formatCode="General">
                  <c:v>4.0974799999999999E-2</c:v>
                </c:pt>
                <c:pt idx="2636" formatCode="General">
                  <c:v>3.7033700000000003E-2</c:v>
                </c:pt>
                <c:pt idx="2637" formatCode="General">
                  <c:v>3.3284500000000002E-2</c:v>
                </c:pt>
                <c:pt idx="2638" formatCode="General">
                  <c:v>2.97165E-2</c:v>
                </c:pt>
                <c:pt idx="2639" formatCode="General">
                  <c:v>2.6314199999999999E-2</c:v>
                </c:pt>
                <c:pt idx="2640" formatCode="General">
                  <c:v>2.3058800000000001E-2</c:v>
                </c:pt>
                <c:pt idx="2641" formatCode="General">
                  <c:v>1.99288E-2</c:v>
                </c:pt>
                <c:pt idx="2642" formatCode="General">
                  <c:v>1.6901599999999999E-2</c:v>
                </c:pt>
                <c:pt idx="2643" formatCode="General">
                  <c:v>1.39553E-2</c:v>
                </c:pt>
                <c:pt idx="2644" formatCode="General">
                  <c:v>1.10694E-2</c:v>
                </c:pt>
                <c:pt idx="2645">
                  <c:v>8.2270299999999998E-3</c:v>
                </c:pt>
                <c:pt idx="2646">
                  <c:v>5.41641E-3</c:v>
                </c:pt>
                <c:pt idx="2647">
                  <c:v>2.63233E-3</c:v>
                </c:pt>
                <c:pt idx="2648">
                  <c:v>-1.2409899999999999E-4</c:v>
                </c:pt>
                <c:pt idx="2649">
                  <c:v>-2.8470600000000002E-3</c:v>
                </c:pt>
                <c:pt idx="2650">
                  <c:v>-5.5268699999999997E-3</c:v>
                </c:pt>
                <c:pt idx="2651">
                  <c:v>-8.1495100000000004E-3</c:v>
                </c:pt>
                <c:pt idx="2652" formatCode="General">
                  <c:v>-1.06961E-2</c:v>
                </c:pt>
                <c:pt idx="2653" formatCode="General">
                  <c:v>-1.31439E-2</c:v>
                </c:pt>
                <c:pt idx="2654" formatCode="General">
                  <c:v>-1.54705E-2</c:v>
                </c:pt>
                <c:pt idx="2655" formatCode="General">
                  <c:v>-1.76568E-2</c:v>
                </c:pt>
                <c:pt idx="2656" formatCode="General">
                  <c:v>-1.9690599999999999E-2</c:v>
                </c:pt>
                <c:pt idx="2657" formatCode="General">
                  <c:v>-2.1566700000000001E-2</c:v>
                </c:pt>
                <c:pt idx="2658" formatCode="General">
                  <c:v>-2.3286600000000001E-2</c:v>
                </c:pt>
                <c:pt idx="2659" formatCode="General">
                  <c:v>-2.48595E-2</c:v>
                </c:pt>
                <c:pt idx="2660" formatCode="General">
                  <c:v>-2.63013E-2</c:v>
                </c:pt>
                <c:pt idx="2661" formatCode="General">
                  <c:v>-2.76327E-2</c:v>
                </c:pt>
                <c:pt idx="2662" formatCode="General">
                  <c:v>-2.88776E-2</c:v>
                </c:pt>
                <c:pt idx="2663" formatCode="General">
                  <c:v>-3.00611E-2</c:v>
                </c:pt>
                <c:pt idx="2664" formatCode="General">
                  <c:v>-3.1207100000000002E-2</c:v>
                </c:pt>
                <c:pt idx="2665" formatCode="General">
                  <c:v>-3.2335700000000002E-2</c:v>
                </c:pt>
                <c:pt idx="2666" formatCode="General">
                  <c:v>-3.3463100000000003E-2</c:v>
                </c:pt>
                <c:pt idx="2667" formatCode="General">
                  <c:v>-3.4605299999999999E-2</c:v>
                </c:pt>
                <c:pt idx="2668" formatCode="General">
                  <c:v>-3.5780899999999997E-2</c:v>
                </c:pt>
                <c:pt idx="2669" formatCode="General">
                  <c:v>-3.7009100000000003E-2</c:v>
                </c:pt>
                <c:pt idx="2670" formatCode="General">
                  <c:v>-3.83048E-2</c:v>
                </c:pt>
                <c:pt idx="2671" formatCode="General">
                  <c:v>-3.9676400000000001E-2</c:v>
                </c:pt>
                <c:pt idx="2672" formatCode="General">
                  <c:v>-4.1124800000000003E-2</c:v>
                </c:pt>
                <c:pt idx="2673" formatCode="General">
                  <c:v>-4.2644300000000003E-2</c:v>
                </c:pt>
                <c:pt idx="2674" formatCode="General">
                  <c:v>-4.4221700000000003E-2</c:v>
                </c:pt>
                <c:pt idx="2675" formatCode="General">
                  <c:v>-4.5839299999999999E-2</c:v>
                </c:pt>
                <c:pt idx="2676" formatCode="General">
                  <c:v>-4.7476200000000003E-2</c:v>
                </c:pt>
                <c:pt idx="2677" formatCode="General">
                  <c:v>-4.9107400000000002E-2</c:v>
                </c:pt>
                <c:pt idx="2678" formatCode="General">
                  <c:v>-5.0701799999999998E-2</c:v>
                </c:pt>
                <c:pt idx="2679" formatCode="General">
                  <c:v>-5.2225599999999997E-2</c:v>
                </c:pt>
                <c:pt idx="2680" formatCode="General">
                  <c:v>-5.36477E-2</c:v>
                </c:pt>
                <c:pt idx="2681" formatCode="General">
                  <c:v>-5.4944199999999999E-2</c:v>
                </c:pt>
                <c:pt idx="2682" formatCode="General">
                  <c:v>-5.6096699999999999E-2</c:v>
                </c:pt>
                <c:pt idx="2683" formatCode="General">
                  <c:v>-5.7089599999999997E-2</c:v>
                </c:pt>
                <c:pt idx="2684" formatCode="General">
                  <c:v>-5.7909099999999998E-2</c:v>
                </c:pt>
                <c:pt idx="2685" formatCode="General">
                  <c:v>-5.8544899999999997E-2</c:v>
                </c:pt>
                <c:pt idx="2686" formatCode="General">
                  <c:v>-5.8992799999999998E-2</c:v>
                </c:pt>
                <c:pt idx="2687" formatCode="General">
                  <c:v>-5.9258400000000003E-2</c:v>
                </c:pt>
                <c:pt idx="2688" formatCode="General">
                  <c:v>-5.9359200000000001E-2</c:v>
                </c:pt>
                <c:pt idx="2689" formatCode="General">
                  <c:v>-5.9321699999999998E-2</c:v>
                </c:pt>
                <c:pt idx="2690" formatCode="General">
                  <c:v>-5.9177199999999999E-2</c:v>
                </c:pt>
                <c:pt idx="2691" formatCode="General">
                  <c:v>-5.8958299999999998E-2</c:v>
                </c:pt>
                <c:pt idx="2692" formatCode="General">
                  <c:v>-5.8697899999999997E-2</c:v>
                </c:pt>
                <c:pt idx="2693" formatCode="General">
                  <c:v>-5.8426499999999999E-2</c:v>
                </c:pt>
                <c:pt idx="2694" formatCode="General">
                  <c:v>-5.8170800000000002E-2</c:v>
                </c:pt>
                <c:pt idx="2695" formatCode="General">
                  <c:v>-5.79514E-2</c:v>
                </c:pt>
                <c:pt idx="2696" formatCode="General">
                  <c:v>-5.7783899999999999E-2</c:v>
                </c:pt>
                <c:pt idx="2697" formatCode="General">
                  <c:v>-5.7680099999999998E-2</c:v>
                </c:pt>
                <c:pt idx="2698" formatCode="General">
                  <c:v>-5.7649199999999998E-2</c:v>
                </c:pt>
                <c:pt idx="2699" formatCode="General">
                  <c:v>-5.7697100000000001E-2</c:v>
                </c:pt>
                <c:pt idx="2700" formatCode="General">
                  <c:v>-5.7821999999999998E-2</c:v>
                </c:pt>
                <c:pt idx="2701" formatCode="General">
                  <c:v>-5.8011699999999999E-2</c:v>
                </c:pt>
                <c:pt idx="2702" formatCode="General">
                  <c:v>-5.8246300000000001E-2</c:v>
                </c:pt>
                <c:pt idx="2703" formatCode="General">
                  <c:v>-5.8503600000000003E-2</c:v>
                </c:pt>
                <c:pt idx="2704" formatCode="General">
                  <c:v>-5.8764299999999998E-2</c:v>
                </c:pt>
                <c:pt idx="2705" formatCode="General">
                  <c:v>-5.9013299999999998E-2</c:v>
                </c:pt>
                <c:pt idx="2706" formatCode="General">
                  <c:v>-5.9238899999999997E-2</c:v>
                </c:pt>
                <c:pt idx="2707" formatCode="General">
                  <c:v>-5.9431499999999998E-2</c:v>
                </c:pt>
                <c:pt idx="2708" formatCode="General">
                  <c:v>-5.9583200000000003E-2</c:v>
                </c:pt>
                <c:pt idx="2709" formatCode="General">
                  <c:v>-5.96888E-2</c:v>
                </c:pt>
                <c:pt idx="2710" formatCode="General">
                  <c:v>-5.9747300000000003E-2</c:v>
                </c:pt>
                <c:pt idx="2711" formatCode="General">
                  <c:v>-5.9762999999999997E-2</c:v>
                </c:pt>
                <c:pt idx="2712" formatCode="General">
                  <c:v>-5.97467E-2</c:v>
                </c:pt>
                <c:pt idx="2713" formatCode="General">
                  <c:v>-5.9714999999999997E-2</c:v>
                </c:pt>
                <c:pt idx="2714" formatCode="General">
                  <c:v>-5.9687900000000002E-2</c:v>
                </c:pt>
                <c:pt idx="2715" formatCode="General">
                  <c:v>-5.9683E-2</c:v>
                </c:pt>
                <c:pt idx="2716" formatCode="General">
                  <c:v>-5.9712000000000001E-2</c:v>
                </c:pt>
                <c:pt idx="2717" formatCode="General">
                  <c:v>-5.9781800000000003E-2</c:v>
                </c:pt>
                <c:pt idx="2718" formatCode="General">
                  <c:v>-5.9897699999999998E-2</c:v>
                </c:pt>
                <c:pt idx="2719" formatCode="General">
                  <c:v>-6.00621E-2</c:v>
                </c:pt>
                <c:pt idx="2720" formatCode="General">
                  <c:v>-6.0271499999999999E-2</c:v>
                </c:pt>
                <c:pt idx="2721" formatCode="General">
                  <c:v>-6.05167E-2</c:v>
                </c:pt>
                <c:pt idx="2722" formatCode="General">
                  <c:v>-6.0784699999999997E-2</c:v>
                </c:pt>
                <c:pt idx="2723" formatCode="General">
                  <c:v>-6.10587E-2</c:v>
                </c:pt>
                <c:pt idx="2724" formatCode="General">
                  <c:v>-6.1315300000000003E-2</c:v>
                </c:pt>
                <c:pt idx="2725" formatCode="General">
                  <c:v>-6.1524000000000002E-2</c:v>
                </c:pt>
                <c:pt idx="2726" formatCode="General">
                  <c:v>-6.1647100000000003E-2</c:v>
                </c:pt>
                <c:pt idx="2727" formatCode="General">
                  <c:v>-6.16436E-2</c:v>
                </c:pt>
                <c:pt idx="2728" formatCode="General">
                  <c:v>-6.1478999999999999E-2</c:v>
                </c:pt>
                <c:pt idx="2729" formatCode="General">
                  <c:v>-6.11313E-2</c:v>
                </c:pt>
                <c:pt idx="2730" formatCode="General">
                  <c:v>-6.0587000000000002E-2</c:v>
                </c:pt>
                <c:pt idx="2731" formatCode="General">
                  <c:v>-5.9831099999999998E-2</c:v>
                </c:pt>
                <c:pt idx="2732" formatCode="General">
                  <c:v>-5.8847299999999998E-2</c:v>
                </c:pt>
                <c:pt idx="2733" formatCode="General">
                  <c:v>-5.7627200000000003E-2</c:v>
                </c:pt>
                <c:pt idx="2734" formatCode="General">
                  <c:v>-5.6175599999999999E-2</c:v>
                </c:pt>
                <c:pt idx="2735" formatCode="General">
                  <c:v>-5.4506300000000001E-2</c:v>
                </c:pt>
                <c:pt idx="2736" formatCode="General">
                  <c:v>-5.2637499999999997E-2</c:v>
                </c:pt>
                <c:pt idx="2737" formatCode="General">
                  <c:v>-5.0594399999999998E-2</c:v>
                </c:pt>
                <c:pt idx="2738" formatCode="General">
                  <c:v>-4.8408199999999998E-2</c:v>
                </c:pt>
                <c:pt idx="2739" formatCode="General">
                  <c:v>-4.6110100000000001E-2</c:v>
                </c:pt>
                <c:pt idx="2740" formatCode="General">
                  <c:v>-4.3728999999999997E-2</c:v>
                </c:pt>
                <c:pt idx="2741" formatCode="General">
                  <c:v>-4.1297300000000002E-2</c:v>
                </c:pt>
                <c:pt idx="2742" formatCode="General">
                  <c:v>-3.8854E-2</c:v>
                </c:pt>
                <c:pt idx="2743" formatCode="General">
                  <c:v>-3.6438100000000001E-2</c:v>
                </c:pt>
                <c:pt idx="2744" formatCode="General">
                  <c:v>-3.4076599999999999E-2</c:v>
                </c:pt>
                <c:pt idx="2745" formatCode="General">
                  <c:v>-3.1782199999999997E-2</c:v>
                </c:pt>
                <c:pt idx="2746" formatCode="General">
                  <c:v>-2.95588E-2</c:v>
                </c:pt>
                <c:pt idx="2747" formatCode="General">
                  <c:v>-2.7404899999999999E-2</c:v>
                </c:pt>
                <c:pt idx="2748" formatCode="General">
                  <c:v>-2.53122E-2</c:v>
                </c:pt>
                <c:pt idx="2749" formatCode="General">
                  <c:v>-2.3263699999999998E-2</c:v>
                </c:pt>
                <c:pt idx="2750" formatCode="General">
                  <c:v>-2.1236700000000001E-2</c:v>
                </c:pt>
                <c:pt idx="2751" formatCode="General">
                  <c:v>-1.9205E-2</c:v>
                </c:pt>
                <c:pt idx="2752" formatCode="General">
                  <c:v>-1.7139999999999999E-2</c:v>
                </c:pt>
                <c:pt idx="2753" formatCode="General">
                  <c:v>-1.5012599999999999E-2</c:v>
                </c:pt>
                <c:pt idx="2754" formatCode="General">
                  <c:v>-1.27936E-2</c:v>
                </c:pt>
                <c:pt idx="2755" formatCode="General">
                  <c:v>-1.0452899999999999E-2</c:v>
                </c:pt>
                <c:pt idx="2756">
                  <c:v>-7.9581800000000005E-3</c:v>
                </c:pt>
                <c:pt idx="2757">
                  <c:v>-5.2807499999999999E-3</c:v>
                </c:pt>
                <c:pt idx="2758">
                  <c:v>-2.4023600000000001E-3</c:v>
                </c:pt>
                <c:pt idx="2759">
                  <c:v>6.8497899999999995E-4</c:v>
                </c:pt>
                <c:pt idx="2760">
                  <c:v>3.9874799999999998E-3</c:v>
                </c:pt>
                <c:pt idx="2761">
                  <c:v>7.5122899999999996E-3</c:v>
                </c:pt>
                <c:pt idx="2762" formatCode="General">
                  <c:v>1.1258000000000001E-2</c:v>
                </c:pt>
                <c:pt idx="2763" formatCode="General">
                  <c:v>1.5204199999999999E-2</c:v>
                </c:pt>
                <c:pt idx="2764" formatCode="General">
                  <c:v>1.9311999999999999E-2</c:v>
                </c:pt>
                <c:pt idx="2765" formatCode="General">
                  <c:v>2.35356E-2</c:v>
                </c:pt>
                <c:pt idx="2766" formatCode="General">
                  <c:v>2.7833199999999999E-2</c:v>
                </c:pt>
                <c:pt idx="2767" formatCode="General">
                  <c:v>3.2172899999999997E-2</c:v>
                </c:pt>
                <c:pt idx="2768" formatCode="General">
                  <c:v>3.6531599999999997E-2</c:v>
                </c:pt>
                <c:pt idx="2769" formatCode="General">
                  <c:v>4.0890599999999999E-2</c:v>
                </c:pt>
                <c:pt idx="2770" formatCode="General">
                  <c:v>4.5234799999999999E-2</c:v>
                </c:pt>
                <c:pt idx="2771" formatCode="General">
                  <c:v>4.9556799999999998E-2</c:v>
                </c:pt>
                <c:pt idx="2772" formatCode="General">
                  <c:v>5.3861699999999998E-2</c:v>
                </c:pt>
                <c:pt idx="2773" formatCode="General">
                  <c:v>5.8167299999999998E-2</c:v>
                </c:pt>
                <c:pt idx="2774" formatCode="General">
                  <c:v>6.2501000000000001E-2</c:v>
                </c:pt>
                <c:pt idx="2775" formatCode="General">
                  <c:v>6.6898200000000005E-2</c:v>
                </c:pt>
                <c:pt idx="2776" formatCode="General">
                  <c:v>7.1398100000000006E-2</c:v>
                </c:pt>
                <c:pt idx="2777" formatCode="General">
                  <c:v>7.6036599999999996E-2</c:v>
                </c:pt>
                <c:pt idx="2778" formatCode="General">
                  <c:v>8.0842800000000006E-2</c:v>
                </c:pt>
                <c:pt idx="2779" formatCode="General">
                  <c:v>8.5841899999999999E-2</c:v>
                </c:pt>
                <c:pt idx="2780" formatCode="General">
                  <c:v>9.1053499999999996E-2</c:v>
                </c:pt>
                <c:pt idx="2781" formatCode="General">
                  <c:v>9.6483200000000005E-2</c:v>
                </c:pt>
                <c:pt idx="2782" formatCode="General">
                  <c:v>0.102118</c:v>
                </c:pt>
                <c:pt idx="2783" formatCode="General">
                  <c:v>0.107933</c:v>
                </c:pt>
                <c:pt idx="2784" formatCode="General">
                  <c:v>0.11390500000000001</c:v>
                </c:pt>
                <c:pt idx="2785" formatCode="General">
                  <c:v>0.120007</c:v>
                </c:pt>
                <c:pt idx="2786" formatCode="General">
                  <c:v>0.12620700000000001</c:v>
                </c:pt>
                <c:pt idx="2787" formatCode="General">
                  <c:v>0.13245999999999999</c:v>
                </c:pt>
                <c:pt idx="2788" formatCode="General">
                  <c:v>0.13871600000000001</c:v>
                </c:pt>
                <c:pt idx="2789" formatCode="General">
                  <c:v>0.144923</c:v>
                </c:pt>
                <c:pt idx="2790" formatCode="General">
                  <c:v>0.15102399999999999</c:v>
                </c:pt>
                <c:pt idx="2791" formatCode="General">
                  <c:v>0.156969</c:v>
                </c:pt>
                <c:pt idx="2792" formatCode="General">
                  <c:v>0.162713</c:v>
                </c:pt>
                <c:pt idx="2793" formatCode="General">
                  <c:v>0.16822300000000001</c:v>
                </c:pt>
                <c:pt idx="2794" formatCode="General">
                  <c:v>0.17347499999999999</c:v>
                </c:pt>
                <c:pt idx="2795" formatCode="General">
                  <c:v>0.178455</c:v>
                </c:pt>
                <c:pt idx="2796" formatCode="General">
                  <c:v>0.183169</c:v>
                </c:pt>
                <c:pt idx="2797" formatCode="General">
                  <c:v>0.187636</c:v>
                </c:pt>
                <c:pt idx="2798" formatCode="General">
                  <c:v>0.191885</c:v>
                </c:pt>
                <c:pt idx="2799" formatCode="General">
                  <c:v>0.19594400000000001</c:v>
                </c:pt>
                <c:pt idx="2800" formatCode="General">
                  <c:v>0.19984499999999999</c:v>
                </c:pt>
                <c:pt idx="2801" formatCode="General">
                  <c:v>0.203627</c:v>
                </c:pt>
                <c:pt idx="2802" formatCode="General">
                  <c:v>0.20732999999999999</c:v>
                </c:pt>
                <c:pt idx="2803" formatCode="General">
                  <c:v>0.21099300000000001</c:v>
                </c:pt>
                <c:pt idx="2804" formatCode="General">
                  <c:v>0.21464800000000001</c:v>
                </c:pt>
                <c:pt idx="2805" formatCode="General">
                  <c:v>0.21831700000000001</c:v>
                </c:pt>
                <c:pt idx="2806" formatCode="General">
                  <c:v>0.22201499999999999</c:v>
                </c:pt>
                <c:pt idx="2807" formatCode="General">
                  <c:v>0.22575000000000001</c:v>
                </c:pt>
                <c:pt idx="2808" formatCode="General">
                  <c:v>0.229523</c:v>
                </c:pt>
                <c:pt idx="2809" formatCode="General">
                  <c:v>0.233322</c:v>
                </c:pt>
                <c:pt idx="2810" formatCode="General">
                  <c:v>0.237125</c:v>
                </c:pt>
                <c:pt idx="2811" formatCode="General">
                  <c:v>0.240901</c:v>
                </c:pt>
                <c:pt idx="2812" formatCode="General">
                  <c:v>0.244617</c:v>
                </c:pt>
                <c:pt idx="2813" formatCode="General">
                  <c:v>0.24823100000000001</c:v>
                </c:pt>
                <c:pt idx="2814" formatCode="General">
                  <c:v>0.25169599999999998</c:v>
                </c:pt>
                <c:pt idx="2815" formatCode="General">
                  <c:v>0.254963</c:v>
                </c:pt>
                <c:pt idx="2816" formatCode="General">
                  <c:v>0.25799499999999997</c:v>
                </c:pt>
                <c:pt idx="2817" formatCode="General">
                  <c:v>0.260766</c:v>
                </c:pt>
                <c:pt idx="2818" formatCode="General">
                  <c:v>0.26326100000000002</c:v>
                </c:pt>
                <c:pt idx="2819" formatCode="General">
                  <c:v>0.26545999999999997</c:v>
                </c:pt>
                <c:pt idx="2820" formatCode="General">
                  <c:v>0.26734999999999998</c:v>
                </c:pt>
                <c:pt idx="2821" formatCode="General">
                  <c:v>0.26892899999999997</c:v>
                </c:pt>
                <c:pt idx="2822" formatCode="General">
                  <c:v>0.27021000000000001</c:v>
                </c:pt>
                <c:pt idx="2823" formatCode="General">
                  <c:v>0.27120699999999998</c:v>
                </c:pt>
                <c:pt idx="2824" formatCode="General">
                  <c:v>0.27193499999999998</c:v>
                </c:pt>
                <c:pt idx="2825" formatCode="General">
                  <c:v>0.27240999999999999</c:v>
                </c:pt>
                <c:pt idx="2826" formatCode="General">
                  <c:v>0.27266000000000001</c:v>
                </c:pt>
                <c:pt idx="2827" formatCode="General">
                  <c:v>0.27272299999999999</c:v>
                </c:pt>
                <c:pt idx="2828" formatCode="General">
                  <c:v>0.27263799999999999</c:v>
                </c:pt>
                <c:pt idx="2829" formatCode="General">
                  <c:v>0.27243800000000001</c:v>
                </c:pt>
                <c:pt idx="2830" formatCode="General">
                  <c:v>0.272146</c:v>
                </c:pt>
                <c:pt idx="2831" formatCode="General">
                  <c:v>0.27177200000000001</c:v>
                </c:pt>
                <c:pt idx="2832" formatCode="General">
                  <c:v>0.27131699999999997</c:v>
                </c:pt>
                <c:pt idx="2833" formatCode="General">
                  <c:v>0.27076699999999998</c:v>
                </c:pt>
                <c:pt idx="2834" formatCode="General">
                  <c:v>0.27009699999999998</c:v>
                </c:pt>
                <c:pt idx="2835" formatCode="General">
                  <c:v>0.26927899999999999</c:v>
                </c:pt>
                <c:pt idx="2836" formatCode="General">
                  <c:v>0.26828000000000002</c:v>
                </c:pt>
                <c:pt idx="2837" formatCode="General">
                  <c:v>0.26706400000000002</c:v>
                </c:pt>
                <c:pt idx="2838" formatCode="General">
                  <c:v>0.26558100000000001</c:v>
                </c:pt>
                <c:pt idx="2839" formatCode="General">
                  <c:v>0.26378000000000001</c:v>
                </c:pt>
                <c:pt idx="2840" formatCode="General">
                  <c:v>0.26161099999999998</c:v>
                </c:pt>
                <c:pt idx="2841" formatCode="General">
                  <c:v>0.25903399999999999</c:v>
                </c:pt>
                <c:pt idx="2842" formatCode="General">
                  <c:v>0.25601200000000002</c:v>
                </c:pt>
                <c:pt idx="2843" formatCode="General">
                  <c:v>0.25252200000000002</c:v>
                </c:pt>
                <c:pt idx="2844" formatCode="General">
                  <c:v>0.24856</c:v>
                </c:pt>
                <c:pt idx="2845" formatCode="General">
                  <c:v>0.244146</c:v>
                </c:pt>
                <c:pt idx="2846" formatCode="General">
                  <c:v>0.239313</c:v>
                </c:pt>
                <c:pt idx="2847" formatCode="General">
                  <c:v>0.234099</c:v>
                </c:pt>
                <c:pt idx="2848" formatCode="General">
                  <c:v>0.228547</c:v>
                </c:pt>
                <c:pt idx="2849" formatCode="General">
                  <c:v>0.22271299999999999</c:v>
                </c:pt>
                <c:pt idx="2850" formatCode="General">
                  <c:v>0.216667</c:v>
                </c:pt>
                <c:pt idx="2851" formatCode="General">
                  <c:v>0.210482</c:v>
                </c:pt>
                <c:pt idx="2852" formatCode="General">
                  <c:v>0.20422399999999999</c:v>
                </c:pt>
                <c:pt idx="2853" formatCode="General">
                  <c:v>0.19794999999999999</c:v>
                </c:pt>
                <c:pt idx="2854" formatCode="General">
                  <c:v>0.19170300000000001</c:v>
                </c:pt>
                <c:pt idx="2855" formatCode="General">
                  <c:v>0.18551899999999999</c:v>
                </c:pt>
                <c:pt idx="2856" formatCode="General">
                  <c:v>0.179425</c:v>
                </c:pt>
                <c:pt idx="2857" formatCode="General">
                  <c:v>0.173432</c:v>
                </c:pt>
                <c:pt idx="2858" formatCode="General">
                  <c:v>0.16753599999999999</c:v>
                </c:pt>
                <c:pt idx="2859" formatCode="General">
                  <c:v>0.16172</c:v>
                </c:pt>
                <c:pt idx="2860" formatCode="General">
                  <c:v>0.15596599999999999</c:v>
                </c:pt>
                <c:pt idx="2861" formatCode="General">
                  <c:v>0.15024899999999999</c:v>
                </c:pt>
                <c:pt idx="2862" formatCode="General">
                  <c:v>0.144535</c:v>
                </c:pt>
                <c:pt idx="2863" formatCode="General">
                  <c:v>0.13878099999999999</c:v>
                </c:pt>
                <c:pt idx="2864" formatCode="General">
                  <c:v>0.132942</c:v>
                </c:pt>
                <c:pt idx="2865" formatCode="General">
                  <c:v>0.126972</c:v>
                </c:pt>
                <c:pt idx="2866" formatCode="General">
                  <c:v>0.120827</c:v>
                </c:pt>
                <c:pt idx="2867" formatCode="General">
                  <c:v>0.11447300000000001</c:v>
                </c:pt>
                <c:pt idx="2868" formatCode="General">
                  <c:v>0.107892</c:v>
                </c:pt>
                <c:pt idx="2869" formatCode="General">
                  <c:v>0.101077</c:v>
                </c:pt>
                <c:pt idx="2870" formatCode="General">
                  <c:v>9.4036400000000006E-2</c:v>
                </c:pt>
                <c:pt idx="2871" formatCode="General">
                  <c:v>8.6788500000000005E-2</c:v>
                </c:pt>
                <c:pt idx="2872" formatCode="General">
                  <c:v>7.9359200000000005E-2</c:v>
                </c:pt>
                <c:pt idx="2873" formatCode="General">
                  <c:v>7.17835E-2</c:v>
                </c:pt>
                <c:pt idx="2874" formatCode="General">
                  <c:v>6.4104999999999995E-2</c:v>
                </c:pt>
                <c:pt idx="2875" formatCode="General">
                  <c:v>5.6377200000000002E-2</c:v>
                </c:pt>
                <c:pt idx="2876" formatCode="General">
                  <c:v>4.8661999999999997E-2</c:v>
                </c:pt>
                <c:pt idx="2877" formatCode="General">
                  <c:v>4.1024400000000003E-2</c:v>
                </c:pt>
                <c:pt idx="2878" formatCode="General">
                  <c:v>3.3522099999999999E-2</c:v>
                </c:pt>
                <c:pt idx="2879" formatCode="General">
                  <c:v>2.61996E-2</c:v>
                </c:pt>
                <c:pt idx="2880" formatCode="General">
                  <c:v>1.9088899999999999E-2</c:v>
                </c:pt>
                <c:pt idx="2881" formatCode="General">
                  <c:v>1.22124E-2</c:v>
                </c:pt>
                <c:pt idx="2882">
                  <c:v>5.5809800000000001E-3</c:v>
                </c:pt>
                <c:pt idx="2883">
                  <c:v>-8.1199199999999999E-4</c:v>
                </c:pt>
                <c:pt idx="2884">
                  <c:v>-6.9904399999999997E-3</c:v>
                </c:pt>
                <c:pt idx="2885" formatCode="General">
                  <c:v>-1.2988700000000001E-2</c:v>
                </c:pt>
                <c:pt idx="2886" formatCode="General">
                  <c:v>-1.8844900000000001E-2</c:v>
                </c:pt>
                <c:pt idx="2887" formatCode="General">
                  <c:v>-2.4599800000000002E-2</c:v>
                </c:pt>
                <c:pt idx="2888" formatCode="General">
                  <c:v>-3.02972E-2</c:v>
                </c:pt>
                <c:pt idx="2889" formatCode="General">
                  <c:v>-3.5982100000000003E-2</c:v>
                </c:pt>
                <c:pt idx="2890" formatCode="General">
                  <c:v>-4.1695500000000003E-2</c:v>
                </c:pt>
                <c:pt idx="2891" formatCode="General">
                  <c:v>-4.7469499999999998E-2</c:v>
                </c:pt>
                <c:pt idx="2892" formatCode="General">
                  <c:v>-5.3323099999999998E-2</c:v>
                </c:pt>
                <c:pt idx="2893" formatCode="General">
                  <c:v>-5.926E-2</c:v>
                </c:pt>
                <c:pt idx="2894" formatCode="General">
                  <c:v>-6.5268199999999998E-2</c:v>
                </c:pt>
                <c:pt idx="2895" formatCode="General">
                  <c:v>-7.1322999999999998E-2</c:v>
                </c:pt>
                <c:pt idx="2896" formatCode="General">
                  <c:v>-7.739E-2</c:v>
                </c:pt>
                <c:pt idx="2897" formatCode="General">
                  <c:v>-8.3427100000000004E-2</c:v>
                </c:pt>
                <c:pt idx="2898" formatCode="General">
                  <c:v>-8.9381600000000005E-2</c:v>
                </c:pt>
                <c:pt idx="2899" formatCode="General">
                  <c:v>-9.5189399999999993E-2</c:v>
                </c:pt>
                <c:pt idx="2900" formatCode="General">
                  <c:v>-0.10077899999999999</c:v>
                </c:pt>
                <c:pt idx="2901" formatCode="General">
                  <c:v>-0.10607999999999999</c:v>
                </c:pt>
                <c:pt idx="2902" formatCode="General">
                  <c:v>-0.111027</c:v>
                </c:pt>
                <c:pt idx="2903" formatCode="General">
                  <c:v>-0.115561</c:v>
                </c:pt>
                <c:pt idx="2904" formatCode="General">
                  <c:v>-0.11963699999999999</c:v>
                </c:pt>
                <c:pt idx="2905" formatCode="General">
                  <c:v>-0.123222</c:v>
                </c:pt>
                <c:pt idx="2906" formatCode="General">
                  <c:v>-0.126303</c:v>
                </c:pt>
                <c:pt idx="2907" formatCode="General">
                  <c:v>-0.128886</c:v>
                </c:pt>
                <c:pt idx="2908" formatCode="General">
                  <c:v>-0.130993</c:v>
                </c:pt>
                <c:pt idx="2909" formatCode="General">
                  <c:v>-0.13266500000000001</c:v>
                </c:pt>
                <c:pt idx="2910" formatCode="General">
                  <c:v>-0.13395099999999999</c:v>
                </c:pt>
                <c:pt idx="2911" formatCode="General">
                  <c:v>-0.134906</c:v>
                </c:pt>
                <c:pt idx="2912" formatCode="General">
                  <c:v>-0.13558799999999999</c:v>
                </c:pt>
                <c:pt idx="2913" formatCode="General">
                  <c:v>-0.13606099999999999</c:v>
                </c:pt>
                <c:pt idx="2914" formatCode="General">
                  <c:v>-0.13639299999999999</c:v>
                </c:pt>
                <c:pt idx="2915" formatCode="General">
                  <c:v>-0.136652</c:v>
                </c:pt>
                <c:pt idx="2916" formatCode="General">
                  <c:v>-0.13689799999999999</c:v>
                </c:pt>
                <c:pt idx="2917" formatCode="General">
                  <c:v>-0.137179</c:v>
                </c:pt>
                <c:pt idx="2918" formatCode="General">
                  <c:v>-0.13753000000000001</c:v>
                </c:pt>
                <c:pt idx="2919" formatCode="General">
                  <c:v>-0.13796900000000001</c:v>
                </c:pt>
                <c:pt idx="2920" formatCode="General">
                  <c:v>-0.13849400000000001</c:v>
                </c:pt>
                <c:pt idx="2921" formatCode="General">
                  <c:v>-0.139094</c:v>
                </c:pt>
                <c:pt idx="2922" formatCode="General">
                  <c:v>-0.139741</c:v>
                </c:pt>
                <c:pt idx="2923" formatCode="General">
                  <c:v>-0.14039599999999999</c:v>
                </c:pt>
                <c:pt idx="2924" formatCode="General">
                  <c:v>-0.141011</c:v>
                </c:pt>
                <c:pt idx="2925" formatCode="General">
                  <c:v>-0.14153099999999999</c:v>
                </c:pt>
                <c:pt idx="2926" formatCode="General">
                  <c:v>-0.141902</c:v>
                </c:pt>
                <c:pt idx="2927" formatCode="General">
                  <c:v>-0.142067</c:v>
                </c:pt>
                <c:pt idx="2928" formatCode="General">
                  <c:v>-0.14197199999999999</c:v>
                </c:pt>
                <c:pt idx="2929" formatCode="General">
                  <c:v>-0.14157</c:v>
                </c:pt>
                <c:pt idx="2930" formatCode="General">
                  <c:v>-0.14082500000000001</c:v>
                </c:pt>
                <c:pt idx="2931" formatCode="General">
                  <c:v>-0.13971900000000001</c:v>
                </c:pt>
                <c:pt idx="2932" formatCode="General">
                  <c:v>-0.13824900000000001</c:v>
                </c:pt>
                <c:pt idx="2933" formatCode="General">
                  <c:v>-0.13642799999999999</c:v>
                </c:pt>
                <c:pt idx="2934" formatCode="General">
                  <c:v>-0.13428499999999999</c:v>
                </c:pt>
                <c:pt idx="2935" formatCode="General">
                  <c:v>-0.131859</c:v>
                </c:pt>
                <c:pt idx="2936" formatCode="General">
                  <c:v>-0.12920599999999999</c:v>
                </c:pt>
                <c:pt idx="2937" formatCode="General">
                  <c:v>-0.126384</c:v>
                </c:pt>
                <c:pt idx="2938" formatCode="General">
                  <c:v>-0.123457</c:v>
                </c:pt>
                <c:pt idx="2939" formatCode="General">
                  <c:v>-0.120487</c:v>
                </c:pt>
                <c:pt idx="2940" formatCode="General">
                  <c:v>-0.11752899999999999</c:v>
                </c:pt>
                <c:pt idx="2941" formatCode="General">
                  <c:v>-0.11463</c:v>
                </c:pt>
                <c:pt idx="2942" formatCode="General">
                  <c:v>-0.111829</c:v>
                </c:pt>
                <c:pt idx="2943" formatCode="General">
                  <c:v>-0.10915</c:v>
                </c:pt>
                <c:pt idx="2944" formatCode="General">
                  <c:v>-0.106602</c:v>
                </c:pt>
                <c:pt idx="2945" formatCode="General">
                  <c:v>-0.104176</c:v>
                </c:pt>
                <c:pt idx="2946" formatCode="General">
                  <c:v>-0.10184699999999999</c:v>
                </c:pt>
                <c:pt idx="2947" formatCode="General">
                  <c:v>-9.9577299999999994E-2</c:v>
                </c:pt>
                <c:pt idx="2948" formatCode="General">
                  <c:v>-9.7317000000000001E-2</c:v>
                </c:pt>
                <c:pt idx="2949" formatCode="General">
                  <c:v>-9.5006199999999999E-2</c:v>
                </c:pt>
                <c:pt idx="2950" formatCode="General">
                  <c:v>-9.2580399999999993E-2</c:v>
                </c:pt>
                <c:pt idx="2951" formatCode="General">
                  <c:v>-8.9976200000000006E-2</c:v>
                </c:pt>
                <c:pt idx="2952" formatCode="General">
                  <c:v>-8.71368E-2</c:v>
                </c:pt>
                <c:pt idx="2953" formatCode="General">
                  <c:v>-8.4014800000000001E-2</c:v>
                </c:pt>
                <c:pt idx="2954" formatCode="General">
                  <c:v>-8.0575800000000003E-2</c:v>
                </c:pt>
                <c:pt idx="2955" formatCode="General">
                  <c:v>-7.6800400000000005E-2</c:v>
                </c:pt>
                <c:pt idx="2956" formatCode="General">
                  <c:v>-7.2687600000000005E-2</c:v>
                </c:pt>
                <c:pt idx="2957" formatCode="General">
                  <c:v>-6.8255099999999999E-2</c:v>
                </c:pt>
                <c:pt idx="2958" formatCode="General">
                  <c:v>-6.3538499999999998E-2</c:v>
                </c:pt>
                <c:pt idx="2959" formatCode="General">
                  <c:v>-5.8587199999999999E-2</c:v>
                </c:pt>
                <c:pt idx="2960" formatCode="General">
                  <c:v>-5.3462999999999997E-2</c:v>
                </c:pt>
                <c:pt idx="2961" formatCode="General">
                  <c:v>-4.8238000000000003E-2</c:v>
                </c:pt>
                <c:pt idx="2962" formatCode="General">
                  <c:v>-4.2991500000000002E-2</c:v>
                </c:pt>
                <c:pt idx="2963" formatCode="General">
                  <c:v>-3.78048E-2</c:v>
                </c:pt>
                <c:pt idx="2964" formatCode="General">
                  <c:v>-3.2755800000000002E-2</c:v>
                </c:pt>
                <c:pt idx="2965" formatCode="General">
                  <c:v>-2.79148E-2</c:v>
                </c:pt>
                <c:pt idx="2966" formatCode="General">
                  <c:v>-2.3341500000000001E-2</c:v>
                </c:pt>
                <c:pt idx="2967" formatCode="General">
                  <c:v>-1.9081600000000001E-2</c:v>
                </c:pt>
                <c:pt idx="2968" formatCode="General">
                  <c:v>-1.51641E-2</c:v>
                </c:pt>
                <c:pt idx="2969" formatCode="General">
                  <c:v>-1.1599E-2</c:v>
                </c:pt>
                <c:pt idx="2970">
                  <c:v>-8.3780299999999999E-3</c:v>
                </c:pt>
                <c:pt idx="2971">
                  <c:v>-5.4744099999999999E-3</c:v>
                </c:pt>
                <c:pt idx="2972">
                  <c:v>-2.8454399999999999E-3</c:v>
                </c:pt>
                <c:pt idx="2973">
                  <c:v>-4.3562000000000001E-4</c:v>
                </c:pt>
                <c:pt idx="2974">
                  <c:v>1.81942E-3</c:v>
                </c:pt>
                <c:pt idx="2975">
                  <c:v>3.9891299999999996E-3</c:v>
                </c:pt>
                <c:pt idx="2976">
                  <c:v>6.1441500000000001E-3</c:v>
                </c:pt>
                <c:pt idx="2977">
                  <c:v>8.3522200000000005E-3</c:v>
                </c:pt>
                <c:pt idx="2978" formatCode="General">
                  <c:v>1.0673999999999999E-2</c:v>
                </c:pt>
                <c:pt idx="2979" formatCode="General">
                  <c:v>1.3159499999999999E-2</c:v>
                </c:pt>
                <c:pt idx="2980" formatCode="General">
                  <c:v>1.5844799999999999E-2</c:v>
                </c:pt>
                <c:pt idx="2981" formatCode="General">
                  <c:v>1.8750099999999999E-2</c:v>
                </c:pt>
                <c:pt idx="2982" formatCode="General">
                  <c:v>2.1878700000000001E-2</c:v>
                </c:pt>
                <c:pt idx="2983" formatCode="General">
                  <c:v>2.5217099999999999E-2</c:v>
                </c:pt>
                <c:pt idx="2984" formatCode="General">
                  <c:v>2.8735699999999999E-2</c:v>
                </c:pt>
                <c:pt idx="2985" formatCode="General">
                  <c:v>3.2391499999999997E-2</c:v>
                </c:pt>
                <c:pt idx="2986" formatCode="General">
                  <c:v>3.61299E-2</c:v>
                </c:pt>
                <c:pt idx="2987" formatCode="General">
                  <c:v>3.98892E-2</c:v>
                </c:pt>
                <c:pt idx="2988" formatCode="General">
                  <c:v>4.3604700000000003E-2</c:v>
                </c:pt>
                <c:pt idx="2989" formatCode="General">
                  <c:v>4.72133E-2</c:v>
                </c:pt>
                <c:pt idx="2990" formatCode="General">
                  <c:v>5.0656899999999998E-2</c:v>
                </c:pt>
                <c:pt idx="2991" formatCode="General">
                  <c:v>5.38859E-2</c:v>
                </c:pt>
                <c:pt idx="2992" formatCode="General">
                  <c:v>5.6863400000000001E-2</c:v>
                </c:pt>
                <c:pt idx="2993" formatCode="General">
                  <c:v>5.9568299999999998E-2</c:v>
                </c:pt>
                <c:pt idx="2994" formatCode="General">
                  <c:v>6.1996599999999999E-2</c:v>
                </c:pt>
                <c:pt idx="2995" formatCode="General">
                  <c:v>6.4160700000000001E-2</c:v>
                </c:pt>
                <c:pt idx="2996" formatCode="General">
                  <c:v>6.6088099999999997E-2</c:v>
                </c:pt>
                <c:pt idx="2997" formatCode="General">
                  <c:v>6.7819000000000004E-2</c:v>
                </c:pt>
                <c:pt idx="2998" formatCode="General">
                  <c:v>6.9402800000000001E-2</c:v>
                </c:pt>
                <c:pt idx="2999" formatCode="General">
                  <c:v>7.0896100000000004E-2</c:v>
                </c:pt>
                <c:pt idx="3000" formatCode="General">
                  <c:v>7.2359900000000005E-2</c:v>
                </c:pt>
                <c:pt idx="3001" formatCode="General">
                  <c:v>7.3856099999999994E-2</c:v>
                </c:pt>
                <c:pt idx="3002" formatCode="General">
                  <c:v>7.5442499999999996E-2</c:v>
                </c:pt>
                <c:pt idx="3003" formatCode="General">
                  <c:v>7.7168799999999996E-2</c:v>
                </c:pt>
                <c:pt idx="3004" formatCode="General">
                  <c:v>7.9073500000000005E-2</c:v>
                </c:pt>
                <c:pt idx="3005" formatCode="General">
                  <c:v>8.11809E-2</c:v>
                </c:pt>
                <c:pt idx="3006" formatCode="General">
                  <c:v>8.3500199999999997E-2</c:v>
                </c:pt>
                <c:pt idx="3007" formatCode="General">
                  <c:v>8.6024500000000004E-2</c:v>
                </c:pt>
                <c:pt idx="3008" formatCode="General">
                  <c:v>8.8730100000000006E-2</c:v>
                </c:pt>
                <c:pt idx="3009" formatCode="General">
                  <c:v>9.1577199999999997E-2</c:v>
                </c:pt>
                <c:pt idx="3010" formatCode="General">
                  <c:v>9.4512200000000005E-2</c:v>
                </c:pt>
                <c:pt idx="3011" formatCode="General">
                  <c:v>9.7472500000000004E-2</c:v>
                </c:pt>
                <c:pt idx="3012" formatCode="General">
                  <c:v>0.10038999999999999</c:v>
                </c:pt>
                <c:pt idx="3013" formatCode="General">
                  <c:v>0.103197</c:v>
                </c:pt>
                <c:pt idx="3014" formatCode="General">
                  <c:v>0.105826</c:v>
                </c:pt>
                <c:pt idx="3015" formatCode="General">
                  <c:v>0.108219</c:v>
                </c:pt>
                <c:pt idx="3016" formatCode="General">
                  <c:v>0.11033</c:v>
                </c:pt>
                <c:pt idx="3017" formatCode="General">
                  <c:v>0.112124</c:v>
                </c:pt>
                <c:pt idx="3018" formatCode="General">
                  <c:v>0.113582</c:v>
                </c:pt>
                <c:pt idx="3019" formatCode="General">
                  <c:v>0.114702</c:v>
                </c:pt>
                <c:pt idx="3020" formatCode="General">
                  <c:v>0.11550000000000001</c:v>
                </c:pt>
                <c:pt idx="3021" formatCode="General">
                  <c:v>0.116009</c:v>
                </c:pt>
                <c:pt idx="3022" formatCode="General">
                  <c:v>0.11627899999999999</c:v>
                </c:pt>
                <c:pt idx="3023" formatCode="General">
                  <c:v>0.116371</c:v>
                </c:pt>
                <c:pt idx="3024" formatCode="General">
                  <c:v>0.116358</c:v>
                </c:pt>
                <c:pt idx="3025" formatCode="General">
                  <c:v>0.116316</c:v>
                </c:pt>
                <c:pt idx="3026" formatCode="General">
                  <c:v>0.116325</c:v>
                </c:pt>
                <c:pt idx="3027" formatCode="General">
                  <c:v>0.116463</c:v>
                </c:pt>
                <c:pt idx="3028" formatCode="General">
                  <c:v>0.1168</c:v>
                </c:pt>
                <c:pt idx="3029" formatCode="General">
                  <c:v>0.11738700000000001</c:v>
                </c:pt>
                <c:pt idx="3030" formatCode="General">
                  <c:v>0.118258</c:v>
                </c:pt>
                <c:pt idx="3031" formatCode="General">
                  <c:v>0.119432</c:v>
                </c:pt>
                <c:pt idx="3032" formatCode="General">
                  <c:v>0.12091200000000001</c:v>
                </c:pt>
                <c:pt idx="3033" formatCode="General">
                  <c:v>0.122685</c:v>
                </c:pt>
                <c:pt idx="3034" formatCode="General">
                  <c:v>0.124719</c:v>
                </c:pt>
                <c:pt idx="3035" formatCode="General">
                  <c:v>0.126969</c:v>
                </c:pt>
                <c:pt idx="3036" formatCode="General">
                  <c:v>0.12937399999999999</c:v>
                </c:pt>
                <c:pt idx="3037" formatCode="General">
                  <c:v>0.13186600000000001</c:v>
                </c:pt>
                <c:pt idx="3038" formatCode="General">
                  <c:v>0.13437399999999999</c:v>
                </c:pt>
                <c:pt idx="3039" formatCode="General">
                  <c:v>0.136825</c:v>
                </c:pt>
                <c:pt idx="3040" formatCode="General">
                  <c:v>0.139153</c:v>
                </c:pt>
                <c:pt idx="3041" formatCode="General">
                  <c:v>0.14130200000000001</c:v>
                </c:pt>
                <c:pt idx="3042" formatCode="General">
                  <c:v>0.14322699999999999</c:v>
                </c:pt>
                <c:pt idx="3043" formatCode="General">
                  <c:v>0.144895</c:v>
                </c:pt>
                <c:pt idx="3044" formatCode="General">
                  <c:v>0.146291</c:v>
                </c:pt>
                <c:pt idx="3045" formatCode="General">
                  <c:v>0.147423</c:v>
                </c:pt>
                <c:pt idx="3046" formatCode="General">
                  <c:v>0.148311</c:v>
                </c:pt>
                <c:pt idx="3047" formatCode="General">
                  <c:v>0.14899000000000001</c:v>
                </c:pt>
                <c:pt idx="3048" formatCode="General">
                  <c:v>0.149506</c:v>
                </c:pt>
                <c:pt idx="3049" formatCode="General">
                  <c:v>0.14991399999999999</c:v>
                </c:pt>
                <c:pt idx="3050" formatCode="General">
                  <c:v>0.15027699999999999</c:v>
                </c:pt>
                <c:pt idx="3051" formatCode="General">
                  <c:v>0.15065400000000001</c:v>
                </c:pt>
                <c:pt idx="3052" formatCode="General">
                  <c:v>0.15110100000000001</c:v>
                </c:pt>
                <c:pt idx="3053" formatCode="General">
                  <c:v>0.15166199999999999</c:v>
                </c:pt>
                <c:pt idx="3054" formatCode="General">
                  <c:v>0.152365</c:v>
                </c:pt>
                <c:pt idx="3055" formatCode="General">
                  <c:v>0.153224</c:v>
                </c:pt>
                <c:pt idx="3056" formatCode="General">
                  <c:v>0.15423600000000001</c:v>
                </c:pt>
                <c:pt idx="3057" formatCode="General">
                  <c:v>0.155386</c:v>
                </c:pt>
                <c:pt idx="3058" formatCode="General">
                  <c:v>0.15664700000000001</c:v>
                </c:pt>
                <c:pt idx="3059" formatCode="General">
                  <c:v>0.157973</c:v>
                </c:pt>
                <c:pt idx="3060" formatCode="General">
                  <c:v>0.15930800000000001</c:v>
                </c:pt>
                <c:pt idx="3061" formatCode="General">
                  <c:v>0.16059200000000001</c:v>
                </c:pt>
                <c:pt idx="3062" formatCode="General">
                  <c:v>0.16176499999999999</c:v>
                </c:pt>
                <c:pt idx="3063" formatCode="General">
                  <c:v>0.16276499999999999</c:v>
                </c:pt>
                <c:pt idx="3064" formatCode="General">
                  <c:v>0.16352900000000001</c:v>
                </c:pt>
                <c:pt idx="3065" formatCode="General">
                  <c:v>0.16400300000000001</c:v>
                </c:pt>
                <c:pt idx="3066" formatCode="General">
                  <c:v>0.16414699999999999</c:v>
                </c:pt>
                <c:pt idx="3067" formatCode="General">
                  <c:v>0.163939</c:v>
                </c:pt>
                <c:pt idx="3068" formatCode="General">
                  <c:v>0.16337599999999999</c:v>
                </c:pt>
                <c:pt idx="3069" formatCode="General">
                  <c:v>0.162469</c:v>
                </c:pt>
                <c:pt idx="3070" formatCode="General">
                  <c:v>0.161241</c:v>
                </c:pt>
                <c:pt idx="3071" formatCode="General">
                  <c:v>0.15972600000000001</c:v>
                </c:pt>
                <c:pt idx="3072" formatCode="General">
                  <c:v>0.157971</c:v>
                </c:pt>
                <c:pt idx="3073" formatCode="General">
                  <c:v>0.156029</c:v>
                </c:pt>
                <c:pt idx="3074" formatCode="General">
                  <c:v>0.15396299999999999</c:v>
                </c:pt>
                <c:pt idx="3075" formatCode="General">
                  <c:v>0.151836</c:v>
                </c:pt>
                <c:pt idx="3076" formatCode="General">
                  <c:v>0.14971599999999999</c:v>
                </c:pt>
                <c:pt idx="3077" formatCode="General">
                  <c:v>0.14766799999999999</c:v>
                </c:pt>
                <c:pt idx="3078" formatCode="General">
                  <c:v>0.14574699999999999</c:v>
                </c:pt>
                <c:pt idx="3079" formatCode="General">
                  <c:v>0.14399300000000001</c:v>
                </c:pt>
                <c:pt idx="3080" formatCode="General">
                  <c:v>0.14243</c:v>
                </c:pt>
                <c:pt idx="3081" formatCode="General">
                  <c:v>0.141073</c:v>
                </c:pt>
                <c:pt idx="3082" formatCode="General">
                  <c:v>0.13991899999999999</c:v>
                </c:pt>
                <c:pt idx="3083" formatCode="General">
                  <c:v>0.13894899999999999</c:v>
                </c:pt>
                <c:pt idx="3084" formatCode="General">
                  <c:v>0.138126</c:v>
                </c:pt>
                <c:pt idx="3085" formatCode="General">
                  <c:v>0.13739000000000001</c:v>
                </c:pt>
                <c:pt idx="3086" formatCode="General">
                  <c:v>0.13667000000000001</c:v>
                </c:pt>
                <c:pt idx="3087" formatCode="General">
                  <c:v>0.135882</c:v>
                </c:pt>
                <c:pt idx="3088" formatCode="General">
                  <c:v>0.13494600000000001</c:v>
                </c:pt>
                <c:pt idx="3089" formatCode="General">
                  <c:v>0.13378899999999999</c:v>
                </c:pt>
                <c:pt idx="3090" formatCode="General">
                  <c:v>0.13234799999999999</c:v>
                </c:pt>
                <c:pt idx="3091" formatCode="General">
                  <c:v>0.13056000000000001</c:v>
                </c:pt>
                <c:pt idx="3092" formatCode="General">
                  <c:v>0.12837599999999999</c:v>
                </c:pt>
                <c:pt idx="3093" formatCode="General">
                  <c:v>0.12576100000000001</c:v>
                </c:pt>
                <c:pt idx="3094" formatCode="General">
                  <c:v>0.12270399999999999</c:v>
                </c:pt>
                <c:pt idx="3095" formatCode="General">
                  <c:v>0.119218</c:v>
                </c:pt>
                <c:pt idx="3096" formatCode="General">
                  <c:v>0.115331</c:v>
                </c:pt>
                <c:pt idx="3097" formatCode="General">
                  <c:v>0.11108899999999999</c:v>
                </c:pt>
                <c:pt idx="3098" formatCode="General">
                  <c:v>0.10655299999999999</c:v>
                </c:pt>
                <c:pt idx="3099" formatCode="General">
                  <c:v>0.10179299999999999</c:v>
                </c:pt>
                <c:pt idx="3100" formatCode="General">
                  <c:v>9.6882999999999997E-2</c:v>
                </c:pt>
                <c:pt idx="3101" formatCode="General">
                  <c:v>9.1896900000000004E-2</c:v>
                </c:pt>
                <c:pt idx="3102" formatCode="General">
                  <c:v>8.6904700000000001E-2</c:v>
                </c:pt>
                <c:pt idx="3103" formatCode="General">
                  <c:v>8.1969299999999995E-2</c:v>
                </c:pt>
                <c:pt idx="3104" formatCode="General">
                  <c:v>7.7142600000000006E-2</c:v>
                </c:pt>
                <c:pt idx="3105" formatCode="General">
                  <c:v>7.2461600000000001E-2</c:v>
                </c:pt>
                <c:pt idx="3106" formatCode="General">
                  <c:v>6.7940700000000007E-2</c:v>
                </c:pt>
                <c:pt idx="3107" formatCode="General">
                  <c:v>6.3568899999999998E-2</c:v>
                </c:pt>
                <c:pt idx="3108" formatCode="General">
                  <c:v>5.93167E-2</c:v>
                </c:pt>
                <c:pt idx="3109" formatCode="General">
                  <c:v>5.5147599999999998E-2</c:v>
                </c:pt>
                <c:pt idx="3110" formatCode="General">
                  <c:v>5.1019500000000002E-2</c:v>
                </c:pt>
                <c:pt idx="3111" formatCode="General">
                  <c:v>4.68767E-2</c:v>
                </c:pt>
                <c:pt idx="3112" formatCode="General">
                  <c:v>4.2650199999999999E-2</c:v>
                </c:pt>
                <c:pt idx="3113" formatCode="General">
                  <c:v>3.8271600000000003E-2</c:v>
                </c:pt>
                <c:pt idx="3114" formatCode="General">
                  <c:v>3.3685800000000002E-2</c:v>
                </c:pt>
                <c:pt idx="3115" formatCode="General">
                  <c:v>2.8853E-2</c:v>
                </c:pt>
                <c:pt idx="3116" formatCode="General">
                  <c:v>2.3743E-2</c:v>
                </c:pt>
                <c:pt idx="3117" formatCode="General">
                  <c:v>1.8334300000000001E-2</c:v>
                </c:pt>
                <c:pt idx="3118" formatCode="General">
                  <c:v>1.2615599999999999E-2</c:v>
                </c:pt>
                <c:pt idx="3119">
                  <c:v>6.5907600000000002E-3</c:v>
                </c:pt>
                <c:pt idx="3120">
                  <c:v>2.8361199999999998E-4</c:v>
                </c:pt>
                <c:pt idx="3121">
                  <c:v>-6.2585100000000001E-3</c:v>
                </c:pt>
                <c:pt idx="3122" formatCode="General">
                  <c:v>-1.2965000000000001E-2</c:v>
                </c:pt>
                <c:pt idx="3123" formatCode="General">
                  <c:v>-1.9746799999999998E-2</c:v>
                </c:pt>
                <c:pt idx="3124" formatCode="General">
                  <c:v>-2.6501299999999998E-2</c:v>
                </c:pt>
                <c:pt idx="3125" formatCode="General">
                  <c:v>-3.3120200000000002E-2</c:v>
                </c:pt>
                <c:pt idx="3126" formatCode="General">
                  <c:v>-3.9497699999999997E-2</c:v>
                </c:pt>
                <c:pt idx="3127" formatCode="General">
                  <c:v>-4.5540200000000003E-2</c:v>
                </c:pt>
                <c:pt idx="3128" formatCode="General">
                  <c:v>-5.1173099999999999E-2</c:v>
                </c:pt>
                <c:pt idx="3129" formatCode="General">
                  <c:v>-5.6345100000000002E-2</c:v>
                </c:pt>
                <c:pt idx="3130" formatCode="General">
                  <c:v>-6.1029800000000002E-2</c:v>
                </c:pt>
                <c:pt idx="3131" formatCode="General">
                  <c:v>-6.52253E-2</c:v>
                </c:pt>
                <c:pt idx="3132" formatCode="General">
                  <c:v>-6.8952700000000006E-2</c:v>
                </c:pt>
                <c:pt idx="3133" formatCode="General">
                  <c:v>-7.2255700000000006E-2</c:v>
                </c:pt>
                <c:pt idx="3134" formatCode="General">
                  <c:v>-7.5201699999999996E-2</c:v>
                </c:pt>
                <c:pt idx="3135" formatCode="General">
                  <c:v>-7.78808E-2</c:v>
                </c:pt>
                <c:pt idx="3136" formatCode="General">
                  <c:v>-8.0402299999999996E-2</c:v>
                </c:pt>
                <c:pt idx="3137" formatCode="General">
                  <c:v>-8.2886600000000005E-2</c:v>
                </c:pt>
                <c:pt idx="3138" formatCode="General">
                  <c:v>-8.5451299999999994E-2</c:v>
                </c:pt>
                <c:pt idx="3139" formatCode="General">
                  <c:v>-8.8194800000000004E-2</c:v>
                </c:pt>
                <c:pt idx="3140" formatCode="General">
                  <c:v>-9.1188599999999995E-2</c:v>
                </c:pt>
                <c:pt idx="3141" formatCode="General">
                  <c:v>-9.4482999999999998E-2</c:v>
                </c:pt>
                <c:pt idx="3142" formatCode="General">
                  <c:v>-9.8114699999999999E-2</c:v>
                </c:pt>
                <c:pt idx="3143" formatCode="General">
                  <c:v>-0.102105</c:v>
                </c:pt>
                <c:pt idx="3144" formatCode="General">
                  <c:v>-0.106451</c:v>
                </c:pt>
                <c:pt idx="3145" formatCode="General">
                  <c:v>-0.111119</c:v>
                </c:pt>
                <c:pt idx="3146" formatCode="General">
                  <c:v>-0.116051</c:v>
                </c:pt>
                <c:pt idx="3147" formatCode="General">
                  <c:v>-0.121167</c:v>
                </c:pt>
                <c:pt idx="3148" formatCode="General">
                  <c:v>-0.12636800000000001</c:v>
                </c:pt>
                <c:pt idx="3149" formatCode="General">
                  <c:v>-0.131548</c:v>
                </c:pt>
                <c:pt idx="3150" formatCode="General">
                  <c:v>-0.136596</c:v>
                </c:pt>
                <c:pt idx="3151" formatCode="General">
                  <c:v>-0.141407</c:v>
                </c:pt>
                <c:pt idx="3152" formatCode="General">
                  <c:v>-0.14588000000000001</c:v>
                </c:pt>
                <c:pt idx="3153" formatCode="General">
                  <c:v>-0.14992900000000001</c:v>
                </c:pt>
                <c:pt idx="3154" formatCode="General">
                  <c:v>-0.15348400000000001</c:v>
                </c:pt>
                <c:pt idx="3155" formatCode="General">
                  <c:v>-0.15650700000000001</c:v>
                </c:pt>
                <c:pt idx="3156" formatCode="General">
                  <c:v>-0.15898799999999999</c:v>
                </c:pt>
                <c:pt idx="3157" formatCode="General">
                  <c:v>-0.160942</c:v>
                </c:pt>
                <c:pt idx="3158" formatCode="General">
                  <c:v>-0.16239500000000001</c:v>
                </c:pt>
                <c:pt idx="3159" formatCode="General">
                  <c:v>-0.16339400000000001</c:v>
                </c:pt>
                <c:pt idx="3160" formatCode="General">
                  <c:v>-0.16400799999999999</c:v>
                </c:pt>
                <c:pt idx="3161" formatCode="General">
                  <c:v>-0.164328</c:v>
                </c:pt>
                <c:pt idx="3162" formatCode="General">
                  <c:v>-0.16444900000000001</c:v>
                </c:pt>
                <c:pt idx="3163" formatCode="General">
                  <c:v>-0.16445799999999999</c:v>
                </c:pt>
                <c:pt idx="3164" formatCode="General">
                  <c:v>-0.16443199999999999</c:v>
                </c:pt>
                <c:pt idx="3165" formatCode="General">
                  <c:v>-0.164435</c:v>
                </c:pt>
                <c:pt idx="3166" formatCode="General">
                  <c:v>-0.164517</c:v>
                </c:pt>
                <c:pt idx="3167" formatCode="General">
                  <c:v>-0.16470599999999999</c:v>
                </c:pt>
                <c:pt idx="3168" formatCode="General">
                  <c:v>-0.16500500000000001</c:v>
                </c:pt>
                <c:pt idx="3169" formatCode="General">
                  <c:v>-0.16540299999999999</c:v>
                </c:pt>
                <c:pt idx="3170" formatCode="General">
                  <c:v>-0.16587299999999999</c:v>
                </c:pt>
                <c:pt idx="3171" formatCode="General">
                  <c:v>-0.16636999999999999</c:v>
                </c:pt>
                <c:pt idx="3172" formatCode="General">
                  <c:v>-0.166826</c:v>
                </c:pt>
                <c:pt idx="3173" formatCode="General">
                  <c:v>-0.167157</c:v>
                </c:pt>
                <c:pt idx="3174" formatCode="General">
                  <c:v>-0.16727300000000001</c:v>
                </c:pt>
                <c:pt idx="3175" formatCode="General">
                  <c:v>-0.16708700000000001</c:v>
                </c:pt>
                <c:pt idx="3176" formatCode="General">
                  <c:v>-0.16652400000000001</c:v>
                </c:pt>
                <c:pt idx="3177" formatCode="General">
                  <c:v>-0.16552</c:v>
                </c:pt>
                <c:pt idx="3178" formatCode="General">
                  <c:v>-0.164022</c:v>
                </c:pt>
                <c:pt idx="3179" formatCode="General">
                  <c:v>-0.161993</c:v>
                </c:pt>
                <c:pt idx="3180" formatCode="General">
                  <c:v>-0.15941</c:v>
                </c:pt>
                <c:pt idx="3181" formatCode="General">
                  <c:v>-0.156276</c:v>
                </c:pt>
                <c:pt idx="3182" formatCode="General">
                  <c:v>-0.15262600000000001</c:v>
                </c:pt>
                <c:pt idx="3183" formatCode="General">
                  <c:v>-0.14852099999999999</c:v>
                </c:pt>
                <c:pt idx="3184" formatCode="General">
                  <c:v>-0.144042</c:v>
                </c:pt>
                <c:pt idx="3185" formatCode="General">
                  <c:v>-0.13928299999999999</c:v>
                </c:pt>
                <c:pt idx="3186" formatCode="General">
                  <c:v>-0.134353</c:v>
                </c:pt>
                <c:pt idx="3187" formatCode="General">
                  <c:v>-0.12936500000000001</c:v>
                </c:pt>
                <c:pt idx="3188" formatCode="General">
                  <c:v>-0.12443</c:v>
                </c:pt>
                <c:pt idx="3189" formatCode="General">
                  <c:v>-0.11963699999999999</c:v>
                </c:pt>
                <c:pt idx="3190" formatCode="General">
                  <c:v>-0.11505600000000001</c:v>
                </c:pt>
                <c:pt idx="3191" formatCode="General">
                  <c:v>-0.110739</c:v>
                </c:pt>
                <c:pt idx="3192" formatCode="General">
                  <c:v>-0.10671700000000001</c:v>
                </c:pt>
                <c:pt idx="3193" formatCode="General">
                  <c:v>-0.103006</c:v>
                </c:pt>
                <c:pt idx="3194" formatCode="General">
                  <c:v>-9.9598199999999998E-2</c:v>
                </c:pt>
                <c:pt idx="3195" formatCode="General">
                  <c:v>-9.6460799999999999E-2</c:v>
                </c:pt>
                <c:pt idx="3196" formatCode="General">
                  <c:v>-9.3534900000000004E-2</c:v>
                </c:pt>
                <c:pt idx="3197" formatCode="General">
                  <c:v>-9.0738899999999997E-2</c:v>
                </c:pt>
                <c:pt idx="3198" formatCode="General">
                  <c:v>-8.7978700000000007E-2</c:v>
                </c:pt>
                <c:pt idx="3199" formatCode="General">
                  <c:v>-8.5157300000000005E-2</c:v>
                </c:pt>
                <c:pt idx="3200" formatCode="General">
                  <c:v>-8.2182099999999994E-2</c:v>
                </c:pt>
                <c:pt idx="3201" formatCode="General">
                  <c:v>-7.8967700000000002E-2</c:v>
                </c:pt>
                <c:pt idx="3202" formatCode="General">
                  <c:v>-7.5436299999999998E-2</c:v>
                </c:pt>
                <c:pt idx="3203" formatCode="General">
                  <c:v>-7.1518200000000004E-2</c:v>
                </c:pt>
                <c:pt idx="3204" formatCode="General">
                  <c:v>-6.7158499999999996E-2</c:v>
                </c:pt>
                <c:pt idx="3205" formatCode="General">
                  <c:v>-6.2324999999999998E-2</c:v>
                </c:pt>
                <c:pt idx="3206" formatCode="General">
                  <c:v>-5.7011600000000003E-2</c:v>
                </c:pt>
                <c:pt idx="3207" formatCode="General">
                  <c:v>-5.1234399999999999E-2</c:v>
                </c:pt>
                <c:pt idx="3208" formatCode="General">
                  <c:v>-4.5026799999999999E-2</c:v>
                </c:pt>
                <c:pt idx="3209" formatCode="General">
                  <c:v>-3.8442999999999998E-2</c:v>
                </c:pt>
                <c:pt idx="3210" formatCode="General">
                  <c:v>-3.1562800000000002E-2</c:v>
                </c:pt>
                <c:pt idx="3211" formatCode="General">
                  <c:v>-2.4485400000000001E-2</c:v>
                </c:pt>
                <c:pt idx="3212" formatCode="General">
                  <c:v>-1.7317300000000001E-2</c:v>
                </c:pt>
                <c:pt idx="3213" formatCode="General">
                  <c:v>-1.0163200000000001E-2</c:v>
                </c:pt>
                <c:pt idx="3214">
                  <c:v>-3.1224500000000001E-3</c:v>
                </c:pt>
                <c:pt idx="3215">
                  <c:v>3.71558E-3</c:v>
                </c:pt>
                <c:pt idx="3216" formatCode="General">
                  <c:v>1.02793E-2</c:v>
                </c:pt>
                <c:pt idx="3217" formatCode="General">
                  <c:v>1.6519200000000001E-2</c:v>
                </c:pt>
                <c:pt idx="3218" formatCode="General">
                  <c:v>2.2408299999999999E-2</c:v>
                </c:pt>
                <c:pt idx="3219" formatCode="General">
                  <c:v>2.7944299999999998E-2</c:v>
                </c:pt>
                <c:pt idx="3220" formatCode="General">
                  <c:v>3.31527E-2</c:v>
                </c:pt>
                <c:pt idx="3221" formatCode="General">
                  <c:v>3.8084100000000003E-2</c:v>
                </c:pt>
                <c:pt idx="3222" formatCode="General">
                  <c:v>4.28054E-2</c:v>
                </c:pt>
                <c:pt idx="3223" formatCode="General">
                  <c:v>4.7391700000000002E-2</c:v>
                </c:pt>
                <c:pt idx="3224" formatCode="General">
                  <c:v>5.1922299999999998E-2</c:v>
                </c:pt>
                <c:pt idx="3225" formatCode="General">
                  <c:v>5.6475999999999998E-2</c:v>
                </c:pt>
                <c:pt idx="3226" formatCode="General">
                  <c:v>6.1124499999999998E-2</c:v>
                </c:pt>
                <c:pt idx="3227" formatCode="General">
                  <c:v>6.5926700000000005E-2</c:v>
                </c:pt>
                <c:pt idx="3228" formatCode="General">
                  <c:v>7.0926900000000001E-2</c:v>
                </c:pt>
                <c:pt idx="3229" formatCode="General">
                  <c:v>7.6151700000000003E-2</c:v>
                </c:pt>
                <c:pt idx="3230" formatCode="General">
                  <c:v>8.1609500000000001E-2</c:v>
                </c:pt>
                <c:pt idx="3231" formatCode="General">
                  <c:v>8.7289699999999998E-2</c:v>
                </c:pt>
                <c:pt idx="3232" formatCode="General">
                  <c:v>9.3164999999999998E-2</c:v>
                </c:pt>
                <c:pt idx="3233" formatCode="General">
                  <c:v>9.9189600000000003E-2</c:v>
                </c:pt>
                <c:pt idx="3234" formatCode="General">
                  <c:v>0.105296</c:v>
                </c:pt>
                <c:pt idx="3235" formatCode="General">
                  <c:v>0.111397</c:v>
                </c:pt>
                <c:pt idx="3236" formatCode="General">
                  <c:v>0.117392</c:v>
                </c:pt>
                <c:pt idx="3237" formatCode="General">
                  <c:v>0.12317699999999999</c:v>
                </c:pt>
                <c:pt idx="3238" formatCode="General">
                  <c:v>0.12865399999999999</c:v>
                </c:pt>
                <c:pt idx="3239" formatCode="General">
                  <c:v>0.133739</c:v>
                </c:pt>
                <c:pt idx="3240" formatCode="General">
                  <c:v>0.13836100000000001</c:v>
                </c:pt>
                <c:pt idx="3241" formatCode="General">
                  <c:v>0.14247000000000001</c:v>
                </c:pt>
                <c:pt idx="3242" formatCode="General">
                  <c:v>0.146039</c:v>
                </c:pt>
                <c:pt idx="3243" formatCode="General">
                  <c:v>0.14907000000000001</c:v>
                </c:pt>
                <c:pt idx="3244" formatCode="General">
                  <c:v>0.15159</c:v>
                </c:pt>
                <c:pt idx="3245" formatCode="General">
                  <c:v>0.15364900000000001</c:v>
                </c:pt>
                <c:pt idx="3246" formatCode="General">
                  <c:v>0.15532000000000001</c:v>
                </c:pt>
                <c:pt idx="3247" formatCode="General">
                  <c:v>0.15670100000000001</c:v>
                </c:pt>
                <c:pt idx="3248" formatCode="General">
                  <c:v>0.15790000000000001</c:v>
                </c:pt>
                <c:pt idx="3249" formatCode="General">
                  <c:v>0.159023</c:v>
                </c:pt>
                <c:pt idx="3250" formatCode="General">
                  <c:v>0.16017300000000001</c:v>
                </c:pt>
                <c:pt idx="3251" formatCode="General">
                  <c:v>0.16144500000000001</c:v>
                </c:pt>
                <c:pt idx="3252" formatCode="General">
                  <c:v>0.16292699999999999</c:v>
                </c:pt>
                <c:pt idx="3253" formatCode="General">
                  <c:v>0.164685</c:v>
                </c:pt>
                <c:pt idx="3254" formatCode="General">
                  <c:v>0.16675999999999999</c:v>
                </c:pt>
                <c:pt idx="3255" formatCode="General">
                  <c:v>0.16916900000000001</c:v>
                </c:pt>
                <c:pt idx="3256" formatCode="General">
                  <c:v>0.171902</c:v>
                </c:pt>
                <c:pt idx="3257" formatCode="General">
                  <c:v>0.17492099999999999</c:v>
                </c:pt>
                <c:pt idx="3258" formatCode="General">
                  <c:v>0.17815900000000001</c:v>
                </c:pt>
                <c:pt idx="3259" formatCode="General">
                  <c:v>0.18152799999999999</c:v>
                </c:pt>
                <c:pt idx="3260" formatCode="General">
                  <c:v>0.18492600000000001</c:v>
                </c:pt>
                <c:pt idx="3261" formatCode="General">
                  <c:v>0.18825</c:v>
                </c:pt>
                <c:pt idx="3262" formatCode="General">
                  <c:v>0.19139300000000001</c:v>
                </c:pt>
                <c:pt idx="3263" formatCode="General">
                  <c:v>0.19425300000000001</c:v>
                </c:pt>
                <c:pt idx="3264" formatCode="General">
                  <c:v>0.19673399999999999</c:v>
                </c:pt>
                <c:pt idx="3265" formatCode="General">
                  <c:v>0.19875300000000001</c:v>
                </c:pt>
                <c:pt idx="3266" formatCode="General">
                  <c:v>0.20024900000000001</c:v>
                </c:pt>
                <c:pt idx="3267" formatCode="General">
                  <c:v>0.201183</c:v>
                </c:pt>
                <c:pt idx="3268" formatCode="General">
                  <c:v>0.201543</c:v>
                </c:pt>
                <c:pt idx="3269" formatCode="General">
                  <c:v>0.20134299999999999</c:v>
                </c:pt>
                <c:pt idx="3270" formatCode="General">
                  <c:v>0.20062199999999999</c:v>
                </c:pt>
                <c:pt idx="3271" formatCode="General">
                  <c:v>0.19944700000000001</c:v>
                </c:pt>
                <c:pt idx="3272" formatCode="General">
                  <c:v>0.19789899999999999</c:v>
                </c:pt>
                <c:pt idx="3273" formatCode="General">
                  <c:v>0.19606799999999999</c:v>
                </c:pt>
                <c:pt idx="3274" formatCode="General">
                  <c:v>0.19404099999999999</c:v>
                </c:pt>
                <c:pt idx="3275" formatCode="General">
                  <c:v>0.19190499999999999</c:v>
                </c:pt>
                <c:pt idx="3276" formatCode="General">
                  <c:v>0.18974299999999999</c:v>
                </c:pt>
                <c:pt idx="3277" formatCode="General">
                  <c:v>0.187635</c:v>
                </c:pt>
                <c:pt idx="3278" formatCode="General">
                  <c:v>0.18565000000000001</c:v>
                </c:pt>
                <c:pt idx="3279" formatCode="General">
                  <c:v>0.183835</c:v>
                </c:pt>
                <c:pt idx="3280" formatCode="General">
                  <c:v>0.18221599999999999</c:v>
                </c:pt>
                <c:pt idx="3281" formatCode="General">
                  <c:v>0.180786</c:v>
                </c:pt>
                <c:pt idx="3282" formatCode="General">
                  <c:v>0.17951300000000001</c:v>
                </c:pt>
                <c:pt idx="3283" formatCode="General">
                  <c:v>0.178342</c:v>
                </c:pt>
                <c:pt idx="3284" formatCode="General">
                  <c:v>0.177203</c:v>
                </c:pt>
                <c:pt idx="3285" formatCode="General">
                  <c:v>0.17601700000000001</c:v>
                </c:pt>
                <c:pt idx="3286" formatCode="General">
                  <c:v>0.174702</c:v>
                </c:pt>
                <c:pt idx="3287" formatCode="General">
                  <c:v>0.173175</c:v>
                </c:pt>
                <c:pt idx="3288" formatCode="General">
                  <c:v>0.17135400000000001</c:v>
                </c:pt>
                <c:pt idx="3289" formatCode="General">
                  <c:v>0.16916800000000001</c:v>
                </c:pt>
                <c:pt idx="3290" formatCode="General">
                  <c:v>0.16655800000000001</c:v>
                </c:pt>
                <c:pt idx="3291" formatCode="General">
                  <c:v>0.163489</c:v>
                </c:pt>
                <c:pt idx="3292" formatCode="General">
                  <c:v>0.15995100000000001</c:v>
                </c:pt>
                <c:pt idx="3293" formatCode="General">
                  <c:v>0.15595700000000001</c:v>
                </c:pt>
                <c:pt idx="3294" formatCode="General">
                  <c:v>0.15154400000000001</c:v>
                </c:pt>
                <c:pt idx="3295" formatCode="General">
                  <c:v>0.14677000000000001</c:v>
                </c:pt>
                <c:pt idx="3296" formatCode="General">
                  <c:v>0.141706</c:v>
                </c:pt>
                <c:pt idx="3297" formatCode="General">
                  <c:v>0.136439</c:v>
                </c:pt>
                <c:pt idx="3298" formatCode="General">
                  <c:v>0.13106400000000001</c:v>
                </c:pt>
                <c:pt idx="3299" formatCode="General">
                  <c:v>0.12568299999999999</c:v>
                </c:pt>
                <c:pt idx="3300" formatCode="General">
                  <c:v>0.12039900000000001</c:v>
                </c:pt>
                <c:pt idx="3301" formatCode="General">
                  <c:v>0.11530700000000001</c:v>
                </c:pt>
                <c:pt idx="3302" formatCode="General">
                  <c:v>0.110489</c:v>
                </c:pt>
                <c:pt idx="3303" formatCode="General">
                  <c:v>0.106005</c:v>
                </c:pt>
                <c:pt idx="3304" formatCode="General">
                  <c:v>0.101894</c:v>
                </c:pt>
                <c:pt idx="3305" formatCode="General">
                  <c:v>9.8163299999999995E-2</c:v>
                </c:pt>
                <c:pt idx="3306" formatCode="General">
                  <c:v>9.4798499999999994E-2</c:v>
                </c:pt>
                <c:pt idx="3307" formatCode="General">
                  <c:v>9.1759199999999999E-2</c:v>
                </c:pt>
                <c:pt idx="3308" formatCode="General">
                  <c:v>8.8983699999999999E-2</c:v>
                </c:pt>
                <c:pt idx="3309" formatCode="General">
                  <c:v>8.6389499999999994E-2</c:v>
                </c:pt>
                <c:pt idx="3310" formatCode="General">
                  <c:v>8.3878499999999995E-2</c:v>
                </c:pt>
                <c:pt idx="3311" formatCode="General">
                  <c:v>8.1343499999999999E-2</c:v>
                </c:pt>
                <c:pt idx="3312" formatCode="General">
                  <c:v>7.8676700000000002E-2</c:v>
                </c:pt>
                <c:pt idx="3313" formatCode="General">
                  <c:v>7.5774999999999995E-2</c:v>
                </c:pt>
                <c:pt idx="3314" formatCode="General">
                  <c:v>7.2545499999999999E-2</c:v>
                </c:pt>
                <c:pt idx="3315" formatCode="General">
                  <c:v>6.8910399999999997E-2</c:v>
                </c:pt>
                <c:pt idx="3316" formatCode="General">
                  <c:v>6.4813300000000004E-2</c:v>
                </c:pt>
                <c:pt idx="3317" formatCode="General">
                  <c:v>6.0223100000000002E-2</c:v>
                </c:pt>
                <c:pt idx="3318" formatCode="General">
                  <c:v>5.51356E-2</c:v>
                </c:pt>
                <c:pt idx="3319" formatCode="General">
                  <c:v>4.9573399999999997E-2</c:v>
                </c:pt>
                <c:pt idx="3320" formatCode="General">
                  <c:v>4.3583799999999999E-2</c:v>
                </c:pt>
                <c:pt idx="3321" formatCode="General">
                  <c:v>3.7235999999999998E-2</c:v>
                </c:pt>
                <c:pt idx="3322" formatCode="General">
                  <c:v>3.0617700000000001E-2</c:v>
                </c:pt>
                <c:pt idx="3323" formatCode="General">
                  <c:v>2.3829800000000002E-2</c:v>
                </c:pt>
                <c:pt idx="3324" formatCode="General">
                  <c:v>1.6981099999999999E-2</c:v>
                </c:pt>
                <c:pt idx="3325" formatCode="General">
                  <c:v>1.01812E-2</c:v>
                </c:pt>
                <c:pt idx="3326">
                  <c:v>3.53324E-3</c:v>
                </c:pt>
                <c:pt idx="3327">
                  <c:v>-2.8725999999999999E-3</c:v>
                </c:pt>
                <c:pt idx="3328">
                  <c:v>-8.9638800000000005E-3</c:v>
                </c:pt>
                <c:pt idx="3329" formatCode="General">
                  <c:v>-1.46894E-2</c:v>
                </c:pt>
                <c:pt idx="3330" formatCode="General">
                  <c:v>-2.00217E-2</c:v>
                </c:pt>
                <c:pt idx="3331" formatCode="General">
                  <c:v>-2.4958299999999999E-2</c:v>
                </c:pt>
                <c:pt idx="3332" formatCode="General">
                  <c:v>-2.9521499999999999E-2</c:v>
                </c:pt>
                <c:pt idx="3333" formatCode="General">
                  <c:v>-3.3756500000000002E-2</c:v>
                </c:pt>
              </c:numCache>
            </c:numRef>
          </c:yVal>
          <c:smooth val="1"/>
          <c:extLst>
            <c:ext xmlns:c16="http://schemas.microsoft.com/office/drawing/2014/chart" uri="{C3380CC4-5D6E-409C-BE32-E72D297353CC}">
              <c16:uniqueId val="{00000000-B8BC-48AD-8109-47776C14655C}"/>
            </c:ext>
          </c:extLst>
        </c:ser>
        <c:ser>
          <c:idx val="1"/>
          <c:order val="1"/>
          <c:tx>
            <c:v>FEM - 1 mode</c:v>
          </c:tx>
          <c:spPr>
            <a:ln w="19050">
              <a:solidFill>
                <a:srgbClr val="C0000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'double-span'!$B$9:$B$3342</c:f>
              <c:numCache>
                <c:formatCode>0.00E+00</c:formatCode>
                <c:ptCount val="3334"/>
                <c:pt idx="0" formatCode="General">
                  <c:v>0</c:v>
                </c:pt>
                <c:pt idx="1">
                  <c:v>-1.9318500000000001E-123</c:v>
                </c:pt>
                <c:pt idx="2">
                  <c:v>-1.47672E-122</c:v>
                </c:pt>
                <c:pt idx="3">
                  <c:v>-6.12501E-122</c:v>
                </c:pt>
                <c:pt idx="4">
                  <c:v>-1.7509200000000001E-121</c:v>
                </c:pt>
                <c:pt idx="5">
                  <c:v>-3.71664E-121</c:v>
                </c:pt>
                <c:pt idx="6">
                  <c:v>-6.0636299999999997E-121</c:v>
                </c:pt>
                <c:pt idx="7">
                  <c:v>-7.5759900000000002E-121</c:v>
                </c:pt>
                <c:pt idx="8">
                  <c:v>-6.4571200000000003E-121</c:v>
                </c:pt>
                <c:pt idx="9">
                  <c:v>-8.7908600000000002E-122</c:v>
                </c:pt>
                <c:pt idx="10">
                  <c:v>9.9665200000000007E-121</c:v>
                </c:pt>
                <c:pt idx="11">
                  <c:v>2.4721399999999998E-120</c:v>
                </c:pt>
                <c:pt idx="12">
                  <c:v>3.9738500000000001E-120</c:v>
                </c:pt>
                <c:pt idx="13">
                  <c:v>5.0230499999999997E-120</c:v>
                </c:pt>
                <c:pt idx="14">
                  <c:v>5.1792900000000003E-120</c:v>
                </c:pt>
                <c:pt idx="15">
                  <c:v>4.2128600000000001E-120</c:v>
                </c:pt>
                <c:pt idx="16">
                  <c:v>2.2442999999999999E-120</c:v>
                </c:pt>
                <c:pt idx="17">
                  <c:v>-1.69816E-121</c:v>
                </c:pt>
                <c:pt idx="18">
                  <c:v>-1.7076900000000001E-120</c:v>
                </c:pt>
                <c:pt idx="19">
                  <c:v>-1.9435199999999999E-122</c:v>
                </c:pt>
                <c:pt idx="20">
                  <c:v>7.5517199999999994E-120</c:v>
                </c:pt>
                <c:pt idx="21">
                  <c:v>2.2491899999999999E-119</c:v>
                </c:pt>
                <c:pt idx="22">
                  <c:v>4.35359E-119</c:v>
                </c:pt>
                <c:pt idx="23">
                  <c:v>6.5267899999999999E-119</c:v>
                </c:pt>
                <c:pt idx="24">
                  <c:v>7.87619E-119</c:v>
                </c:pt>
                <c:pt idx="25">
                  <c:v>7.4686299999999999E-119</c:v>
                </c:pt>
                <c:pt idx="26">
                  <c:v>4.6183799999999998E-119</c:v>
                </c:pt>
                <c:pt idx="27">
                  <c:v>-7.6534899999999995E-120</c:v>
                </c:pt>
                <c:pt idx="28">
                  <c:v>-7.6254299999999999E-119</c:v>
                </c:pt>
                <c:pt idx="29">
                  <c:v>-1.35128E-118</c:v>
                </c:pt>
                <c:pt idx="30">
                  <c:v>-1.5201100000000001E-118</c:v>
                </c:pt>
                <c:pt idx="31">
                  <c:v>-9.7750600000000001E-119</c:v>
                </c:pt>
                <c:pt idx="32">
                  <c:v>4.5229099999999998E-119</c:v>
                </c:pt>
                <c:pt idx="33">
                  <c:v>2.6848199999999999E-118</c:v>
                </c:pt>
                <c:pt idx="34">
                  <c:v>5.09795E-118</c:v>
                </c:pt>
                <c:pt idx="35">
                  <c:v>6.5873299999999996E-118</c:v>
                </c:pt>
                <c:pt idx="36">
                  <c:v>6.2687300000000003E-118</c:v>
                </c:pt>
                <c:pt idx="37">
                  <c:v>3.91956E-118</c:v>
                </c:pt>
                <c:pt idx="38">
                  <c:v>-2.9767800000000002E-119</c:v>
                </c:pt>
                <c:pt idx="39">
                  <c:v>-5.7101800000000001E-118</c:v>
                </c:pt>
                <c:pt idx="40">
                  <c:v>-1.05504E-117</c:v>
                </c:pt>
                <c:pt idx="41">
                  <c:v>-1.2496699999999999E-117</c:v>
                </c:pt>
                <c:pt idx="42">
                  <c:v>-1.02967E-117</c:v>
                </c:pt>
                <c:pt idx="43">
                  <c:v>-4.4529400000000003E-118</c:v>
                </c:pt>
                <c:pt idx="44">
                  <c:v>3.72799E-118</c:v>
                </c:pt>
                <c:pt idx="45">
                  <c:v>1.2062899999999999E-117</c:v>
                </c:pt>
                <c:pt idx="46">
                  <c:v>1.3955899999999999E-117</c:v>
                </c:pt>
                <c:pt idx="47">
                  <c:v>-3.80577E-118</c:v>
                </c:pt>
                <c:pt idx="48">
                  <c:v>-5.58446E-117</c:v>
                </c:pt>
                <c:pt idx="49">
                  <c:v>-1.48997E-116</c:v>
                </c:pt>
                <c:pt idx="50">
                  <c:v>-2.7230799999999997E-116</c:v>
                </c:pt>
                <c:pt idx="51">
                  <c:v>-3.8447599999999999E-116</c:v>
                </c:pt>
                <c:pt idx="52">
                  <c:v>-4.09611E-116</c:v>
                </c:pt>
                <c:pt idx="53">
                  <c:v>-2.5417400000000002E-116</c:v>
                </c:pt>
                <c:pt idx="54">
                  <c:v>1.55925E-116</c:v>
                </c:pt>
                <c:pt idx="55">
                  <c:v>8.1732599999999998E-116</c:v>
                </c:pt>
                <c:pt idx="56">
                  <c:v>1.58863E-115</c:v>
                </c:pt>
                <c:pt idx="57">
                  <c:v>2.1904099999999999E-115</c:v>
                </c:pt>
                <c:pt idx="58">
                  <c:v>2.2885700000000002E-115</c:v>
                </c:pt>
                <c:pt idx="59">
                  <c:v>1.58908E-115</c:v>
                </c:pt>
                <c:pt idx="60">
                  <c:v>-5.4532999999999998E-117</c:v>
                </c:pt>
                <c:pt idx="61">
                  <c:v>-2.4348E-115</c:v>
                </c:pt>
                <c:pt idx="62">
                  <c:v>-4.8101400000000004E-115</c:v>
                </c:pt>
                <c:pt idx="63">
                  <c:v>-5.98395E-115</c:v>
                </c:pt>
                <c:pt idx="64">
                  <c:v>-4.5239499999999999E-115</c:v>
                </c:pt>
                <c:pt idx="65">
                  <c:v>8.5994300000000002E-116</c:v>
                </c:pt>
                <c:pt idx="66">
                  <c:v>1.0360800000000001E-114</c:v>
                </c:pt>
                <c:pt idx="67">
                  <c:v>2.2001500000000001E-114</c:v>
                </c:pt>
                <c:pt idx="68">
                  <c:v>3.1545799999999999E-114</c:v>
                </c:pt>
                <c:pt idx="69">
                  <c:v>3.3464299999999998E-114</c:v>
                </c:pt>
                <c:pt idx="70">
                  <c:v>2.2460099999999999E-114</c:v>
                </c:pt>
                <c:pt idx="71">
                  <c:v>-4.3345400000000002E-115</c:v>
                </c:pt>
                <c:pt idx="72">
                  <c:v>-4.4206300000000001E-114</c:v>
                </c:pt>
                <c:pt idx="73">
                  <c:v>-8.4940400000000006E-114</c:v>
                </c:pt>
                <c:pt idx="74">
                  <c:v>-1.0389800000000001E-113</c:v>
                </c:pt>
                <c:pt idx="75">
                  <c:v>-7.5116599999999999E-114</c:v>
                </c:pt>
                <c:pt idx="76">
                  <c:v>1.9519299999999999E-114</c:v>
                </c:pt>
                <c:pt idx="77">
                  <c:v>1.8098399999999999E-113</c:v>
                </c:pt>
                <c:pt idx="78">
                  <c:v>3.8065300000000001E-113</c:v>
                </c:pt>
                <c:pt idx="79">
                  <c:v>5.4590399999999999E-113</c:v>
                </c:pt>
                <c:pt idx="80">
                  <c:v>5.6818400000000002E-113</c:v>
                </c:pt>
                <c:pt idx="81">
                  <c:v>3.4677000000000003E-113</c:v>
                </c:pt>
                <c:pt idx="82">
                  <c:v>-1.5813099999999999E-113</c:v>
                </c:pt>
                <c:pt idx="83">
                  <c:v>-8.90546E-113</c:v>
                </c:pt>
                <c:pt idx="84">
                  <c:v>-1.6691699999999999E-112</c:v>
                </c:pt>
                <c:pt idx="85">
                  <c:v>-2.1622800000000001E-112</c:v>
                </c:pt>
                <c:pt idx="86">
                  <c:v>-1.94864E-112</c:v>
                </c:pt>
                <c:pt idx="87">
                  <c:v>-7.0973000000000005E-113</c:v>
                </c:pt>
                <c:pt idx="88">
                  <c:v>1.5650100000000001E-112</c:v>
                </c:pt>
                <c:pt idx="89">
                  <c:v>4.4658500000000001E-112</c:v>
                </c:pt>
                <c:pt idx="90">
                  <c:v>7.1105300000000001E-112</c:v>
                </c:pt>
                <c:pt idx="91">
                  <c:v>8.2418099999999998E-112</c:v>
                </c:pt>
                <c:pt idx="92">
                  <c:v>6.6200000000000003E-112</c:v>
                </c:pt>
                <c:pt idx="93">
                  <c:v>1.6054000000000001E-112</c:v>
                </c:pt>
                <c:pt idx="94">
                  <c:v>-6.2944800000000002E-112</c:v>
                </c:pt>
                <c:pt idx="95">
                  <c:v>-1.5174600000000001E-111</c:v>
                </c:pt>
                <c:pt idx="96">
                  <c:v>-2.1853900000000001E-111</c:v>
                </c:pt>
                <c:pt idx="97">
                  <c:v>-2.2123E-111</c:v>
                </c:pt>
                <c:pt idx="98">
                  <c:v>-1.1683899999999999E-111</c:v>
                </c:pt>
                <c:pt idx="99">
                  <c:v>1.1258600000000001E-111</c:v>
                </c:pt>
                <c:pt idx="100">
                  <c:v>4.3010600000000003E-111</c:v>
                </c:pt>
                <c:pt idx="101">
                  <c:v>7.2974699999999999E-111</c:v>
                </c:pt>
                <c:pt idx="102">
                  <c:v>8.5070800000000006E-111</c:v>
                </c:pt>
                <c:pt idx="103">
                  <c:v>6.33651E-111</c:v>
                </c:pt>
                <c:pt idx="104">
                  <c:v>-2.42804E-113</c:v>
                </c:pt>
                <c:pt idx="105">
                  <c:v>-1.0050899999999999E-110</c:v>
                </c:pt>
                <c:pt idx="106">
                  <c:v>-2.1594200000000001E-110</c:v>
                </c:pt>
                <c:pt idx="107">
                  <c:v>-3.1052100000000002E-110</c:v>
                </c:pt>
                <c:pt idx="108">
                  <c:v>-3.4185699999999999E-110</c:v>
                </c:pt>
                <c:pt idx="109">
                  <c:v>-2.6931299999999997E-110</c:v>
                </c:pt>
                <c:pt idx="110">
                  <c:v>-6.8040299999999998E-111</c:v>
                </c:pt>
                <c:pt idx="111">
                  <c:v>2.3687000000000001E-110</c:v>
                </c:pt>
                <c:pt idx="112">
                  <c:v>5.4476699999999998E-110</c:v>
                </c:pt>
                <c:pt idx="113">
                  <c:v>7.1836199999999997E-110</c:v>
                </c:pt>
                <c:pt idx="114">
                  <c:v>6.6084999999999999E-110</c:v>
                </c:pt>
                <c:pt idx="115">
                  <c:v>3.4208799999999999E-110</c:v>
                </c:pt>
                <c:pt idx="116">
                  <c:v>-2.1234E-110</c:v>
                </c:pt>
                <c:pt idx="117">
                  <c:v>-8.8105500000000003E-110</c:v>
                </c:pt>
                <c:pt idx="118">
                  <c:v>-1.3746999999999999E-109</c:v>
                </c:pt>
                <c:pt idx="119">
                  <c:v>-1.26688E-109</c:v>
                </c:pt>
                <c:pt idx="120">
                  <c:v>-1.8766600000000001E-110</c:v>
                </c:pt>
                <c:pt idx="121">
                  <c:v>1.96206E-109</c:v>
                </c:pt>
                <c:pt idx="122">
                  <c:v>4.9119200000000003E-109</c:v>
                </c:pt>
                <c:pt idx="123">
                  <c:v>7.9233999999999998E-109</c:v>
                </c:pt>
                <c:pt idx="124">
                  <c:v>9.8936300000000004E-109</c:v>
                </c:pt>
                <c:pt idx="125">
                  <c:v>1.0140400000000001E-108</c:v>
                </c:pt>
                <c:pt idx="126">
                  <c:v>8.9071799999999996E-109</c:v>
                </c:pt>
                <c:pt idx="127">
                  <c:v>6.6403500000000003E-109</c:v>
                </c:pt>
                <c:pt idx="128">
                  <c:v>3.8030299999999999E-109</c:v>
                </c:pt>
                <c:pt idx="129">
                  <c:v>1.8315599999999999E-109</c:v>
                </c:pt>
                <c:pt idx="130">
                  <c:v>3.0625900000000001E-109</c:v>
                </c:pt>
                <c:pt idx="131">
                  <c:v>9.6038000000000008E-109</c:v>
                </c:pt>
                <c:pt idx="132">
                  <c:v>2.18533E-108</c:v>
                </c:pt>
                <c:pt idx="133">
                  <c:v>3.7631200000000003E-108</c:v>
                </c:pt>
                <c:pt idx="134">
                  <c:v>5.4245299999999996E-108</c:v>
                </c:pt>
                <c:pt idx="135">
                  <c:v>6.6998300000000003E-108</c:v>
                </c:pt>
                <c:pt idx="136">
                  <c:v>6.2062500000000002E-108</c:v>
                </c:pt>
                <c:pt idx="137">
                  <c:v>2.36479E-108</c:v>
                </c:pt>
                <c:pt idx="138">
                  <c:v>-4.68461E-108</c:v>
                </c:pt>
                <c:pt idx="139">
                  <c:v>-1.3267799999999999E-107</c:v>
                </c:pt>
                <c:pt idx="140">
                  <c:v>-2.1833299999999999E-107</c:v>
                </c:pt>
                <c:pt idx="141">
                  <c:v>-2.8968300000000002E-107</c:v>
                </c:pt>
                <c:pt idx="142">
                  <c:v>-3.25701E-107</c:v>
                </c:pt>
                <c:pt idx="143">
                  <c:v>-3.0353100000000002E-107</c:v>
                </c:pt>
                <c:pt idx="144">
                  <c:v>-2.18621E-107</c:v>
                </c:pt>
                <c:pt idx="145">
                  <c:v>-1.14247E-107</c:v>
                </c:pt>
                <c:pt idx="146">
                  <c:v>-9.9904800000000003E-108</c:v>
                </c:pt>
                <c:pt idx="147">
                  <c:v>-3.0458599999999997E-107</c:v>
                </c:pt>
                <c:pt idx="148">
                  <c:v>-7.6188999999999996E-107</c:v>
                </c:pt>
                <c:pt idx="149">
                  <c:v>-1.36369E-106</c:v>
                </c:pt>
                <c:pt idx="150">
                  <c:v>-1.9869399999999999E-106</c:v>
                </c:pt>
                <c:pt idx="151">
                  <c:v>-2.6775299999999999E-106</c:v>
                </c:pt>
                <c:pt idx="152">
                  <c:v>-3.6018199999999999E-106</c:v>
                </c:pt>
                <c:pt idx="153">
                  <c:v>-4.6787600000000002E-106</c:v>
                </c:pt>
                <c:pt idx="154">
                  <c:v>-5.5349500000000001E-106</c:v>
                </c:pt>
                <c:pt idx="155">
                  <c:v>-6.0884199999999996E-106</c:v>
                </c:pt>
                <c:pt idx="156">
                  <c:v>-6.4283399999999998E-106</c:v>
                </c:pt>
                <c:pt idx="157">
                  <c:v>-6.0390299999999996E-106</c:v>
                </c:pt>
                <c:pt idx="158">
                  <c:v>-5.0876499999999998E-106</c:v>
                </c:pt>
                <c:pt idx="159">
                  <c:v>-6.5344100000000004E-106</c:v>
                </c:pt>
                <c:pt idx="160">
                  <c:v>-1.42651E-105</c:v>
                </c:pt>
                <c:pt idx="161">
                  <c:v>-2.8270000000000002E-105</c:v>
                </c:pt>
                <c:pt idx="162">
                  <c:v>-4.2063799999999998E-105</c:v>
                </c:pt>
                <c:pt idx="163">
                  <c:v>-4.5266899999999999E-105</c:v>
                </c:pt>
                <c:pt idx="164">
                  <c:v>-2.9286999999999999E-105</c:v>
                </c:pt>
                <c:pt idx="165">
                  <c:v>9.9907100000000006E-106</c:v>
                </c:pt>
                <c:pt idx="166">
                  <c:v>7.15492E-105</c:v>
                </c:pt>
                <c:pt idx="167">
                  <c:v>1.4433900000000001E-104</c:v>
                </c:pt>
                <c:pt idx="168">
                  <c:v>2.0145599999999999E-104</c:v>
                </c:pt>
                <c:pt idx="169">
                  <c:v>2.0180900000000001E-104</c:v>
                </c:pt>
                <c:pt idx="170">
                  <c:v>1.04428E-104</c:v>
                </c:pt>
                <c:pt idx="171">
                  <c:v>-1.06515E-104</c:v>
                </c:pt>
                <c:pt idx="172">
                  <c:v>-4.0296600000000003E-104</c:v>
                </c:pt>
                <c:pt idx="173">
                  <c:v>-7.1190199999999994E-104</c:v>
                </c:pt>
                <c:pt idx="174">
                  <c:v>-9.3677999999999994E-104</c:v>
                </c:pt>
                <c:pt idx="175">
                  <c:v>-1.00475E-103</c:v>
                </c:pt>
                <c:pt idx="176">
                  <c:v>-8.8361000000000005E-104</c:v>
                </c:pt>
                <c:pt idx="177">
                  <c:v>-5.5504499999999999E-104</c:v>
                </c:pt>
                <c:pt idx="178">
                  <c:v>-9.2812300000000005E-105</c:v>
                </c:pt>
                <c:pt idx="179">
                  <c:v>1.5130599999999999E-104</c:v>
                </c:pt>
                <c:pt idx="180">
                  <c:v>-4.40264E-104</c:v>
                </c:pt>
                <c:pt idx="181">
                  <c:v>-2.4408900000000001E-103</c:v>
                </c:pt>
                <c:pt idx="182">
                  <c:v>-6.0628400000000004E-103</c:v>
                </c:pt>
                <c:pt idx="183">
                  <c:v>-1.0996900000000001E-102</c:v>
                </c:pt>
                <c:pt idx="184">
                  <c:v>-1.6106300000000001E-102</c:v>
                </c:pt>
                <c:pt idx="185">
                  <c:v>-1.89053E-102</c:v>
                </c:pt>
                <c:pt idx="186">
                  <c:v>-1.61828E-102</c:v>
                </c:pt>
                <c:pt idx="187">
                  <c:v>-6.3376300000000001E-103</c:v>
                </c:pt>
                <c:pt idx="188">
                  <c:v>9.5551100000000002E-103</c:v>
                </c:pt>
                <c:pt idx="189">
                  <c:v>2.8612999999999998E-102</c:v>
                </c:pt>
                <c:pt idx="190">
                  <c:v>4.4580100000000003E-102</c:v>
                </c:pt>
                <c:pt idx="191">
                  <c:v>4.56081E-102</c:v>
                </c:pt>
                <c:pt idx="192">
                  <c:v>1.6691900000000001E-102</c:v>
                </c:pt>
                <c:pt idx="193">
                  <c:v>-5.4973899999999996E-102</c:v>
                </c:pt>
                <c:pt idx="194">
                  <c:v>-1.69557E-101</c:v>
                </c:pt>
                <c:pt idx="195">
                  <c:v>-2.9992999999999997E-101</c:v>
                </c:pt>
                <c:pt idx="196">
                  <c:v>-3.9287999999999999E-101</c:v>
                </c:pt>
                <c:pt idx="197">
                  <c:v>-3.8620899999999999E-101</c:v>
                </c:pt>
                <c:pt idx="198">
                  <c:v>-2.2130800000000002E-101</c:v>
                </c:pt>
                <c:pt idx="199">
                  <c:v>1.29945E-101</c:v>
                </c:pt>
                <c:pt idx="200">
                  <c:v>6.1569500000000003E-101</c:v>
                </c:pt>
                <c:pt idx="201">
                  <c:v>1.06649E-100</c:v>
                </c:pt>
                <c:pt idx="202">
                  <c:v>1.18855E-100</c:v>
                </c:pt>
                <c:pt idx="203">
                  <c:v>6.3426299999999996E-101</c:v>
                </c:pt>
                <c:pt idx="204">
                  <c:v>-8.18829E-101</c:v>
                </c:pt>
                <c:pt idx="205">
                  <c:v>-3.0883000000000002E-100</c:v>
                </c:pt>
                <c:pt idx="206">
                  <c:v>-5.6903699999999997E-100</c:v>
                </c:pt>
                <c:pt idx="207">
                  <c:v>-7.7269400000000001E-100</c:v>
                </c:pt>
                <c:pt idx="208">
                  <c:v>-8.09655E-100</c:v>
                </c:pt>
                <c:pt idx="209">
                  <c:v>-5.9966500000000002E-100</c:v>
                </c:pt>
                <c:pt idx="210">
                  <c:v>-1.3915200000000001E-100</c:v>
                </c:pt>
                <c:pt idx="211">
                  <c:v>4.8782800000000005E-100</c:v>
                </c:pt>
                <c:pt idx="212">
                  <c:v>1.1072099999999999E-99</c:v>
                </c:pt>
                <c:pt idx="213">
                  <c:v>1.43119E-99</c:v>
                </c:pt>
                <c:pt idx="214">
                  <c:v>1.07593E-99</c:v>
                </c:pt>
                <c:pt idx="215">
                  <c:v>-3.0837000000000001E-100</c:v>
                </c:pt>
                <c:pt idx="216">
                  <c:v>-2.78883E-99</c:v>
                </c:pt>
                <c:pt idx="217">
                  <c:v>-5.8460600000000003E-99</c:v>
                </c:pt>
                <c:pt idx="218">
                  <c:v>-8.3065399999999999E-99</c:v>
                </c:pt>
                <c:pt idx="219">
                  <c:v>-8.7190699999999993E-99</c:v>
                </c:pt>
                <c:pt idx="220">
                  <c:v>-5.8496899999999999E-99</c:v>
                </c:pt>
                <c:pt idx="221">
                  <c:v>8.35755E-100</c:v>
                </c:pt>
                <c:pt idx="222">
                  <c:v>1.0522399999999999E-98</c:v>
                </c:pt>
                <c:pt idx="223">
                  <c:v>2.0599800000000001E-98</c:v>
                </c:pt>
                <c:pt idx="224">
                  <c:v>2.6744099999999999E-98</c:v>
                </c:pt>
                <c:pt idx="225">
                  <c:v>2.3592399999999999E-98</c:v>
                </c:pt>
                <c:pt idx="226">
                  <c:v>6.6161499999999999E-99</c:v>
                </c:pt>
                <c:pt idx="227">
                  <c:v>-2.4784899999999999E-98</c:v>
                </c:pt>
                <c:pt idx="228">
                  <c:v>-6.4462800000000005E-98</c:v>
                </c:pt>
                <c:pt idx="229">
                  <c:v>-9.9013999999999995E-98</c:v>
                </c:pt>
                <c:pt idx="230">
                  <c:v>-1.10158E-97</c:v>
                </c:pt>
                <c:pt idx="231">
                  <c:v>-7.8328800000000006E-98</c:v>
                </c:pt>
                <c:pt idx="232">
                  <c:v>9.7231700000000005E-99</c:v>
                </c:pt>
                <c:pt idx="233">
                  <c:v>1.46867E-97</c:v>
                </c:pt>
                <c:pt idx="234">
                  <c:v>2.9687299999999999E-97</c:v>
                </c:pt>
                <c:pt idx="235">
                  <c:v>3.9870799999999999E-97</c:v>
                </c:pt>
                <c:pt idx="236">
                  <c:v>3.7736299999999998E-97</c:v>
                </c:pt>
                <c:pt idx="237">
                  <c:v>1.7235200000000001E-97</c:v>
                </c:pt>
                <c:pt idx="238">
                  <c:v>-2.14923E-97</c:v>
                </c:pt>
                <c:pt idx="239">
                  <c:v>-7.0661999999999998E-97</c:v>
                </c:pt>
                <c:pt idx="240">
                  <c:v>-1.1848200000000001E-96</c:v>
                </c:pt>
                <c:pt idx="241">
                  <c:v>-1.5163800000000001E-96</c:v>
                </c:pt>
                <c:pt idx="242">
                  <c:v>-1.54063E-96</c:v>
                </c:pt>
                <c:pt idx="243">
                  <c:v>-1.10141E-96</c:v>
                </c:pt>
                <c:pt idx="244">
                  <c:v>-1.8972099999999999E-97</c:v>
                </c:pt>
                <c:pt idx="245">
                  <c:v>8.8434399999999998E-97</c:v>
                </c:pt>
                <c:pt idx="246">
                  <c:v>1.4577899999999999E-96</c:v>
                </c:pt>
                <c:pt idx="247">
                  <c:v>7.3218899999999996E-97</c:v>
                </c:pt>
                <c:pt idx="248">
                  <c:v>-1.85729E-96</c:v>
                </c:pt>
                <c:pt idx="249">
                  <c:v>-6.4102799999999998E-96</c:v>
                </c:pt>
                <c:pt idx="250">
                  <c:v>-1.23283E-95</c:v>
                </c:pt>
                <c:pt idx="251">
                  <c:v>-1.7718600000000002E-95</c:v>
                </c:pt>
                <c:pt idx="252">
                  <c:v>-1.95915E-95</c:v>
                </c:pt>
                <c:pt idx="253">
                  <c:v>-1.5601799999999999E-95</c:v>
                </c:pt>
                <c:pt idx="254">
                  <c:v>-5.0343399999999998E-96</c:v>
                </c:pt>
                <c:pt idx="255">
                  <c:v>1.13841E-95</c:v>
                </c:pt>
                <c:pt idx="256">
                  <c:v>3.0301199999999997E-95</c:v>
                </c:pt>
                <c:pt idx="257">
                  <c:v>4.4972E-95</c:v>
                </c:pt>
                <c:pt idx="258">
                  <c:v>4.7667000000000002E-95</c:v>
                </c:pt>
                <c:pt idx="259">
                  <c:v>3.1755599999999998E-95</c:v>
                </c:pt>
                <c:pt idx="260">
                  <c:v>-6.9297200000000003E-96</c:v>
                </c:pt>
                <c:pt idx="261">
                  <c:v>-6.4227800000000006E-95</c:v>
                </c:pt>
                <c:pt idx="262">
                  <c:v>-1.2127400000000001E-94</c:v>
                </c:pt>
                <c:pt idx="263">
                  <c:v>-1.48375E-94</c:v>
                </c:pt>
                <c:pt idx="264">
                  <c:v>-1.1707600000000001E-94</c:v>
                </c:pt>
                <c:pt idx="265">
                  <c:v>-1.12252E-95</c:v>
                </c:pt>
                <c:pt idx="266">
                  <c:v>1.62869E-94</c:v>
                </c:pt>
                <c:pt idx="267">
                  <c:v>3.6999499999999998E-94</c:v>
                </c:pt>
                <c:pt idx="268">
                  <c:v>5.4694899999999997E-94</c:v>
                </c:pt>
                <c:pt idx="269">
                  <c:v>5.9593800000000005E-94</c:v>
                </c:pt>
                <c:pt idx="270">
                  <c:v>3.7904599999999999E-94</c:v>
                </c:pt>
                <c:pt idx="271">
                  <c:v>-2.20873E-94</c:v>
                </c:pt>
                <c:pt idx="272">
                  <c:v>-1.1619200000000001E-93</c:v>
                </c:pt>
                <c:pt idx="273">
                  <c:v>-2.1642900000000002E-93</c:v>
                </c:pt>
                <c:pt idx="274">
                  <c:v>-2.82958E-93</c:v>
                </c:pt>
                <c:pt idx="275">
                  <c:v>-2.8352599999999998E-93</c:v>
                </c:pt>
                <c:pt idx="276">
                  <c:v>-1.9814600000000002E-93</c:v>
                </c:pt>
                <c:pt idx="277">
                  <c:v>-2.26016E-94</c:v>
                </c:pt>
                <c:pt idx="278">
                  <c:v>2.07225E-93</c:v>
                </c:pt>
                <c:pt idx="279">
                  <c:v>3.9807599999999998E-93</c:v>
                </c:pt>
                <c:pt idx="280">
                  <c:v>4.3428199999999998E-93</c:v>
                </c:pt>
                <c:pt idx="281">
                  <c:v>2.3899100000000001E-93</c:v>
                </c:pt>
                <c:pt idx="282">
                  <c:v>-2.1186299999999999E-93</c:v>
                </c:pt>
                <c:pt idx="283">
                  <c:v>-8.87064E-93</c:v>
                </c:pt>
                <c:pt idx="284">
                  <c:v>-1.5896000000000001E-92</c:v>
                </c:pt>
                <c:pt idx="285">
                  <c:v>-1.8514600000000001E-92</c:v>
                </c:pt>
                <c:pt idx="286">
                  <c:v>-1.06899E-92</c:v>
                </c:pt>
                <c:pt idx="287">
                  <c:v>1.2471799999999999E-92</c:v>
                </c:pt>
                <c:pt idx="288">
                  <c:v>5.2206399999999997E-92</c:v>
                </c:pt>
                <c:pt idx="289">
                  <c:v>1.02721E-91</c:v>
                </c:pt>
                <c:pt idx="290">
                  <c:v>1.5158099999999999E-91</c:v>
                </c:pt>
                <c:pt idx="291">
                  <c:v>1.8612100000000001E-91</c:v>
                </c:pt>
                <c:pt idx="292">
                  <c:v>1.98004E-91</c:v>
                </c:pt>
                <c:pt idx="293">
                  <c:v>1.84733E-91</c:v>
                </c:pt>
                <c:pt idx="294">
                  <c:v>1.5198499999999999E-91</c:v>
                </c:pt>
                <c:pt idx="295">
                  <c:v>1.1348499999999999E-91</c:v>
                </c:pt>
                <c:pt idx="296">
                  <c:v>9.6316099999999994E-92</c:v>
                </c:pt>
                <c:pt idx="297">
                  <c:v>1.5831799999999999E-91</c:v>
                </c:pt>
                <c:pt idx="298">
                  <c:v>3.8557300000000001E-91</c:v>
                </c:pt>
                <c:pt idx="299">
                  <c:v>8.3331E-91</c:v>
                </c:pt>
                <c:pt idx="300">
                  <c:v>1.44605E-90</c:v>
                </c:pt>
                <c:pt idx="301">
                  <c:v>2.0621199999999999E-90</c:v>
                </c:pt>
                <c:pt idx="302">
                  <c:v>2.5005599999999999E-90</c:v>
                </c:pt>
                <c:pt idx="303">
                  <c:v>2.57603E-90</c:v>
                </c:pt>
                <c:pt idx="304">
                  <c:v>2.0941000000000001E-90</c:v>
                </c:pt>
                <c:pt idx="305">
                  <c:v>1.0314599999999999E-90</c:v>
                </c:pt>
                <c:pt idx="306">
                  <c:v>-3.1280799999999998E-91</c:v>
                </c:pt>
                <c:pt idx="307">
                  <c:v>-1.51206E-90</c:v>
                </c:pt>
                <c:pt idx="308">
                  <c:v>-2.2119300000000001E-90</c:v>
                </c:pt>
                <c:pt idx="309">
                  <c:v>-1.94792E-90</c:v>
                </c:pt>
                <c:pt idx="310">
                  <c:v>-1.2473200000000001E-91</c:v>
                </c:pt>
                <c:pt idx="311">
                  <c:v>3.2065600000000001E-90</c:v>
                </c:pt>
                <c:pt idx="312">
                  <c:v>6.3020499999999999E-90</c:v>
                </c:pt>
                <c:pt idx="313">
                  <c:v>5.4207199999999998E-90</c:v>
                </c:pt>
                <c:pt idx="314">
                  <c:v>-4.4026499999999999E-90</c:v>
                </c:pt>
                <c:pt idx="315">
                  <c:v>-2.7190700000000001E-89</c:v>
                </c:pt>
                <c:pt idx="316">
                  <c:v>-6.2919699999999997E-89</c:v>
                </c:pt>
                <c:pt idx="317">
                  <c:v>-1.0482199999999999E-88</c:v>
                </c:pt>
                <c:pt idx="318">
                  <c:v>-1.35439E-88</c:v>
                </c:pt>
                <c:pt idx="319">
                  <c:v>-1.245E-88</c:v>
                </c:pt>
                <c:pt idx="320">
                  <c:v>-4.1211900000000002E-89</c:v>
                </c:pt>
                <c:pt idx="321">
                  <c:v>1.23403E-88</c:v>
                </c:pt>
                <c:pt idx="322">
                  <c:v>3.4692599999999999E-88</c:v>
                </c:pt>
                <c:pt idx="323">
                  <c:v>5.7510100000000005E-88</c:v>
                </c:pt>
                <c:pt idx="324">
                  <c:v>7.1668100000000004E-88</c:v>
                </c:pt>
                <c:pt idx="325">
                  <c:v>6.5687400000000002E-88</c:v>
                </c:pt>
                <c:pt idx="326">
                  <c:v>3.05409E-88</c:v>
                </c:pt>
                <c:pt idx="327">
                  <c:v>-3.4442700000000002E-88</c:v>
                </c:pt>
                <c:pt idx="328">
                  <c:v>-1.16337E-87</c:v>
                </c:pt>
                <c:pt idx="329">
                  <c:v>-1.84769E-87</c:v>
                </c:pt>
                <c:pt idx="330">
                  <c:v>-1.93737E-87</c:v>
                </c:pt>
                <c:pt idx="331">
                  <c:v>-9.7104500000000005E-88</c:v>
                </c:pt>
                <c:pt idx="332">
                  <c:v>1.2302400000000001E-87</c:v>
                </c:pt>
                <c:pt idx="333">
                  <c:v>4.37461E-87</c:v>
                </c:pt>
                <c:pt idx="334">
                  <c:v>7.7420400000000003E-87</c:v>
                </c:pt>
                <c:pt idx="335">
                  <c:v>1.02407E-86</c:v>
                </c:pt>
                <c:pt idx="336">
                  <c:v>1.0494300000000001E-86</c:v>
                </c:pt>
                <c:pt idx="337">
                  <c:v>7.3773000000000004E-87</c:v>
                </c:pt>
                <c:pt idx="338">
                  <c:v>8.3160499999999995E-88</c:v>
                </c:pt>
                <c:pt idx="339">
                  <c:v>-7.7600400000000001E-87</c:v>
                </c:pt>
                <c:pt idx="340">
                  <c:v>-1.5772E-86</c:v>
                </c:pt>
                <c:pt idx="341">
                  <c:v>-1.9621099999999999E-86</c:v>
                </c:pt>
                <c:pt idx="342">
                  <c:v>-1.51551E-86</c:v>
                </c:pt>
                <c:pt idx="343">
                  <c:v>7.9659900000000004E-88</c:v>
                </c:pt>
                <c:pt idx="344">
                  <c:v>2.7501200000000001E-86</c:v>
                </c:pt>
                <c:pt idx="345">
                  <c:v>5.76726E-86</c:v>
                </c:pt>
                <c:pt idx="346">
                  <c:v>7.58832E-86</c:v>
                </c:pt>
                <c:pt idx="347">
                  <c:v>5.95194E-86</c:v>
                </c:pt>
                <c:pt idx="348">
                  <c:v>-1.3600699999999999E-86</c:v>
                </c:pt>
                <c:pt idx="349">
                  <c:v>-1.5172599999999999E-85</c:v>
                </c:pt>
                <c:pt idx="350">
                  <c:v>-3.3558600000000002E-85</c:v>
                </c:pt>
                <c:pt idx="351">
                  <c:v>-5.0744100000000001E-85</c:v>
                </c:pt>
                <c:pt idx="352">
                  <c:v>-5.7542800000000001E-85</c:v>
                </c:pt>
                <c:pt idx="353">
                  <c:v>-4.4711800000000001E-85</c:v>
                </c:pt>
                <c:pt idx="354">
                  <c:v>-7.4225399999999998E-86</c:v>
                </c:pt>
                <c:pt idx="355">
                  <c:v>5.1566000000000003E-85</c:v>
                </c:pt>
                <c:pt idx="356">
                  <c:v>1.1926499999999999E-84</c:v>
                </c:pt>
                <c:pt idx="357">
                  <c:v>1.70063E-84</c:v>
                </c:pt>
                <c:pt idx="358">
                  <c:v>1.68975E-84</c:v>
                </c:pt>
                <c:pt idx="359">
                  <c:v>8.5177799999999996E-85</c:v>
                </c:pt>
                <c:pt idx="360">
                  <c:v>-9.0618E-85</c:v>
                </c:pt>
                <c:pt idx="361">
                  <c:v>-3.33275E-84</c:v>
                </c:pt>
                <c:pt idx="362">
                  <c:v>-5.7028800000000004E-84</c:v>
                </c:pt>
                <c:pt idx="363">
                  <c:v>-6.7757799999999998E-84</c:v>
                </c:pt>
                <c:pt idx="364">
                  <c:v>-5.1580699999999999E-84</c:v>
                </c:pt>
                <c:pt idx="365">
                  <c:v>-3.4444499999999999E-88</c:v>
                </c:pt>
                <c:pt idx="366">
                  <c:v>8.4470699999999998E-84</c:v>
                </c:pt>
                <c:pt idx="367">
                  <c:v>1.8466399999999998E-83</c:v>
                </c:pt>
                <c:pt idx="368">
                  <c:v>2.65372E-83</c:v>
                </c:pt>
                <c:pt idx="369">
                  <c:v>2.7693500000000001E-83</c:v>
                </c:pt>
                <c:pt idx="370">
                  <c:v>1.7119500000000002E-83</c:v>
                </c:pt>
                <c:pt idx="371">
                  <c:v>-7.6137699999999997E-84</c:v>
                </c:pt>
                <c:pt idx="372">
                  <c:v>-4.3890199999999997E-83</c:v>
                </c:pt>
                <c:pt idx="373">
                  <c:v>-8.1708300000000001E-83</c:v>
                </c:pt>
                <c:pt idx="374">
                  <c:v>-1.0572400000000001E-82</c:v>
                </c:pt>
                <c:pt idx="375">
                  <c:v>-1.0127E-82</c:v>
                </c:pt>
                <c:pt idx="376">
                  <c:v>-5.7179100000000001E-83</c:v>
                </c:pt>
                <c:pt idx="377">
                  <c:v>3.0557600000000001E-83</c:v>
                </c:pt>
                <c:pt idx="378">
                  <c:v>1.4510400000000001E-82</c:v>
                </c:pt>
                <c:pt idx="379">
                  <c:v>2.3691999999999999E-82</c:v>
                </c:pt>
                <c:pt idx="380">
                  <c:v>2.3312900000000001E-82</c:v>
                </c:pt>
                <c:pt idx="381">
                  <c:v>6.5952499999999995E-83</c:v>
                </c:pt>
                <c:pt idx="382">
                  <c:v>-2.9359899999999999E-82</c:v>
                </c:pt>
                <c:pt idx="383">
                  <c:v>-8.0804399999999995E-82</c:v>
                </c:pt>
                <c:pt idx="384">
                  <c:v>-1.3564400000000001E-81</c:v>
                </c:pt>
                <c:pt idx="385">
                  <c:v>-1.7245400000000001E-81</c:v>
                </c:pt>
                <c:pt idx="386">
                  <c:v>-1.62706E-81</c:v>
                </c:pt>
                <c:pt idx="387">
                  <c:v>-8.1535100000000002E-82</c:v>
                </c:pt>
                <c:pt idx="388">
                  <c:v>7.5217099999999995E-82</c:v>
                </c:pt>
                <c:pt idx="389">
                  <c:v>2.7869399999999999E-81</c:v>
                </c:pt>
                <c:pt idx="390">
                  <c:v>4.6297399999999999E-81</c:v>
                </c:pt>
                <c:pt idx="391">
                  <c:v>5.3171700000000003E-81</c:v>
                </c:pt>
                <c:pt idx="392">
                  <c:v>3.8867200000000002E-81</c:v>
                </c:pt>
                <c:pt idx="393">
                  <c:v>-1.3449900000000001E-82</c:v>
                </c:pt>
                <c:pt idx="394">
                  <c:v>-6.3513999999999999E-81</c:v>
                </c:pt>
                <c:pt idx="395">
                  <c:v>-1.32695E-80</c:v>
                </c:pt>
                <c:pt idx="396">
                  <c:v>-1.8322999999999998E-80</c:v>
                </c:pt>
                <c:pt idx="397">
                  <c:v>-1.8833600000000002E-80</c:v>
                </c:pt>
                <c:pt idx="398">
                  <c:v>-1.35319E-80</c:v>
                </c:pt>
                <c:pt idx="399">
                  <c:v>-2.9928799999999998E-81</c:v>
                </c:pt>
                <c:pt idx="400">
                  <c:v>1.07375E-80</c:v>
                </c:pt>
                <c:pt idx="401">
                  <c:v>2.3604799999999999E-80</c:v>
                </c:pt>
                <c:pt idx="402">
                  <c:v>2.97811E-80</c:v>
                </c:pt>
                <c:pt idx="403">
                  <c:v>2.4690500000000001E-80</c:v>
                </c:pt>
                <c:pt idx="404">
                  <c:v>7.4042499999999998E-81</c:v>
                </c:pt>
                <c:pt idx="405">
                  <c:v>-1.9722500000000001E-80</c:v>
                </c:pt>
                <c:pt idx="406">
                  <c:v>-5.07287E-80</c:v>
                </c:pt>
                <c:pt idx="407">
                  <c:v>-7.5065699999999998E-80</c:v>
                </c:pt>
                <c:pt idx="408">
                  <c:v>-7.9632000000000004E-80</c:v>
                </c:pt>
                <c:pt idx="409">
                  <c:v>-5.2634499999999997E-80</c:v>
                </c:pt>
                <c:pt idx="410">
                  <c:v>1.09615E-80</c:v>
                </c:pt>
                <c:pt idx="411">
                  <c:v>1.0177600000000001E-79</c:v>
                </c:pt>
                <c:pt idx="412">
                  <c:v>1.9610999999999999E-79</c:v>
                </c:pt>
                <c:pt idx="413">
                  <c:v>2.68625E-79</c:v>
                </c:pt>
                <c:pt idx="414">
                  <c:v>3.0614500000000001E-79</c:v>
                </c:pt>
                <c:pt idx="415">
                  <c:v>3.16085E-79</c:v>
                </c:pt>
                <c:pt idx="416">
                  <c:v>3.20385E-79</c:v>
                </c:pt>
                <c:pt idx="417">
                  <c:v>3.2898100000000002E-79</c:v>
                </c:pt>
                <c:pt idx="418">
                  <c:v>3.2788699999999999E-79</c:v>
                </c:pt>
                <c:pt idx="419">
                  <c:v>2.8583500000000002E-79</c:v>
                </c:pt>
                <c:pt idx="420">
                  <c:v>1.39085E-79</c:v>
                </c:pt>
                <c:pt idx="421">
                  <c:v>-1.76122E-79</c:v>
                </c:pt>
                <c:pt idx="422">
                  <c:v>-6.2741799999999999E-79</c:v>
                </c:pt>
                <c:pt idx="423">
                  <c:v>-1.1761600000000001E-78</c:v>
                </c:pt>
                <c:pt idx="424">
                  <c:v>-2.0188699999999999E-78</c:v>
                </c:pt>
                <c:pt idx="425">
                  <c:v>-3.5105099999999999E-78</c:v>
                </c:pt>
                <c:pt idx="426">
                  <c:v>-5.8430399999999998E-78</c:v>
                </c:pt>
                <c:pt idx="427">
                  <c:v>-8.9098700000000001E-78</c:v>
                </c:pt>
                <c:pt idx="428">
                  <c:v>-1.23666E-77</c:v>
                </c:pt>
                <c:pt idx="429">
                  <c:v>-1.5966399999999999E-77</c:v>
                </c:pt>
                <c:pt idx="430">
                  <c:v>-1.97624E-77</c:v>
                </c:pt>
                <c:pt idx="431">
                  <c:v>-2.36743E-77</c:v>
                </c:pt>
                <c:pt idx="432">
                  <c:v>-2.7550000000000001E-77</c:v>
                </c:pt>
                <c:pt idx="433">
                  <c:v>-3.1568600000000001E-77</c:v>
                </c:pt>
                <c:pt idx="434">
                  <c:v>-3.60444E-77</c:v>
                </c:pt>
                <c:pt idx="435">
                  <c:v>-4.3867600000000001E-77</c:v>
                </c:pt>
                <c:pt idx="436">
                  <c:v>-6.32005E-77</c:v>
                </c:pt>
                <c:pt idx="437">
                  <c:v>-1.0150100000000001E-76</c:v>
                </c:pt>
                <c:pt idx="438">
                  <c:v>-1.5811900000000001E-76</c:v>
                </c:pt>
                <c:pt idx="439">
                  <c:v>-2.2473E-76</c:v>
                </c:pt>
                <c:pt idx="440">
                  <c:v>-2.8120700000000002E-76</c:v>
                </c:pt>
                <c:pt idx="441">
                  <c:v>-2.90786E-76</c:v>
                </c:pt>
                <c:pt idx="442">
                  <c:v>-2.1724400000000001E-76</c:v>
                </c:pt>
                <c:pt idx="443">
                  <c:v>-5.2471200000000004E-77</c:v>
                </c:pt>
                <c:pt idx="444">
                  <c:v>1.7606800000000001E-76</c:v>
                </c:pt>
                <c:pt idx="445">
                  <c:v>4.2985399999999997E-76</c:v>
                </c:pt>
                <c:pt idx="446">
                  <c:v>7.0714699999999996E-76</c:v>
                </c:pt>
                <c:pt idx="447">
                  <c:v>1.06938E-75</c:v>
                </c:pt>
                <c:pt idx="448">
                  <c:v>1.59786E-75</c:v>
                </c:pt>
                <c:pt idx="449">
                  <c:v>2.3099599999999998E-75</c:v>
                </c:pt>
                <c:pt idx="450">
                  <c:v>3.13338E-75</c:v>
                </c:pt>
                <c:pt idx="451">
                  <c:v>3.9697199999999999E-75</c:v>
                </c:pt>
                <c:pt idx="452">
                  <c:v>4.7424299999999996E-75</c:v>
                </c:pt>
                <c:pt idx="453">
                  <c:v>5.3912399999999996E-75</c:v>
                </c:pt>
                <c:pt idx="454">
                  <c:v>5.9171799999999998E-75</c:v>
                </c:pt>
                <c:pt idx="455">
                  <c:v>6.4281199999999997E-75</c:v>
                </c:pt>
                <c:pt idx="456">
                  <c:v>6.9069100000000003E-75</c:v>
                </c:pt>
                <c:pt idx="457">
                  <c:v>6.7135899999999998E-75</c:v>
                </c:pt>
                <c:pt idx="458">
                  <c:v>4.7251599999999999E-75</c:v>
                </c:pt>
                <c:pt idx="459">
                  <c:v>5.3843199999999999E-76</c:v>
                </c:pt>
                <c:pt idx="460">
                  <c:v>-5.1299199999999996E-75</c:v>
                </c:pt>
                <c:pt idx="461">
                  <c:v>-1.14844E-74</c:v>
                </c:pt>
                <c:pt idx="462">
                  <c:v>-1.6516899999999999E-74</c:v>
                </c:pt>
                <c:pt idx="463">
                  <c:v>-1.39982E-74</c:v>
                </c:pt>
                <c:pt idx="464">
                  <c:v>4.12094E-75</c:v>
                </c:pt>
                <c:pt idx="465">
                  <c:v>4.0356200000000002E-74</c:v>
                </c:pt>
                <c:pt idx="466">
                  <c:v>8.9528700000000004E-74</c:v>
                </c:pt>
                <c:pt idx="467">
                  <c:v>1.43497E-73</c:v>
                </c:pt>
                <c:pt idx="468">
                  <c:v>1.9214199999999999E-73</c:v>
                </c:pt>
                <c:pt idx="469">
                  <c:v>2.1604100000000001E-73</c:v>
                </c:pt>
                <c:pt idx="470">
                  <c:v>1.8385100000000001E-73</c:v>
                </c:pt>
                <c:pt idx="471">
                  <c:v>6.7440499999999998E-74</c:v>
                </c:pt>
                <c:pt idx="472">
                  <c:v>-1.2703699999999999E-73</c:v>
                </c:pt>
                <c:pt idx="473">
                  <c:v>-3.3233900000000002E-73</c:v>
                </c:pt>
                <c:pt idx="474">
                  <c:v>-4.44799E-73</c:v>
                </c:pt>
                <c:pt idx="475">
                  <c:v>-3.8407999999999998E-73</c:v>
                </c:pt>
                <c:pt idx="476">
                  <c:v>-9.0920100000000006E-74</c:v>
                </c:pt>
                <c:pt idx="477">
                  <c:v>4.7768400000000002E-73</c:v>
                </c:pt>
                <c:pt idx="478">
                  <c:v>1.2280200000000001E-72</c:v>
                </c:pt>
                <c:pt idx="479">
                  <c:v>1.8141599999999999E-72</c:v>
                </c:pt>
                <c:pt idx="480">
                  <c:v>1.6714200000000001E-72</c:v>
                </c:pt>
                <c:pt idx="481">
                  <c:v>1.5342599999999999E-73</c:v>
                </c:pt>
                <c:pt idx="482">
                  <c:v>-3.1823100000000002E-72</c:v>
                </c:pt>
                <c:pt idx="483">
                  <c:v>-8.1459300000000004E-72</c:v>
                </c:pt>
                <c:pt idx="484">
                  <c:v>-1.3322899999999999E-71</c:v>
                </c:pt>
                <c:pt idx="485">
                  <c:v>-1.51991E-71</c:v>
                </c:pt>
                <c:pt idx="486">
                  <c:v>-8.1724899999999995E-72</c:v>
                </c:pt>
                <c:pt idx="487">
                  <c:v>1.28337E-71</c:v>
                </c:pt>
                <c:pt idx="488">
                  <c:v>4.84481E-71</c:v>
                </c:pt>
                <c:pt idx="489">
                  <c:v>9.2901000000000006E-71</c:v>
                </c:pt>
                <c:pt idx="490">
                  <c:v>1.34851E-70</c:v>
                </c:pt>
                <c:pt idx="491">
                  <c:v>1.5961399999999999E-70</c:v>
                </c:pt>
                <c:pt idx="492">
                  <c:v>1.52119E-70</c:v>
                </c:pt>
                <c:pt idx="493">
                  <c:v>1.0213400000000001E-70</c:v>
                </c:pt>
                <c:pt idx="494">
                  <c:v>1.2970900000000001E-71</c:v>
                </c:pt>
                <c:pt idx="495">
                  <c:v>-8.9055200000000001E-71</c:v>
                </c:pt>
                <c:pt idx="496">
                  <c:v>-1.5168400000000001E-70</c:v>
                </c:pt>
                <c:pt idx="497">
                  <c:v>-1.1113299999999999E-70</c:v>
                </c:pt>
                <c:pt idx="498">
                  <c:v>7.7347500000000007E-71</c:v>
                </c:pt>
                <c:pt idx="499">
                  <c:v>4.1587900000000001E-70</c:v>
                </c:pt>
                <c:pt idx="500">
                  <c:v>8.5277699999999997E-70</c:v>
                </c:pt>
                <c:pt idx="501">
                  <c:v>1.2586100000000001E-69</c:v>
                </c:pt>
                <c:pt idx="502">
                  <c:v>1.4187899999999999E-69</c:v>
                </c:pt>
                <c:pt idx="503">
                  <c:v>1.1009100000000001E-69</c:v>
                </c:pt>
                <c:pt idx="504">
                  <c:v>1.6158E-70</c:v>
                </c:pt>
                <c:pt idx="505">
                  <c:v>-1.3557899999999999E-69</c:v>
                </c:pt>
                <c:pt idx="506">
                  <c:v>-3.1123999999999999E-69</c:v>
                </c:pt>
                <c:pt idx="507">
                  <c:v>-4.3974700000000001E-69</c:v>
                </c:pt>
                <c:pt idx="508">
                  <c:v>-4.2120899999999999E-69</c:v>
                </c:pt>
                <c:pt idx="509">
                  <c:v>-1.57279E-69</c:v>
                </c:pt>
                <c:pt idx="510">
                  <c:v>3.9901400000000002E-69</c:v>
                </c:pt>
                <c:pt idx="511">
                  <c:v>1.1803199999999999E-68</c:v>
                </c:pt>
                <c:pt idx="512">
                  <c:v>1.95227E-68</c:v>
                </c:pt>
                <c:pt idx="513">
                  <c:v>2.34698E-68</c:v>
                </c:pt>
                <c:pt idx="514">
                  <c:v>2.01612E-68</c:v>
                </c:pt>
                <c:pt idx="515">
                  <c:v>7.7297700000000001E-69</c:v>
                </c:pt>
                <c:pt idx="516">
                  <c:v>-1.3391299999999999E-68</c:v>
                </c:pt>
                <c:pt idx="517">
                  <c:v>-3.87596E-68</c:v>
                </c:pt>
                <c:pt idx="518">
                  <c:v>-5.7190300000000003E-68</c:v>
                </c:pt>
                <c:pt idx="519">
                  <c:v>-5.1445800000000002E-68</c:v>
                </c:pt>
                <c:pt idx="520">
                  <c:v>-4.7894499999999999E-69</c:v>
                </c:pt>
                <c:pt idx="521">
                  <c:v>9.0041499999999996E-68</c:v>
                </c:pt>
                <c:pt idx="522">
                  <c:v>2.2289200000000001E-67</c:v>
                </c:pt>
                <c:pt idx="523">
                  <c:v>3.5865800000000001E-67</c:v>
                </c:pt>
                <c:pt idx="524">
                  <c:v>4.3341200000000002E-67</c:v>
                </c:pt>
                <c:pt idx="525">
                  <c:v>3.6909600000000001E-67</c:v>
                </c:pt>
                <c:pt idx="526">
                  <c:v>1.1267799999999999E-67</c:v>
                </c:pt>
                <c:pt idx="527">
                  <c:v>-3.26801E-67</c:v>
                </c:pt>
                <c:pt idx="528">
                  <c:v>-8.6408600000000004E-67</c:v>
                </c:pt>
                <c:pt idx="529">
                  <c:v>-1.33199E-66</c:v>
                </c:pt>
                <c:pt idx="530">
                  <c:v>-1.5084499999999999E-66</c:v>
                </c:pt>
                <c:pt idx="531">
                  <c:v>-1.20971E-66</c:v>
                </c:pt>
                <c:pt idx="532">
                  <c:v>-3.7203000000000003E-67</c:v>
                </c:pt>
                <c:pt idx="533">
                  <c:v>9.1117400000000003E-67</c:v>
                </c:pt>
                <c:pt idx="534">
                  <c:v>2.2708000000000001E-66</c:v>
                </c:pt>
                <c:pt idx="535">
                  <c:v>2.9627700000000001E-66</c:v>
                </c:pt>
                <c:pt idx="536">
                  <c:v>2.09602E-66</c:v>
                </c:pt>
                <c:pt idx="537">
                  <c:v>-9.58294E-67</c:v>
                </c:pt>
                <c:pt idx="538">
                  <c:v>-6.2735299999999996E-66</c:v>
                </c:pt>
                <c:pt idx="539">
                  <c:v>-1.3021300000000001E-65</c:v>
                </c:pt>
                <c:pt idx="540">
                  <c:v>-1.91294E-65</c:v>
                </c:pt>
                <c:pt idx="541">
                  <c:v>-2.16147E-65</c:v>
                </c:pt>
                <c:pt idx="542">
                  <c:v>-1.7753E-65</c:v>
                </c:pt>
                <c:pt idx="543">
                  <c:v>-6.3554300000000001E-66</c:v>
                </c:pt>
                <c:pt idx="544">
                  <c:v>1.13664E-65</c:v>
                </c:pt>
                <c:pt idx="545">
                  <c:v>3.1081000000000002E-65</c:v>
                </c:pt>
                <c:pt idx="546">
                  <c:v>4.4872900000000001E-65</c:v>
                </c:pt>
                <c:pt idx="547">
                  <c:v>4.2482499999999999E-65</c:v>
                </c:pt>
                <c:pt idx="548">
                  <c:v>1.4870300000000001E-65</c:v>
                </c:pt>
                <c:pt idx="549">
                  <c:v>-4.08555E-65</c:v>
                </c:pt>
                <c:pt idx="550">
                  <c:v>-1.16149E-64</c:v>
                </c:pt>
                <c:pt idx="551">
                  <c:v>-1.8890700000000001E-64</c:v>
                </c:pt>
                <c:pt idx="552">
                  <c:v>-2.2946200000000002E-64</c:v>
                </c:pt>
                <c:pt idx="553">
                  <c:v>-2.11063E-64</c:v>
                </c:pt>
                <c:pt idx="554">
                  <c:v>-1.1829500000000001E-64</c:v>
                </c:pt>
                <c:pt idx="555">
                  <c:v>4.2989000000000003E-65</c:v>
                </c:pt>
                <c:pt idx="556">
                  <c:v>2.3332700000000001E-64</c:v>
                </c:pt>
                <c:pt idx="557">
                  <c:v>3.7810199999999999E-64</c:v>
                </c:pt>
                <c:pt idx="558">
                  <c:v>3.87E-64</c:v>
                </c:pt>
                <c:pt idx="559">
                  <c:v>1.8532299999999999E-64</c:v>
                </c:pt>
                <c:pt idx="560">
                  <c:v>-2.5151399999999998E-64</c:v>
                </c:pt>
                <c:pt idx="561">
                  <c:v>-8.6053599999999996E-64</c:v>
                </c:pt>
                <c:pt idx="562">
                  <c:v>-1.4772199999999999E-63</c:v>
                </c:pt>
                <c:pt idx="563">
                  <c:v>-1.8673999999999999E-63</c:v>
                </c:pt>
                <c:pt idx="564">
                  <c:v>-1.7602E-63</c:v>
                </c:pt>
                <c:pt idx="565">
                  <c:v>-9.0861899999999996E-64</c:v>
                </c:pt>
                <c:pt idx="566">
                  <c:v>7.1287400000000001E-64</c:v>
                </c:pt>
                <c:pt idx="567">
                  <c:v>2.7375599999999999E-63</c:v>
                </c:pt>
                <c:pt idx="568">
                  <c:v>4.5110999999999998E-63</c:v>
                </c:pt>
                <c:pt idx="569">
                  <c:v>5.2076599999999995E-63</c:v>
                </c:pt>
                <c:pt idx="570">
                  <c:v>3.7814399999999999E-63</c:v>
                </c:pt>
                <c:pt idx="571">
                  <c:v>-5.9039000000000001E-64</c:v>
                </c:pt>
                <c:pt idx="572">
                  <c:v>-7.4776400000000004E-63</c:v>
                </c:pt>
                <c:pt idx="573">
                  <c:v>-1.49315E-62</c:v>
                </c:pt>
                <c:pt idx="574">
                  <c:v>-2.0596000000000001E-62</c:v>
                </c:pt>
                <c:pt idx="575">
                  <c:v>-2.272E-62</c:v>
                </c:pt>
                <c:pt idx="576">
                  <c:v>-2.02114E-62</c:v>
                </c:pt>
                <c:pt idx="577">
                  <c:v>-1.2924E-62</c:v>
                </c:pt>
                <c:pt idx="578">
                  <c:v>-2.8772499999999998E-63</c:v>
                </c:pt>
                <c:pt idx="579">
                  <c:v>3.90664E-63</c:v>
                </c:pt>
                <c:pt idx="580">
                  <c:v>-3.3429700000000001E-63</c:v>
                </c:pt>
                <c:pt idx="581">
                  <c:v>-3.65688E-62</c:v>
                </c:pt>
                <c:pt idx="582">
                  <c:v>-1.01927E-61</c:v>
                </c:pt>
                <c:pt idx="583">
                  <c:v>-1.94017E-61</c:v>
                </c:pt>
                <c:pt idx="584">
                  <c:v>-2.9284799999999999E-61</c:v>
                </c:pt>
                <c:pt idx="585">
                  <c:v>-3.71866E-61</c:v>
                </c:pt>
                <c:pt idx="586">
                  <c:v>-4.2229799999999998E-61</c:v>
                </c:pt>
                <c:pt idx="587">
                  <c:v>-4.6168099999999998E-61</c:v>
                </c:pt>
                <c:pt idx="588">
                  <c:v>-5.0695300000000002E-61</c:v>
                </c:pt>
                <c:pt idx="589">
                  <c:v>-5.5772900000000003E-61</c:v>
                </c:pt>
                <c:pt idx="590">
                  <c:v>-6.0702399999999998E-61</c:v>
                </c:pt>
                <c:pt idx="591">
                  <c:v>-6.4322600000000004E-61</c:v>
                </c:pt>
                <c:pt idx="592">
                  <c:v>-6.5091300000000003E-61</c:v>
                </c:pt>
                <c:pt idx="593">
                  <c:v>-6.1525300000000002E-61</c:v>
                </c:pt>
                <c:pt idx="594">
                  <c:v>-5.2038800000000003E-61</c:v>
                </c:pt>
                <c:pt idx="595">
                  <c:v>-4.2126600000000003E-61</c:v>
                </c:pt>
                <c:pt idx="596">
                  <c:v>-5.6854699999999997E-61</c:v>
                </c:pt>
                <c:pt idx="597">
                  <c:v>-1.3506099999999999E-60</c:v>
                </c:pt>
                <c:pt idx="598">
                  <c:v>-3.0129299999999999E-60</c:v>
                </c:pt>
                <c:pt idx="599">
                  <c:v>-5.4713600000000003E-60</c:v>
                </c:pt>
                <c:pt idx="600">
                  <c:v>-8.3806999999999997E-60</c:v>
                </c:pt>
                <c:pt idx="601">
                  <c:v>-1.1017799999999999E-59</c:v>
                </c:pt>
                <c:pt idx="602">
                  <c:v>-1.1870999999999999E-59</c:v>
                </c:pt>
                <c:pt idx="603">
                  <c:v>-9.0977100000000001E-60</c:v>
                </c:pt>
                <c:pt idx="604">
                  <c:v>-1.9329300000000001E-60</c:v>
                </c:pt>
                <c:pt idx="605">
                  <c:v>8.7913600000000005E-60</c:v>
                </c:pt>
                <c:pt idx="606">
                  <c:v>2.0826E-59</c:v>
                </c:pt>
                <c:pt idx="607">
                  <c:v>3.0314100000000001E-59</c:v>
                </c:pt>
                <c:pt idx="608">
                  <c:v>3.2563700000000001E-59</c:v>
                </c:pt>
                <c:pt idx="609">
                  <c:v>2.2689600000000002E-59</c:v>
                </c:pt>
                <c:pt idx="610">
                  <c:v>-4.4021399999999999E-60</c:v>
                </c:pt>
                <c:pt idx="611">
                  <c:v>-4.77267E-59</c:v>
                </c:pt>
                <c:pt idx="612">
                  <c:v>-8.8797900000000003E-59</c:v>
                </c:pt>
                <c:pt idx="613">
                  <c:v>-9.2817899999999997E-59</c:v>
                </c:pt>
                <c:pt idx="614">
                  <c:v>-2.8386199999999999E-59</c:v>
                </c:pt>
                <c:pt idx="615">
                  <c:v>1.11305E-58</c:v>
                </c:pt>
                <c:pt idx="616">
                  <c:v>3.0453E-58</c:v>
                </c:pt>
                <c:pt idx="617">
                  <c:v>5.18561E-58</c:v>
                </c:pt>
                <c:pt idx="618">
                  <c:v>7.2712099999999995E-58</c:v>
                </c:pt>
                <c:pt idx="619">
                  <c:v>9.1642800000000003E-58</c:v>
                </c:pt>
                <c:pt idx="620">
                  <c:v>1.1013599999999999E-57</c:v>
                </c:pt>
                <c:pt idx="621">
                  <c:v>1.32751E-57</c:v>
                </c:pt>
                <c:pt idx="622">
                  <c:v>1.6169199999999999E-57</c:v>
                </c:pt>
                <c:pt idx="623">
                  <c:v>1.9073E-57</c:v>
                </c:pt>
                <c:pt idx="624">
                  <c:v>2.0130899999999999E-57</c:v>
                </c:pt>
                <c:pt idx="625">
                  <c:v>1.6025599999999999E-57</c:v>
                </c:pt>
                <c:pt idx="626">
                  <c:v>3.2493899999999997E-58</c:v>
                </c:pt>
                <c:pt idx="627">
                  <c:v>-1.9261800000000001E-57</c:v>
                </c:pt>
                <c:pt idx="628">
                  <c:v>-4.7296099999999998E-57</c:v>
                </c:pt>
                <c:pt idx="629">
                  <c:v>-6.5089900000000001E-57</c:v>
                </c:pt>
                <c:pt idx="630">
                  <c:v>-4.0138600000000002E-57</c:v>
                </c:pt>
                <c:pt idx="631">
                  <c:v>6.43977E-57</c:v>
                </c:pt>
                <c:pt idx="632">
                  <c:v>2.63701E-56</c:v>
                </c:pt>
                <c:pt idx="633">
                  <c:v>5.3695300000000002E-56</c:v>
                </c:pt>
                <c:pt idx="634">
                  <c:v>8.2657400000000004E-56</c:v>
                </c:pt>
                <c:pt idx="635">
                  <c:v>1.0411499999999999E-55</c:v>
                </c:pt>
                <c:pt idx="636">
                  <c:v>1.07608E-55</c:v>
                </c:pt>
                <c:pt idx="637">
                  <c:v>8.5585600000000003E-56</c:v>
                </c:pt>
                <c:pt idx="638">
                  <c:v>3.7467400000000002E-56</c:v>
                </c:pt>
                <c:pt idx="639">
                  <c:v>-2.6812100000000001E-56</c:v>
                </c:pt>
                <c:pt idx="640">
                  <c:v>-8.1733499999999993E-56</c:v>
                </c:pt>
                <c:pt idx="641">
                  <c:v>-8.56645E-56</c:v>
                </c:pt>
                <c:pt idx="642">
                  <c:v>2.5009700000000001E-57</c:v>
                </c:pt>
                <c:pt idx="643">
                  <c:v>1.9804E-55</c:v>
                </c:pt>
                <c:pt idx="644">
                  <c:v>4.8065E-55</c:v>
                </c:pt>
                <c:pt idx="645">
                  <c:v>7.8556399999999993E-55</c:v>
                </c:pt>
                <c:pt idx="646">
                  <c:v>9.7216599999999997E-55</c:v>
                </c:pt>
                <c:pt idx="647">
                  <c:v>8.3251300000000005E-55</c:v>
                </c:pt>
                <c:pt idx="648">
                  <c:v>1.9283100000000001E-55</c:v>
                </c:pt>
                <c:pt idx="649">
                  <c:v>-9.7340000000000003E-55</c:v>
                </c:pt>
                <c:pt idx="650">
                  <c:v>-2.4877799999999999E-54</c:v>
                </c:pt>
                <c:pt idx="651">
                  <c:v>-3.93036E-54</c:v>
                </c:pt>
                <c:pt idx="652">
                  <c:v>-4.6590199999999999E-54</c:v>
                </c:pt>
                <c:pt idx="653">
                  <c:v>-3.9548599999999998E-54</c:v>
                </c:pt>
                <c:pt idx="654">
                  <c:v>-1.28841E-54</c:v>
                </c:pt>
                <c:pt idx="655">
                  <c:v>3.2823700000000002E-54</c:v>
                </c:pt>
                <c:pt idx="656">
                  <c:v>8.6652300000000004E-54</c:v>
                </c:pt>
                <c:pt idx="657">
                  <c:v>1.2565200000000001E-53</c:v>
                </c:pt>
                <c:pt idx="658">
                  <c:v>1.1890599999999999E-53</c:v>
                </c:pt>
                <c:pt idx="659">
                  <c:v>3.7117000000000001E-54</c:v>
                </c:pt>
                <c:pt idx="660">
                  <c:v>-1.3292600000000001E-53</c:v>
                </c:pt>
                <c:pt idx="661">
                  <c:v>-3.70209E-53</c:v>
                </c:pt>
                <c:pt idx="662">
                  <c:v>-6.0516999999999999E-53</c:v>
                </c:pt>
                <c:pt idx="663">
                  <c:v>-7.2622399999999995E-53</c:v>
                </c:pt>
                <c:pt idx="664">
                  <c:v>-6.1514499999999999E-53</c:v>
                </c:pt>
                <c:pt idx="665">
                  <c:v>-1.9326699999999999E-53</c:v>
                </c:pt>
                <c:pt idx="666">
                  <c:v>5.3341300000000003E-53</c:v>
                </c:pt>
                <c:pt idx="667">
                  <c:v>1.4109299999999999E-52</c:v>
                </c:pt>
                <c:pt idx="668">
                  <c:v>2.0725199999999999E-52</c:v>
                </c:pt>
                <c:pt idx="669">
                  <c:v>1.9839699999999998E-52</c:v>
                </c:pt>
                <c:pt idx="670">
                  <c:v>6.4830000000000001E-53</c:v>
                </c:pt>
                <c:pt idx="671">
                  <c:v>-2.1355300000000002E-52</c:v>
                </c:pt>
                <c:pt idx="672">
                  <c:v>-6.0450799999999996E-52</c:v>
                </c:pt>
                <c:pt idx="673">
                  <c:v>-1.01323E-51</c:v>
                </c:pt>
                <c:pt idx="674">
                  <c:v>-1.30678E-51</c:v>
                </c:pt>
                <c:pt idx="675">
                  <c:v>-1.36242E-51</c:v>
                </c:pt>
                <c:pt idx="676">
                  <c:v>-1.0974300000000001E-51</c:v>
                </c:pt>
                <c:pt idx="677">
                  <c:v>-4.96981E-52</c:v>
                </c:pt>
                <c:pt idx="678">
                  <c:v>3.0041399999999999E-52</c:v>
                </c:pt>
                <c:pt idx="679">
                  <c:v>8.7816099999999996E-52</c:v>
                </c:pt>
                <c:pt idx="680">
                  <c:v>5.6339400000000002E-52</c:v>
                </c:pt>
                <c:pt idx="681">
                  <c:v>-1.2607300000000001E-51</c:v>
                </c:pt>
                <c:pt idx="682">
                  <c:v>-4.7842599999999997E-51</c:v>
                </c:pt>
                <c:pt idx="683">
                  <c:v>-9.6229299999999999E-51</c:v>
                </c:pt>
                <c:pt idx="684">
                  <c:v>-1.4733100000000001E-50</c:v>
                </c:pt>
                <c:pt idx="685">
                  <c:v>-1.8347E-50</c:v>
                </c:pt>
                <c:pt idx="686">
                  <c:v>-1.8329200000000001E-50</c:v>
                </c:pt>
                <c:pt idx="687">
                  <c:v>-1.29171E-50</c:v>
                </c:pt>
                <c:pt idx="688">
                  <c:v>-1.6057000000000001E-51</c:v>
                </c:pt>
                <c:pt idx="689">
                  <c:v>1.3568000000000001E-50</c:v>
                </c:pt>
                <c:pt idx="690">
                  <c:v>2.6804400000000002E-50</c:v>
                </c:pt>
                <c:pt idx="691">
                  <c:v>2.9358899999999999E-50</c:v>
                </c:pt>
                <c:pt idx="692">
                  <c:v>1.3221699999999999E-50</c:v>
                </c:pt>
                <c:pt idx="693">
                  <c:v>-2.4876299999999999E-50</c:v>
                </c:pt>
                <c:pt idx="694">
                  <c:v>-8.1352300000000002E-50</c:v>
                </c:pt>
                <c:pt idx="695">
                  <c:v>-1.4335399999999999E-49</c:v>
                </c:pt>
                <c:pt idx="696">
                  <c:v>-1.8652399999999999E-49</c:v>
                </c:pt>
                <c:pt idx="697">
                  <c:v>-1.8139299999999998E-49</c:v>
                </c:pt>
                <c:pt idx="698">
                  <c:v>-1.07626E-49</c:v>
                </c:pt>
                <c:pt idx="699">
                  <c:v>3.6125000000000001E-50</c:v>
                </c:pt>
                <c:pt idx="700">
                  <c:v>2.2628400000000001E-49</c:v>
                </c:pt>
                <c:pt idx="701">
                  <c:v>4.0774900000000003E-49</c:v>
                </c:pt>
                <c:pt idx="702">
                  <c:v>4.9577999999999998E-49</c:v>
                </c:pt>
                <c:pt idx="703">
                  <c:v>3.9099000000000001E-49</c:v>
                </c:pt>
                <c:pt idx="704">
                  <c:v>1.7999800000000001E-50</c:v>
                </c:pt>
                <c:pt idx="705">
                  <c:v>-6.0694499999999998E-49</c:v>
                </c:pt>
                <c:pt idx="706">
                  <c:v>-1.34326E-48</c:v>
                </c:pt>
                <c:pt idx="707">
                  <c:v>-1.9773899999999999E-48</c:v>
                </c:pt>
                <c:pt idx="708">
                  <c:v>-2.2805099999999999E-48</c:v>
                </c:pt>
                <c:pt idx="709">
                  <c:v>-2.03654E-48</c:v>
                </c:pt>
                <c:pt idx="710">
                  <c:v>-1.1427000000000001E-48</c:v>
                </c:pt>
                <c:pt idx="711">
                  <c:v>2.3796400000000002E-49</c:v>
                </c:pt>
                <c:pt idx="712">
                  <c:v>1.6497499999999999E-48</c:v>
                </c:pt>
                <c:pt idx="713">
                  <c:v>2.4844199999999999E-48</c:v>
                </c:pt>
                <c:pt idx="714">
                  <c:v>2.1388299999999999E-48</c:v>
                </c:pt>
                <c:pt idx="715">
                  <c:v>1.50111E-49</c:v>
                </c:pt>
                <c:pt idx="716">
                  <c:v>-3.5080199999999999E-48</c:v>
                </c:pt>
                <c:pt idx="717">
                  <c:v>-8.0356299999999994E-48</c:v>
                </c:pt>
                <c:pt idx="718">
                  <c:v>-1.18409E-47</c:v>
                </c:pt>
                <c:pt idx="719">
                  <c:v>-1.3035599999999999E-47</c:v>
                </c:pt>
                <c:pt idx="720">
                  <c:v>-9.78872E-48</c:v>
                </c:pt>
                <c:pt idx="721">
                  <c:v>-9.7022900000000005E-49</c:v>
                </c:pt>
                <c:pt idx="722">
                  <c:v>1.2391799999999999E-47</c:v>
                </c:pt>
                <c:pt idx="723">
                  <c:v>2.70176E-47</c:v>
                </c:pt>
                <c:pt idx="724">
                  <c:v>4.03131E-47</c:v>
                </c:pt>
                <c:pt idx="725">
                  <c:v>5.3109300000000005E-47</c:v>
                </c:pt>
                <c:pt idx="726">
                  <c:v>6.8826899999999997E-47</c:v>
                </c:pt>
                <c:pt idx="727">
                  <c:v>8.9912599999999991E-47</c:v>
                </c:pt>
                <c:pt idx="728">
                  <c:v>1.1476799999999999E-46</c:v>
                </c:pt>
                <c:pt idx="729">
                  <c:v>1.39161E-46</c:v>
                </c:pt>
                <c:pt idx="730">
                  <c:v>1.6047999999999999E-46</c:v>
                </c:pt>
                <c:pt idx="731">
                  <c:v>1.8022800000000001E-46</c:v>
                </c:pt>
                <c:pt idx="732">
                  <c:v>2.0499499999999999E-46</c:v>
                </c:pt>
                <c:pt idx="733">
                  <c:v>2.40141E-46</c:v>
                </c:pt>
                <c:pt idx="734">
                  <c:v>2.81318E-46</c:v>
                </c:pt>
                <c:pt idx="735">
                  <c:v>3.2707400000000001E-46</c:v>
                </c:pt>
                <c:pt idx="736">
                  <c:v>3.8548100000000003E-46</c:v>
                </c:pt>
                <c:pt idx="737">
                  <c:v>4.5407100000000002E-46</c:v>
                </c:pt>
                <c:pt idx="738">
                  <c:v>5.3222100000000004E-46</c:v>
                </c:pt>
                <c:pt idx="739">
                  <c:v>6.2376500000000003E-46</c:v>
                </c:pt>
                <c:pt idx="740">
                  <c:v>6.6677799999999999E-46</c:v>
                </c:pt>
                <c:pt idx="741">
                  <c:v>5.3957499999999997E-46</c:v>
                </c:pt>
                <c:pt idx="742">
                  <c:v>1.6214499999999999E-46</c:v>
                </c:pt>
                <c:pt idx="743">
                  <c:v>-4.65211E-46</c:v>
                </c:pt>
                <c:pt idx="744">
                  <c:v>-1.26472E-45</c:v>
                </c:pt>
                <c:pt idx="745">
                  <c:v>-2.10061E-45</c:v>
                </c:pt>
                <c:pt idx="746">
                  <c:v>-2.53501E-45</c:v>
                </c:pt>
                <c:pt idx="747">
                  <c:v>-1.20688E-45</c:v>
                </c:pt>
                <c:pt idx="748">
                  <c:v>3.7841899999999997E-45</c:v>
                </c:pt>
                <c:pt idx="749">
                  <c:v>1.30941E-44</c:v>
                </c:pt>
                <c:pt idx="750">
                  <c:v>2.5217599999999999E-44</c:v>
                </c:pt>
                <c:pt idx="751">
                  <c:v>3.6339300000000002E-44</c:v>
                </c:pt>
                <c:pt idx="752">
                  <c:v>3.96009E-44</c:v>
                </c:pt>
                <c:pt idx="753">
                  <c:v>2.71309E-44</c:v>
                </c:pt>
                <c:pt idx="754">
                  <c:v>-4.1328300000000001E-45</c:v>
                </c:pt>
                <c:pt idx="755">
                  <c:v>-4.9584399999999997E-44</c:v>
                </c:pt>
                <c:pt idx="756">
                  <c:v>-1.0033999999999999E-43</c:v>
                </c:pt>
                <c:pt idx="757">
                  <c:v>-1.46769E-43</c:v>
                </c:pt>
                <c:pt idx="758">
                  <c:v>-1.7876100000000001E-43</c:v>
                </c:pt>
                <c:pt idx="759">
                  <c:v>-1.88152E-43</c:v>
                </c:pt>
                <c:pt idx="760">
                  <c:v>-1.7280899999999999E-43</c:v>
                </c:pt>
                <c:pt idx="761">
                  <c:v>-1.3880099999999999E-43</c:v>
                </c:pt>
                <c:pt idx="762">
                  <c:v>-1.13026E-43</c:v>
                </c:pt>
                <c:pt idx="763">
                  <c:v>-1.5327200000000001E-43</c:v>
                </c:pt>
                <c:pt idx="764">
                  <c:v>-3.1641900000000002E-43</c:v>
                </c:pt>
                <c:pt idx="765">
                  <c:v>-6.1625500000000001E-43</c:v>
                </c:pt>
                <c:pt idx="766">
                  <c:v>-1.0213400000000001E-42</c:v>
                </c:pt>
                <c:pt idx="767">
                  <c:v>-1.4757099999999999E-42</c:v>
                </c:pt>
                <c:pt idx="768">
                  <c:v>-1.9497499999999999E-42</c:v>
                </c:pt>
                <c:pt idx="769">
                  <c:v>-2.48004E-42</c:v>
                </c:pt>
                <c:pt idx="770">
                  <c:v>-3.0784500000000001E-42</c:v>
                </c:pt>
                <c:pt idx="771">
                  <c:v>-3.6530500000000003E-42</c:v>
                </c:pt>
                <c:pt idx="772">
                  <c:v>-4.1378400000000001E-42</c:v>
                </c:pt>
                <c:pt idx="773">
                  <c:v>-4.5536199999999998E-42</c:v>
                </c:pt>
                <c:pt idx="774">
                  <c:v>-4.8641500000000001E-42</c:v>
                </c:pt>
                <c:pt idx="775">
                  <c:v>-5.0309600000000001E-42</c:v>
                </c:pt>
                <c:pt idx="776">
                  <c:v>-5.1243299999999997E-42</c:v>
                </c:pt>
                <c:pt idx="777">
                  <c:v>-5.1239599999999999E-42</c:v>
                </c:pt>
                <c:pt idx="778">
                  <c:v>-5.0096499999999998E-42</c:v>
                </c:pt>
                <c:pt idx="779">
                  <c:v>-5.1296300000000001E-42</c:v>
                </c:pt>
                <c:pt idx="780">
                  <c:v>-5.77015E-42</c:v>
                </c:pt>
                <c:pt idx="781">
                  <c:v>-6.8297000000000004E-42</c:v>
                </c:pt>
                <c:pt idx="782">
                  <c:v>-8.8244300000000001E-42</c:v>
                </c:pt>
                <c:pt idx="783">
                  <c:v>-1.2655999999999999E-41</c:v>
                </c:pt>
                <c:pt idx="784">
                  <c:v>-1.67396E-41</c:v>
                </c:pt>
                <c:pt idx="785">
                  <c:v>-1.49398E-41</c:v>
                </c:pt>
                <c:pt idx="786">
                  <c:v>4.5634400000000002E-42</c:v>
                </c:pt>
                <c:pt idx="787">
                  <c:v>5.9914499999999999E-41</c:v>
                </c:pt>
                <c:pt idx="788">
                  <c:v>1.65577E-40</c:v>
                </c:pt>
                <c:pt idx="789">
                  <c:v>3.0859400000000001E-40</c:v>
                </c:pt>
                <c:pt idx="790">
                  <c:v>4.3204699999999996E-40</c:v>
                </c:pt>
                <c:pt idx="791">
                  <c:v>4.4771699999999998E-40</c:v>
                </c:pt>
                <c:pt idx="792">
                  <c:v>2.7316499999999998E-40</c:v>
                </c:pt>
                <c:pt idx="793">
                  <c:v>-1.2896199999999999E-40</c:v>
                </c:pt>
                <c:pt idx="794">
                  <c:v>-7.2297299999999999E-40</c:v>
                </c:pt>
                <c:pt idx="795">
                  <c:v>-1.37622E-39</c:v>
                </c:pt>
                <c:pt idx="796">
                  <c:v>-1.8375300000000002E-39</c:v>
                </c:pt>
                <c:pt idx="797">
                  <c:v>-1.7670500000000001E-39</c:v>
                </c:pt>
                <c:pt idx="798">
                  <c:v>-8.4531100000000008E-40</c:v>
                </c:pt>
                <c:pt idx="799">
                  <c:v>1.07264E-39</c:v>
                </c:pt>
                <c:pt idx="800">
                  <c:v>3.7229800000000001E-39</c:v>
                </c:pt>
                <c:pt idx="801">
                  <c:v>6.2471099999999994E-39</c:v>
                </c:pt>
                <c:pt idx="802">
                  <c:v>7.5428599999999997E-39</c:v>
                </c:pt>
                <c:pt idx="803">
                  <c:v>6.8845300000000001E-39</c:v>
                </c:pt>
                <c:pt idx="804">
                  <c:v>3.8717900000000001E-39</c:v>
                </c:pt>
                <c:pt idx="805">
                  <c:v>-1.6106999999999999E-39</c:v>
                </c:pt>
                <c:pt idx="806">
                  <c:v>-8.2110600000000004E-39</c:v>
                </c:pt>
                <c:pt idx="807">
                  <c:v>-1.2288800000000001E-38</c:v>
                </c:pt>
                <c:pt idx="808">
                  <c:v>-9.3934899999999998E-39</c:v>
                </c:pt>
                <c:pt idx="809">
                  <c:v>3.6707400000000001E-39</c:v>
                </c:pt>
                <c:pt idx="810">
                  <c:v>2.8023599999999998E-38</c:v>
                </c:pt>
                <c:pt idx="811">
                  <c:v>6.1158799999999998E-38</c:v>
                </c:pt>
                <c:pt idx="812">
                  <c:v>9.1806799999999997E-38</c:v>
                </c:pt>
                <c:pt idx="813">
                  <c:v>9.4851100000000001E-38</c:v>
                </c:pt>
                <c:pt idx="814">
                  <c:v>3.6327E-38</c:v>
                </c:pt>
                <c:pt idx="815">
                  <c:v>-1.1033400000000001E-37</c:v>
                </c:pt>
                <c:pt idx="816">
                  <c:v>-3.4590100000000001E-37</c:v>
                </c:pt>
                <c:pt idx="817">
                  <c:v>-6.2583499999999998E-37</c:v>
                </c:pt>
                <c:pt idx="818">
                  <c:v>-8.4396300000000007E-37</c:v>
                </c:pt>
                <c:pt idx="819">
                  <c:v>-8.4742200000000007E-37</c:v>
                </c:pt>
                <c:pt idx="820">
                  <c:v>-4.9486300000000004E-37</c:v>
                </c:pt>
                <c:pt idx="821">
                  <c:v>2.6917899999999998E-37</c:v>
                </c:pt>
                <c:pt idx="822">
                  <c:v>1.351E-36</c:v>
                </c:pt>
                <c:pt idx="823">
                  <c:v>2.4741800000000001E-36</c:v>
                </c:pt>
                <c:pt idx="824">
                  <c:v>3.1959800000000002E-36</c:v>
                </c:pt>
                <c:pt idx="825">
                  <c:v>2.9858300000000001E-36</c:v>
                </c:pt>
                <c:pt idx="826">
                  <c:v>1.3971E-36</c:v>
                </c:pt>
                <c:pt idx="827">
                  <c:v>-1.65244E-36</c:v>
                </c:pt>
                <c:pt idx="828">
                  <c:v>-5.5458400000000001E-36</c:v>
                </c:pt>
                <c:pt idx="829">
                  <c:v>-8.6768700000000007E-36</c:v>
                </c:pt>
                <c:pt idx="830">
                  <c:v>-8.5805400000000006E-36</c:v>
                </c:pt>
                <c:pt idx="831">
                  <c:v>-2.8242900000000001E-36</c:v>
                </c:pt>
                <c:pt idx="832">
                  <c:v>9.7828100000000003E-36</c:v>
                </c:pt>
                <c:pt idx="833">
                  <c:v>2.8133500000000003E-35</c:v>
                </c:pt>
                <c:pt idx="834">
                  <c:v>4.7741099999999999E-35</c:v>
                </c:pt>
                <c:pt idx="835">
                  <c:v>6.0652400000000002E-35</c:v>
                </c:pt>
                <c:pt idx="836">
                  <c:v>5.7747900000000001E-35</c:v>
                </c:pt>
                <c:pt idx="837">
                  <c:v>3.1942199999999998E-35</c:v>
                </c:pt>
                <c:pt idx="838">
                  <c:v>-1.85162E-35</c:v>
                </c:pt>
                <c:pt idx="839">
                  <c:v>-8.4999699999999999E-35</c:v>
                </c:pt>
                <c:pt idx="840">
                  <c:v>-1.44765E-34</c:v>
                </c:pt>
                <c:pt idx="841">
                  <c:v>-1.65276E-34</c:v>
                </c:pt>
                <c:pt idx="842">
                  <c:v>-1.15928E-34</c:v>
                </c:pt>
                <c:pt idx="843">
                  <c:v>1.86037E-35</c:v>
                </c:pt>
                <c:pt idx="844">
                  <c:v>2.2607299999999998E-34</c:v>
                </c:pt>
                <c:pt idx="845">
                  <c:v>4.5718000000000004E-34</c:v>
                </c:pt>
                <c:pt idx="846">
                  <c:v>6.2246800000000002E-34</c:v>
                </c:pt>
                <c:pt idx="847">
                  <c:v>6.04853E-34</c:v>
                </c:pt>
                <c:pt idx="848">
                  <c:v>2.9761100000000002E-34</c:v>
                </c:pt>
                <c:pt idx="849">
                  <c:v>-3.36669E-34</c:v>
                </c:pt>
                <c:pt idx="850">
                  <c:v>-1.2006499999999999E-33</c:v>
                </c:pt>
                <c:pt idx="851">
                  <c:v>-2.0224900000000001E-33</c:v>
                </c:pt>
                <c:pt idx="852">
                  <c:v>-2.4183600000000001E-33</c:v>
                </c:pt>
                <c:pt idx="853">
                  <c:v>-2.0512199999999999E-33</c:v>
                </c:pt>
                <c:pt idx="854">
                  <c:v>-7.4974100000000001E-34</c:v>
                </c:pt>
                <c:pt idx="855">
                  <c:v>1.4053900000000001E-33</c:v>
                </c:pt>
                <c:pt idx="856">
                  <c:v>3.9215799999999998E-33</c:v>
                </c:pt>
                <c:pt idx="857">
                  <c:v>5.8324200000000001E-33</c:v>
                </c:pt>
                <c:pt idx="858">
                  <c:v>5.9293799999999999E-33</c:v>
                </c:pt>
                <c:pt idx="859">
                  <c:v>3.1235400000000003E-33</c:v>
                </c:pt>
                <c:pt idx="860">
                  <c:v>-3.0658799999999999E-33</c:v>
                </c:pt>
                <c:pt idx="861">
                  <c:v>-1.18084E-32</c:v>
                </c:pt>
                <c:pt idx="862">
                  <c:v>-2.07056E-32</c:v>
                </c:pt>
                <c:pt idx="863">
                  <c:v>-2.6607699999999999E-32</c:v>
                </c:pt>
                <c:pt idx="864">
                  <c:v>-2.6787700000000003E-32</c:v>
                </c:pt>
                <c:pt idx="865">
                  <c:v>-1.9607500000000001E-32</c:v>
                </c:pt>
                <c:pt idx="866">
                  <c:v>-5.2003599999999998E-33</c:v>
                </c:pt>
                <c:pt idx="867">
                  <c:v>1.27944E-32</c:v>
                </c:pt>
                <c:pt idx="868">
                  <c:v>2.5029199999999998E-32</c:v>
                </c:pt>
                <c:pt idx="869">
                  <c:v>1.7236199999999999E-32</c:v>
                </c:pt>
                <c:pt idx="870">
                  <c:v>-2.39507E-32</c:v>
                </c:pt>
                <c:pt idx="871">
                  <c:v>-1.03564E-31</c:v>
                </c:pt>
                <c:pt idx="872">
                  <c:v>-2.1279500000000001E-31</c:v>
                </c:pt>
                <c:pt idx="873">
                  <c:v>-3.2569999999999999E-31</c:v>
                </c:pt>
                <c:pt idx="874">
                  <c:v>-4.0309400000000004E-31</c:v>
                </c:pt>
                <c:pt idx="875">
                  <c:v>-4.0771499999999996E-31</c:v>
                </c:pt>
                <c:pt idx="876">
                  <c:v>-3.1860699999999999E-31</c:v>
                </c:pt>
                <c:pt idx="877">
                  <c:v>-1.3765399999999999E-31</c:v>
                </c:pt>
                <c:pt idx="878">
                  <c:v>9.5639200000000004E-32</c:v>
                </c:pt>
                <c:pt idx="879">
                  <c:v>2.8429500000000001E-31</c:v>
                </c:pt>
                <c:pt idx="880">
                  <c:v>2.8934900000000002E-31</c:v>
                </c:pt>
                <c:pt idx="881">
                  <c:v>-1.5804699999999999E-32</c:v>
                </c:pt>
                <c:pt idx="882">
                  <c:v>-6.9123100000000001E-31</c:v>
                </c:pt>
                <c:pt idx="883">
                  <c:v>-1.6773399999999998E-30</c:v>
                </c:pt>
                <c:pt idx="884">
                  <c:v>-2.7303699999999999E-30</c:v>
                </c:pt>
                <c:pt idx="885">
                  <c:v>-3.4080600000000003E-30</c:v>
                </c:pt>
                <c:pt idx="886">
                  <c:v>-3.2316499999999998E-30</c:v>
                </c:pt>
                <c:pt idx="887">
                  <c:v>-2.0002700000000001E-30</c:v>
                </c:pt>
                <c:pt idx="888">
                  <c:v>7.1140800000000004E-32</c:v>
                </c:pt>
                <c:pt idx="889">
                  <c:v>2.5437999999999998E-30</c:v>
                </c:pt>
                <c:pt idx="890">
                  <c:v>4.9202000000000001E-30</c:v>
                </c:pt>
                <c:pt idx="891">
                  <c:v>6.66054E-30</c:v>
                </c:pt>
                <c:pt idx="892">
                  <c:v>7.2831700000000001E-30</c:v>
                </c:pt>
                <c:pt idx="893">
                  <c:v>6.49644E-30</c:v>
                </c:pt>
                <c:pt idx="894">
                  <c:v>4.4284200000000001E-30</c:v>
                </c:pt>
                <c:pt idx="895">
                  <c:v>1.8090700000000001E-30</c:v>
                </c:pt>
                <c:pt idx="896">
                  <c:v>-4.7797700000000003E-31</c:v>
                </c:pt>
                <c:pt idx="897">
                  <c:v>-1.4236199999999999E-30</c:v>
                </c:pt>
                <c:pt idx="898">
                  <c:v>8.4940599999999996E-31</c:v>
                </c:pt>
                <c:pt idx="899">
                  <c:v>7.7522799999999995E-30</c:v>
                </c:pt>
                <c:pt idx="900">
                  <c:v>1.7998500000000001E-29</c:v>
                </c:pt>
                <c:pt idx="901">
                  <c:v>2.8261000000000003E-29</c:v>
                </c:pt>
                <c:pt idx="902">
                  <c:v>3.4115099999999997E-29</c:v>
                </c:pt>
                <c:pt idx="903">
                  <c:v>3.0653799999999999E-29</c:v>
                </c:pt>
                <c:pt idx="904">
                  <c:v>1.5049000000000001E-29</c:v>
                </c:pt>
                <c:pt idx="905">
                  <c:v>-1.23923E-29</c:v>
                </c:pt>
                <c:pt idx="906">
                  <c:v>-4.3933899999999998E-29</c:v>
                </c:pt>
                <c:pt idx="907">
                  <c:v>-5.6959600000000005E-29</c:v>
                </c:pt>
                <c:pt idx="908">
                  <c:v>-2.9176100000000003E-29</c:v>
                </c:pt>
                <c:pt idx="909">
                  <c:v>3.4818999999999999E-29</c:v>
                </c:pt>
                <c:pt idx="910">
                  <c:v>1.15548E-28</c:v>
                </c:pt>
                <c:pt idx="911">
                  <c:v>2.0387500000000001E-28</c:v>
                </c:pt>
                <c:pt idx="912">
                  <c:v>2.8167400000000001E-28</c:v>
                </c:pt>
                <c:pt idx="913">
                  <c:v>3.0462699999999999E-28</c:v>
                </c:pt>
                <c:pt idx="914">
                  <c:v>2.5081099999999999E-28</c:v>
                </c:pt>
                <c:pt idx="915">
                  <c:v>1.8078700000000001E-28</c:v>
                </c:pt>
                <c:pt idx="916">
                  <c:v>2.0358199999999999E-28</c:v>
                </c:pt>
                <c:pt idx="917">
                  <c:v>2.9775100000000002E-28</c:v>
                </c:pt>
                <c:pt idx="918">
                  <c:v>9.4767699999999998E-29</c:v>
                </c:pt>
                <c:pt idx="919">
                  <c:v>-1.07374E-27</c:v>
                </c:pt>
                <c:pt idx="920">
                  <c:v>-3.7297499999999997E-27</c:v>
                </c:pt>
                <c:pt idx="921">
                  <c:v>-7.8135299999999998E-27</c:v>
                </c:pt>
                <c:pt idx="922">
                  <c:v>-1.27613E-26</c:v>
                </c:pt>
                <c:pt idx="923">
                  <c:v>-1.77292E-26</c:v>
                </c:pt>
                <c:pt idx="924">
                  <c:v>-2.11811E-26</c:v>
                </c:pt>
                <c:pt idx="925">
                  <c:v>-2.0625900000000001E-26</c:v>
                </c:pt>
                <c:pt idx="926">
                  <c:v>-1.38664E-26</c:v>
                </c:pt>
                <c:pt idx="927">
                  <c:v>-7.3296000000000002E-28</c:v>
                </c:pt>
                <c:pt idx="928">
                  <c:v>1.5939999999999999E-26</c:v>
                </c:pt>
                <c:pt idx="929">
                  <c:v>2.9501599999999999E-26</c:v>
                </c:pt>
                <c:pt idx="930">
                  <c:v>3.0654200000000001E-26</c:v>
                </c:pt>
                <c:pt idx="931">
                  <c:v>1.286E-26</c:v>
                </c:pt>
                <c:pt idx="932">
                  <c:v>-2.2780300000000001E-26</c:v>
                </c:pt>
                <c:pt idx="933">
                  <c:v>-6.9202499999999995E-26</c:v>
                </c:pt>
                <c:pt idx="934">
                  <c:v>-1.17763E-25</c:v>
                </c:pt>
                <c:pt idx="935">
                  <c:v>-1.57721E-25</c:v>
                </c:pt>
                <c:pt idx="936">
                  <c:v>-1.7596700000000001E-25</c:v>
                </c:pt>
                <c:pt idx="937">
                  <c:v>-1.6618E-25</c:v>
                </c:pt>
                <c:pt idx="938">
                  <c:v>-1.3495800000000001E-25</c:v>
                </c:pt>
                <c:pt idx="939">
                  <c:v>-9.4542200000000005E-26</c:v>
                </c:pt>
                <c:pt idx="940">
                  <c:v>-6.3615099999999997E-26</c:v>
                </c:pt>
                <c:pt idx="941">
                  <c:v>-7.5408000000000004E-26</c:v>
                </c:pt>
                <c:pt idx="942">
                  <c:v>-1.6320500000000001E-25</c:v>
                </c:pt>
                <c:pt idx="943">
                  <c:v>-3.4118800000000001E-25</c:v>
                </c:pt>
                <c:pt idx="944">
                  <c:v>-5.9862699999999999E-25</c:v>
                </c:pt>
                <c:pt idx="945">
                  <c:v>-8.8523499999999993E-25</c:v>
                </c:pt>
                <c:pt idx="946">
                  <c:v>-1.12728E-24</c:v>
                </c:pt>
                <c:pt idx="947">
                  <c:v>-1.3120299999999999E-24</c:v>
                </c:pt>
                <c:pt idx="948">
                  <c:v>-1.5738599999999999E-24</c:v>
                </c:pt>
                <c:pt idx="949">
                  <c:v>-2.1507100000000002E-24</c:v>
                </c:pt>
                <c:pt idx="950">
                  <c:v>-3.08141E-24</c:v>
                </c:pt>
                <c:pt idx="951">
                  <c:v>-3.9783E-24</c:v>
                </c:pt>
                <c:pt idx="952">
                  <c:v>-4.3361399999999997E-24</c:v>
                </c:pt>
                <c:pt idx="953">
                  <c:v>-3.7657600000000001E-24</c:v>
                </c:pt>
                <c:pt idx="954">
                  <c:v>-1.9767399999999999E-24</c:v>
                </c:pt>
                <c:pt idx="955">
                  <c:v>7.1793100000000003E-25</c:v>
                </c:pt>
                <c:pt idx="956">
                  <c:v>3.9480400000000003E-24</c:v>
                </c:pt>
                <c:pt idx="957">
                  <c:v>9.1835799999999998E-24</c:v>
                </c:pt>
                <c:pt idx="958">
                  <c:v>1.81841E-23</c:v>
                </c:pt>
                <c:pt idx="959">
                  <c:v>2.9351700000000001E-23</c:v>
                </c:pt>
                <c:pt idx="960">
                  <c:v>3.95965E-23</c:v>
                </c:pt>
                <c:pt idx="961">
                  <c:v>4.8321300000000001E-23</c:v>
                </c:pt>
                <c:pt idx="962">
                  <c:v>5.6732099999999997E-23</c:v>
                </c:pt>
                <c:pt idx="963">
                  <c:v>6.4962799999999996E-23</c:v>
                </c:pt>
                <c:pt idx="964">
                  <c:v>6.7276599999999998E-23</c:v>
                </c:pt>
                <c:pt idx="965">
                  <c:v>5.07575E-23</c:v>
                </c:pt>
                <c:pt idx="966">
                  <c:v>9.1669899999999995E-24</c:v>
                </c:pt>
                <c:pt idx="967">
                  <c:v>-4.7933999999999999E-23</c:v>
                </c:pt>
                <c:pt idx="968">
                  <c:v>-1.2102699999999999E-22</c:v>
                </c:pt>
                <c:pt idx="969">
                  <c:v>-2.5001599999999998E-22</c:v>
                </c:pt>
                <c:pt idx="970">
                  <c:v>-4.9462400000000002E-22</c:v>
                </c:pt>
                <c:pt idx="971">
                  <c:v>-8.8513699999999994E-22</c:v>
                </c:pt>
                <c:pt idx="972">
                  <c:v>-1.3920199999999999E-21</c:v>
                </c:pt>
                <c:pt idx="973">
                  <c:v>-1.8897E-21</c:v>
                </c:pt>
                <c:pt idx="974">
                  <c:v>-2.0413000000000002E-21</c:v>
                </c:pt>
                <c:pt idx="975">
                  <c:v>-1.2286000000000001E-21</c:v>
                </c:pt>
                <c:pt idx="976">
                  <c:v>1.1295599999999999E-21</c:v>
                </c:pt>
                <c:pt idx="977">
                  <c:v>5.0237900000000004E-21</c:v>
                </c:pt>
                <c:pt idx="978">
                  <c:v>9.7195400000000006E-21</c:v>
                </c:pt>
                <c:pt idx="979">
                  <c:v>1.38376E-20</c:v>
                </c:pt>
                <c:pt idx="980">
                  <c:v>1.5119899999999999E-20</c:v>
                </c:pt>
                <c:pt idx="981">
                  <c:v>1.07953E-20</c:v>
                </c:pt>
                <c:pt idx="982">
                  <c:v>-8.9148400000000004E-22</c:v>
                </c:pt>
                <c:pt idx="983">
                  <c:v>-1.9065200000000001E-20</c:v>
                </c:pt>
                <c:pt idx="984">
                  <c:v>-3.8291900000000003E-20</c:v>
                </c:pt>
                <c:pt idx="985">
                  <c:v>-4.6771899999999998E-20</c:v>
                </c:pt>
                <c:pt idx="986">
                  <c:v>-2.8739099999999997E-20</c:v>
                </c:pt>
                <c:pt idx="987">
                  <c:v>2.8144699999999999E-20</c:v>
                </c:pt>
                <c:pt idx="988">
                  <c:v>1.2498600000000001E-19</c:v>
                </c:pt>
                <c:pt idx="989">
                  <c:v>2.46364E-19</c:v>
                </c:pt>
                <c:pt idx="990">
                  <c:v>3.5796800000000001E-19</c:v>
                </c:pt>
                <c:pt idx="991">
                  <c:v>4.09194E-19</c:v>
                </c:pt>
                <c:pt idx="992">
                  <c:v>3.4511800000000002E-19</c:v>
                </c:pt>
                <c:pt idx="993">
                  <c:v>1.29754E-19</c:v>
                </c:pt>
                <c:pt idx="994">
                  <c:v>-2.2388999999999999E-19</c:v>
                </c:pt>
                <c:pt idx="995">
                  <c:v>-6.2316700000000001E-19</c:v>
                </c:pt>
                <c:pt idx="996">
                  <c:v>-8.9354000000000002E-19</c:v>
                </c:pt>
                <c:pt idx="997">
                  <c:v>-8.3900599999999998E-19</c:v>
                </c:pt>
                <c:pt idx="998">
                  <c:v>-3.1147E-19</c:v>
                </c:pt>
                <c:pt idx="999">
                  <c:v>7.5076999999999999E-19</c:v>
                </c:pt>
                <c:pt idx="1000">
                  <c:v>2.20925E-18</c:v>
                </c:pt>
                <c:pt idx="1001">
                  <c:v>3.5539200000000003E-18</c:v>
                </c:pt>
                <c:pt idx="1002">
                  <c:v>3.9078300000000001E-18</c:v>
                </c:pt>
                <c:pt idx="1003">
                  <c:v>2.25749E-18</c:v>
                </c:pt>
                <c:pt idx="1004">
                  <c:v>-2.1308800000000001E-18</c:v>
                </c:pt>
                <c:pt idx="1005">
                  <c:v>-9.1046299999999993E-18</c:v>
                </c:pt>
                <c:pt idx="1006">
                  <c:v>-1.7172600000000001E-17</c:v>
                </c:pt>
                <c:pt idx="1007">
                  <c:v>-2.35154E-17</c:v>
                </c:pt>
                <c:pt idx="1008">
                  <c:v>-2.4529599999999999E-17</c:v>
                </c:pt>
                <c:pt idx="1009">
                  <c:v>-1.7217999999999999E-17</c:v>
                </c:pt>
                <c:pt idx="1010">
                  <c:v>-9.4360800000000007E-19</c:v>
                </c:pt>
                <c:pt idx="1011">
                  <c:v>2.1626699999999999E-17</c:v>
                </c:pt>
                <c:pt idx="1012">
                  <c:v>4.3430800000000002E-17</c:v>
                </c:pt>
                <c:pt idx="1013">
                  <c:v>5.1698900000000002E-17</c:v>
                </c:pt>
                <c:pt idx="1014">
                  <c:v>3.0886300000000002E-17</c:v>
                </c:pt>
                <c:pt idx="1015">
                  <c:v>-2.9105200000000001E-17</c:v>
                </c:pt>
                <c:pt idx="1016">
                  <c:v>-1.2544800000000001E-16</c:v>
                </c:pt>
                <c:pt idx="1017">
                  <c:v>-2.3909999999999998E-16</c:v>
                </c:pt>
                <c:pt idx="1018">
                  <c:v>-3.33078E-16</c:v>
                </c:pt>
                <c:pt idx="1019">
                  <c:v>-3.5344800000000002E-16</c:v>
                </c:pt>
                <c:pt idx="1020">
                  <c:v>-2.4318100000000001E-16</c:v>
                </c:pt>
                <c:pt idx="1021">
                  <c:v>2.62401E-17</c:v>
                </c:pt>
                <c:pt idx="1022">
                  <c:v>4.2172299999999998E-16</c:v>
                </c:pt>
                <c:pt idx="1023">
                  <c:v>8.3288799999999998E-16</c:v>
                </c:pt>
                <c:pt idx="1024">
                  <c:v>1.08233E-15</c:v>
                </c:pt>
                <c:pt idx="1025">
                  <c:v>9.7051499999999995E-16</c:v>
                </c:pt>
                <c:pt idx="1026">
                  <c:v>3.4843899999999998E-16</c:v>
                </c:pt>
                <c:pt idx="1027">
                  <c:v>-7.9688400000000001E-16</c:v>
                </c:pt>
                <c:pt idx="1028">
                  <c:v>-2.2422599999999999E-15</c:v>
                </c:pt>
                <c:pt idx="1029">
                  <c:v>-3.46148E-15</c:v>
                </c:pt>
                <c:pt idx="1030">
                  <c:v>-3.7155699999999997E-15</c:v>
                </c:pt>
                <c:pt idx="1031">
                  <c:v>-2.3173100000000002E-15</c:v>
                </c:pt>
                <c:pt idx="1032">
                  <c:v>1.0481E-15</c:v>
                </c:pt>
                <c:pt idx="1033">
                  <c:v>6.0306699999999998E-15</c:v>
                </c:pt>
                <c:pt idx="1034">
                  <c:v>1.1357899999999999E-14</c:v>
                </c:pt>
                <c:pt idx="1035">
                  <c:v>1.46959E-14</c:v>
                </c:pt>
                <c:pt idx="1036">
                  <c:v>1.30748E-14</c:v>
                </c:pt>
                <c:pt idx="1037">
                  <c:v>4.19832E-15</c:v>
                </c:pt>
                <c:pt idx="1038">
                  <c:v>-1.2072899999999999E-14</c:v>
                </c:pt>
                <c:pt idx="1039">
                  <c:v>-3.2837300000000002E-14</c:v>
                </c:pt>
                <c:pt idx="1040">
                  <c:v>-5.1576300000000003E-14</c:v>
                </c:pt>
                <c:pt idx="1041">
                  <c:v>-5.8576900000000004E-14</c:v>
                </c:pt>
                <c:pt idx="1042">
                  <c:v>-4.3784899999999999E-14</c:v>
                </c:pt>
                <c:pt idx="1043">
                  <c:v>-1.3618899999999999E-15</c:v>
                </c:pt>
                <c:pt idx="1044">
                  <c:v>6.55063E-14</c:v>
                </c:pt>
                <c:pt idx="1045">
                  <c:v>1.4052699999999999E-13</c:v>
                </c:pt>
                <c:pt idx="1046">
                  <c:v>1.9424599999999999E-13</c:v>
                </c:pt>
                <c:pt idx="1047">
                  <c:v>1.9177400000000001E-13</c:v>
                </c:pt>
                <c:pt idx="1048">
                  <c:v>1.06889E-13</c:v>
                </c:pt>
                <c:pt idx="1049">
                  <c:v>-6.3399099999999998E-14</c:v>
                </c:pt>
                <c:pt idx="1050">
                  <c:v>-2.8956899999999998E-13</c:v>
                </c:pt>
                <c:pt idx="1051">
                  <c:v>-5.0584900000000004E-13</c:v>
                </c:pt>
                <c:pt idx="1052">
                  <c:v>-6.1756800000000002E-13</c:v>
                </c:pt>
                <c:pt idx="1053">
                  <c:v>-5.33832E-13</c:v>
                </c:pt>
                <c:pt idx="1054">
                  <c:v>-2.13567E-13</c:v>
                </c:pt>
                <c:pt idx="1055">
                  <c:v>3.0857200000000001E-13</c:v>
                </c:pt>
                <c:pt idx="1056">
                  <c:v>9.0942299999999999E-13</c:v>
                </c:pt>
                <c:pt idx="1057">
                  <c:v>1.35917E-12</c:v>
                </c:pt>
                <c:pt idx="1058">
                  <c:v>1.3583799999999999E-12</c:v>
                </c:pt>
                <c:pt idx="1059">
                  <c:v>6.6835800000000005E-13</c:v>
                </c:pt>
                <c:pt idx="1060">
                  <c:v>-7.5843499999999999E-13</c:v>
                </c:pt>
                <c:pt idx="1061">
                  <c:v>-2.7060500000000002E-12</c:v>
                </c:pt>
                <c:pt idx="1062">
                  <c:v>-4.6501700000000002E-12</c:v>
                </c:pt>
                <c:pt idx="1063">
                  <c:v>-5.8081599999999998E-12</c:v>
                </c:pt>
                <c:pt idx="1064">
                  <c:v>-5.3242399999999999E-12</c:v>
                </c:pt>
                <c:pt idx="1065">
                  <c:v>-2.5474699999999998E-12</c:v>
                </c:pt>
                <c:pt idx="1066">
                  <c:v>2.50894E-12</c:v>
                </c:pt>
                <c:pt idx="1067">
                  <c:v>8.7419200000000004E-12</c:v>
                </c:pt>
                <c:pt idx="1068">
                  <c:v>1.42711E-11</c:v>
                </c:pt>
                <c:pt idx="1069">
                  <c:v>1.7475099999999999E-11</c:v>
                </c:pt>
                <c:pt idx="1070">
                  <c:v>1.74624E-11</c:v>
                </c:pt>
                <c:pt idx="1071">
                  <c:v>1.35332E-11</c:v>
                </c:pt>
                <c:pt idx="1072">
                  <c:v>5.7780499999999996E-12</c:v>
                </c:pt>
                <c:pt idx="1073">
                  <c:v>-1.74617E-12</c:v>
                </c:pt>
                <c:pt idx="1074">
                  <c:v>5.90622E-15</c:v>
                </c:pt>
                <c:pt idx="1075">
                  <c:v>1.9546800000000001E-11</c:v>
                </c:pt>
                <c:pt idx="1076">
                  <c:v>5.9608599999999995E-11</c:v>
                </c:pt>
                <c:pt idx="1077">
                  <c:v>1.17761E-10</c:v>
                </c:pt>
                <c:pt idx="1078">
                  <c:v>1.85638E-10</c:v>
                </c:pt>
                <c:pt idx="1079">
                  <c:v>2.4362599999999998E-10</c:v>
                </c:pt>
                <c:pt idx="1080">
                  <c:v>2.6238699999999999E-10</c:v>
                </c:pt>
                <c:pt idx="1081">
                  <c:v>2.1842600000000001E-10</c:v>
                </c:pt>
                <c:pt idx="1082">
                  <c:v>1.0989899999999999E-10</c:v>
                </c:pt>
                <c:pt idx="1083">
                  <c:v>-4.3732199999999997E-11</c:v>
                </c:pt>
                <c:pt idx="1084">
                  <c:v>-2.0481500000000001E-10</c:v>
                </c:pt>
                <c:pt idx="1085">
                  <c:v>-3.11186E-10</c:v>
                </c:pt>
                <c:pt idx="1086">
                  <c:v>-2.9844399999999999E-10</c:v>
                </c:pt>
                <c:pt idx="1087">
                  <c:v>-1.5375099999999999E-10</c:v>
                </c:pt>
                <c:pt idx="1088">
                  <c:v>7.6414800000000003E-11</c:v>
                </c:pt>
                <c:pt idx="1089">
                  <c:v>3.38076E-10</c:v>
                </c:pt>
                <c:pt idx="1090">
                  <c:v>6.2415700000000002E-10</c:v>
                </c:pt>
                <c:pt idx="1091">
                  <c:v>1.0029499999999999E-9</c:v>
                </c:pt>
                <c:pt idx="1092">
                  <c:v>1.58228E-9</c:v>
                </c:pt>
                <c:pt idx="1093">
                  <c:v>2.4101000000000002E-9</c:v>
                </c:pt>
                <c:pt idx="1094">
                  <c:v>3.4101300000000001E-9</c:v>
                </c:pt>
                <c:pt idx="1095">
                  <c:v>4.51707E-9</c:v>
                </c:pt>
                <c:pt idx="1096">
                  <c:v>6.06582E-9</c:v>
                </c:pt>
                <c:pt idx="1097">
                  <c:v>8.8282999999999994E-9</c:v>
                </c:pt>
                <c:pt idx="1098">
                  <c:v>1.31882E-8</c:v>
                </c:pt>
                <c:pt idx="1099">
                  <c:v>1.86121E-8</c:v>
                </c:pt>
                <c:pt idx="1100">
                  <c:v>2.43497E-8</c:v>
                </c:pt>
                <c:pt idx="1101">
                  <c:v>2.9977599999999997E-8</c:v>
                </c:pt>
                <c:pt idx="1102">
                  <c:v>3.4708799999999999E-8</c:v>
                </c:pt>
                <c:pt idx="1103">
                  <c:v>3.62301E-8</c:v>
                </c:pt>
                <c:pt idx="1104">
                  <c:v>3.1034800000000002E-8</c:v>
                </c:pt>
                <c:pt idx="1105">
                  <c:v>1.7953299999999998E-8</c:v>
                </c:pt>
                <c:pt idx="1106">
                  <c:v>7.8072600000000002E-10</c:v>
                </c:pt>
                <c:pt idx="1107">
                  <c:v>-1.47731E-8</c:v>
                </c:pt>
                <c:pt idx="1108">
                  <c:v>-2.3105500000000001E-8</c:v>
                </c:pt>
                <c:pt idx="1109">
                  <c:v>-1.7238100000000001E-8</c:v>
                </c:pt>
                <c:pt idx="1110">
                  <c:v>6.10164E-9</c:v>
                </c:pt>
                <c:pt idx="1111">
                  <c:v>4.1023600000000002E-8</c:v>
                </c:pt>
                <c:pt idx="1112">
                  <c:v>7.7283799999999995E-8</c:v>
                </c:pt>
                <c:pt idx="1113">
                  <c:v>1.00052E-7</c:v>
                </c:pt>
                <c:pt idx="1114">
                  <c:v>7.0825699999999999E-8</c:v>
                </c:pt>
                <c:pt idx="1115">
                  <c:v>-1.07192E-7</c:v>
                </c:pt>
                <c:pt idx="1116">
                  <c:v>-6.0330400000000001E-7</c:v>
                </c:pt>
                <c:pt idx="1117">
                  <c:v>-1.57108E-6</c:v>
                </c:pt>
                <c:pt idx="1118">
                  <c:v>-2.99182E-6</c:v>
                </c:pt>
                <c:pt idx="1119">
                  <c:v>-4.66289E-6</c:v>
                </c:pt>
                <c:pt idx="1120">
                  <c:v>-6.3892200000000003E-6</c:v>
                </c:pt>
                <c:pt idx="1121">
                  <c:v>-8.1610099999999993E-6</c:v>
                </c:pt>
                <c:pt idx="1122">
                  <c:v>-1.01889E-5</c:v>
                </c:pt>
                <c:pt idx="1123">
                  <c:v>-1.28785E-5</c:v>
                </c:pt>
                <c:pt idx="1124">
                  <c:v>-1.6721499999999999E-5</c:v>
                </c:pt>
                <c:pt idx="1125">
                  <c:v>-2.1991799999999998E-5</c:v>
                </c:pt>
                <c:pt idx="1126">
                  <c:v>-2.8452000000000001E-5</c:v>
                </c:pt>
                <c:pt idx="1127">
                  <c:v>-3.5457599999999997E-5</c:v>
                </c:pt>
                <c:pt idx="1128">
                  <c:v>-4.2370300000000003E-5</c:v>
                </c:pt>
                <c:pt idx="1129">
                  <c:v>-4.8782100000000002E-5</c:v>
                </c:pt>
                <c:pt idx="1130">
                  <c:v>-5.4392299999999998E-5</c:v>
                </c:pt>
                <c:pt idx="1131">
                  <c:v>-5.8919100000000003E-5</c:v>
                </c:pt>
                <c:pt idx="1132">
                  <c:v>-6.2273000000000005E-5</c:v>
                </c:pt>
                <c:pt idx="1133">
                  <c:v>-6.4679100000000002E-5</c:v>
                </c:pt>
                <c:pt idx="1134">
                  <c:v>-6.6448599999999999E-5</c:v>
                </c:pt>
                <c:pt idx="1135">
                  <c:v>-6.7645999999999996E-5</c:v>
                </c:pt>
                <c:pt idx="1136">
                  <c:v>-6.8116500000000004E-5</c:v>
                </c:pt>
                <c:pt idx="1137">
                  <c:v>-6.7840000000000001E-5</c:v>
                </c:pt>
                <c:pt idx="1138">
                  <c:v>-6.7066500000000006E-5</c:v>
                </c:pt>
                <c:pt idx="1139">
                  <c:v>-6.5970599999999995E-5</c:v>
                </c:pt>
                <c:pt idx="1140">
                  <c:v>-6.4285199999999999E-5</c:v>
                </c:pt>
                <c:pt idx="1141">
                  <c:v>-6.1477300000000002E-5</c:v>
                </c:pt>
                <c:pt idx="1142">
                  <c:v>-5.7342000000000001E-5</c:v>
                </c:pt>
                <c:pt idx="1143">
                  <c:v>-5.23416E-5</c:v>
                </c:pt>
                <c:pt idx="1144">
                  <c:v>-4.7407799999999997E-5</c:v>
                </c:pt>
                <c:pt idx="1145">
                  <c:v>-4.3655999999999997E-5</c:v>
                </c:pt>
                <c:pt idx="1146">
                  <c:v>-4.2344600000000001E-5</c:v>
                </c:pt>
                <c:pt idx="1147">
                  <c:v>-4.4743000000000002E-5</c:v>
                </c:pt>
                <c:pt idx="1148">
                  <c:v>-5.1669599999999997E-5</c:v>
                </c:pt>
                <c:pt idx="1149">
                  <c:v>-6.3233900000000005E-5</c:v>
                </c:pt>
                <c:pt idx="1150">
                  <c:v>-7.9125899999999994E-5</c:v>
                </c:pt>
                <c:pt idx="1151">
                  <c:v>-9.8833700000000002E-5</c:v>
                </c:pt>
                <c:pt idx="1152">
                  <c:v>-1.2145400000000001E-4</c:v>
                </c:pt>
                <c:pt idx="1153">
                  <c:v>-1.4589799999999999E-4</c:v>
                </c:pt>
                <c:pt idx="1154">
                  <c:v>-1.71896E-4</c:v>
                </c:pt>
                <c:pt idx="1155">
                  <c:v>-2.0059E-4</c:v>
                </c:pt>
                <c:pt idx="1156">
                  <c:v>-2.33563E-4</c:v>
                </c:pt>
                <c:pt idx="1157">
                  <c:v>-2.71184E-4</c:v>
                </c:pt>
                <c:pt idx="1158">
                  <c:v>-3.1224999999999997E-4</c:v>
                </c:pt>
                <c:pt idx="1159">
                  <c:v>-3.55285E-4</c:v>
                </c:pt>
                <c:pt idx="1160">
                  <c:v>-4.0001000000000001E-4</c:v>
                </c:pt>
                <c:pt idx="1161">
                  <c:v>-4.4765700000000001E-4</c:v>
                </c:pt>
                <c:pt idx="1162">
                  <c:v>-5.0020299999999995E-4</c:v>
                </c:pt>
                <c:pt idx="1163">
                  <c:v>-5.5926100000000002E-4</c:v>
                </c:pt>
                <c:pt idx="1164">
                  <c:v>-6.25192E-4</c:v>
                </c:pt>
                <c:pt idx="1165">
                  <c:v>-6.9696500000000002E-4</c:v>
                </c:pt>
                <c:pt idx="1166">
                  <c:v>-7.7307400000000001E-4</c:v>
                </c:pt>
                <c:pt idx="1167">
                  <c:v>-8.5294799999999997E-4</c:v>
                </c:pt>
                <c:pt idx="1168">
                  <c:v>-9.3763799999999997E-4</c:v>
                </c:pt>
                <c:pt idx="1169">
                  <c:v>-1.02929E-3</c:v>
                </c:pt>
                <c:pt idx="1170">
                  <c:v>-1.13002E-3</c:v>
                </c:pt>
                <c:pt idx="1171">
                  <c:v>-1.24113E-3</c:v>
                </c:pt>
                <c:pt idx="1172">
                  <c:v>-1.36301E-3</c:v>
                </c:pt>
                <c:pt idx="1173">
                  <c:v>-1.4957E-3</c:v>
                </c:pt>
                <c:pt idx="1174">
                  <c:v>-1.6395400000000001E-3</c:v>
                </c:pt>
                <c:pt idx="1175">
                  <c:v>-1.79492E-3</c:v>
                </c:pt>
                <c:pt idx="1176">
                  <c:v>-1.96131E-3</c:v>
                </c:pt>
                <c:pt idx="1177">
                  <c:v>-2.1371099999999998E-3</c:v>
                </c:pt>
                <c:pt idx="1178">
                  <c:v>-2.3211500000000001E-3</c:v>
                </c:pt>
                <c:pt idx="1179">
                  <c:v>-2.5145200000000001E-3</c:v>
                </c:pt>
                <c:pt idx="1180">
                  <c:v>-2.7203800000000001E-3</c:v>
                </c:pt>
                <c:pt idx="1181">
                  <c:v>-2.9418399999999998E-3</c:v>
                </c:pt>
                <c:pt idx="1182">
                  <c:v>-3.1806899999999999E-3</c:v>
                </c:pt>
                <c:pt idx="1183">
                  <c:v>-3.4384200000000002E-3</c:v>
                </c:pt>
                <c:pt idx="1184">
                  <c:v>-3.7174E-3</c:v>
                </c:pt>
                <c:pt idx="1185">
                  <c:v>-4.0199099999999998E-3</c:v>
                </c:pt>
                <c:pt idx="1186">
                  <c:v>-4.3460599999999997E-3</c:v>
                </c:pt>
                <c:pt idx="1187">
                  <c:v>-4.6938800000000001E-3</c:v>
                </c:pt>
                <c:pt idx="1188">
                  <c:v>-5.0619999999999997E-3</c:v>
                </c:pt>
                <c:pt idx="1189">
                  <c:v>-5.4517599999999999E-3</c:v>
                </c:pt>
                <c:pt idx="1190">
                  <c:v>-5.8672100000000003E-3</c:v>
                </c:pt>
                <c:pt idx="1191">
                  <c:v>-6.3136399999999997E-3</c:v>
                </c:pt>
                <c:pt idx="1192">
                  <c:v>-6.7956500000000003E-3</c:v>
                </c:pt>
                <c:pt idx="1193">
                  <c:v>-7.31549E-3</c:v>
                </c:pt>
                <c:pt idx="1194">
                  <c:v>-7.8728900000000004E-3</c:v>
                </c:pt>
                <c:pt idx="1195">
                  <c:v>-8.4668999999999994E-3</c:v>
                </c:pt>
                <c:pt idx="1196">
                  <c:v>-9.0976300000000006E-3</c:v>
                </c:pt>
                <c:pt idx="1197">
                  <c:v>-9.7658299999999996E-3</c:v>
                </c:pt>
                <c:pt idx="1198" formatCode="General">
                  <c:v>-1.0471299999999999E-2</c:v>
                </c:pt>
                <c:pt idx="1199" formatCode="General">
                  <c:v>-1.1213300000000001E-2</c:v>
                </c:pt>
                <c:pt idx="1200" formatCode="General">
                  <c:v>-1.19918E-2</c:v>
                </c:pt>
                <c:pt idx="1201" formatCode="General">
                  <c:v>-1.2808099999999999E-2</c:v>
                </c:pt>
                <c:pt idx="1202" formatCode="General">
                  <c:v>-1.36623E-2</c:v>
                </c:pt>
                <c:pt idx="1203" formatCode="General">
                  <c:v>-1.4552300000000001E-2</c:v>
                </c:pt>
                <c:pt idx="1204" formatCode="General">
                  <c:v>-1.5474699999999999E-2</c:v>
                </c:pt>
                <c:pt idx="1205" formatCode="General">
                  <c:v>-1.64266E-2</c:v>
                </c:pt>
                <c:pt idx="1206" formatCode="General">
                  <c:v>-1.74068E-2</c:v>
                </c:pt>
                <c:pt idx="1207" formatCode="General">
                  <c:v>-1.8415399999999998E-2</c:v>
                </c:pt>
                <c:pt idx="1208" formatCode="General">
                  <c:v>-1.94533E-2</c:v>
                </c:pt>
                <c:pt idx="1209" formatCode="General">
                  <c:v>-2.0521000000000001E-2</c:v>
                </c:pt>
                <c:pt idx="1210" formatCode="General">
                  <c:v>-2.16177E-2</c:v>
                </c:pt>
                <c:pt idx="1211" formatCode="General">
                  <c:v>-2.2741600000000001E-2</c:v>
                </c:pt>
                <c:pt idx="1212" formatCode="General">
                  <c:v>-2.3891099999999998E-2</c:v>
                </c:pt>
                <c:pt idx="1213" formatCode="General">
                  <c:v>-2.5064699999999999E-2</c:v>
                </c:pt>
                <c:pt idx="1214" formatCode="General">
                  <c:v>-2.6259299999999999E-2</c:v>
                </c:pt>
                <c:pt idx="1215" formatCode="General">
                  <c:v>-2.7470700000000001E-2</c:v>
                </c:pt>
                <c:pt idx="1216" formatCode="General">
                  <c:v>-2.8694399999999998E-2</c:v>
                </c:pt>
                <c:pt idx="1217" formatCode="General">
                  <c:v>-2.99286E-2</c:v>
                </c:pt>
                <c:pt idx="1218" formatCode="General">
                  <c:v>-3.1173699999999999E-2</c:v>
                </c:pt>
                <c:pt idx="1219" formatCode="General">
                  <c:v>-3.24307E-2</c:v>
                </c:pt>
                <c:pt idx="1220" formatCode="General">
                  <c:v>-3.3699300000000001E-2</c:v>
                </c:pt>
                <c:pt idx="1221" formatCode="General">
                  <c:v>-3.4978500000000003E-2</c:v>
                </c:pt>
                <c:pt idx="1222" formatCode="General">
                  <c:v>-3.6266699999999999E-2</c:v>
                </c:pt>
                <c:pt idx="1223" formatCode="General">
                  <c:v>-3.7563800000000001E-2</c:v>
                </c:pt>
                <c:pt idx="1224" formatCode="General">
                  <c:v>-3.88714E-2</c:v>
                </c:pt>
                <c:pt idx="1225" formatCode="General">
                  <c:v>-4.0191699999999997E-2</c:v>
                </c:pt>
                <c:pt idx="1226" formatCode="General">
                  <c:v>-4.1524999999999999E-2</c:v>
                </c:pt>
                <c:pt idx="1227" formatCode="General">
                  <c:v>-4.2869699999999997E-2</c:v>
                </c:pt>
                <c:pt idx="1228" formatCode="General">
                  <c:v>-4.4224300000000001E-2</c:v>
                </c:pt>
                <c:pt idx="1229" formatCode="General">
                  <c:v>-4.5588799999999999E-2</c:v>
                </c:pt>
                <c:pt idx="1230" formatCode="General">
                  <c:v>-4.6964699999999998E-2</c:v>
                </c:pt>
                <c:pt idx="1231" formatCode="General">
                  <c:v>-4.8353199999999999E-2</c:v>
                </c:pt>
                <c:pt idx="1232" formatCode="General">
                  <c:v>-4.9754399999999997E-2</c:v>
                </c:pt>
                <c:pt idx="1233" formatCode="General">
                  <c:v>-5.1167200000000003E-2</c:v>
                </c:pt>
                <c:pt idx="1234" formatCode="General">
                  <c:v>-5.2590400000000002E-2</c:v>
                </c:pt>
                <c:pt idx="1235" formatCode="General">
                  <c:v>-5.40232E-2</c:v>
                </c:pt>
                <c:pt idx="1236" formatCode="General">
                  <c:v>-5.5464600000000003E-2</c:v>
                </c:pt>
                <c:pt idx="1237" formatCode="General">
                  <c:v>-5.6913199999999997E-2</c:v>
                </c:pt>
                <c:pt idx="1238" formatCode="General">
                  <c:v>-5.8367500000000003E-2</c:v>
                </c:pt>
                <c:pt idx="1239" formatCode="General">
                  <c:v>-5.9826900000000002E-2</c:v>
                </c:pt>
                <c:pt idx="1240" formatCode="General">
                  <c:v>-6.12925E-2</c:v>
                </c:pt>
                <c:pt idx="1241" formatCode="General">
                  <c:v>-6.2764799999999996E-2</c:v>
                </c:pt>
                <c:pt idx="1242" formatCode="General">
                  <c:v>-6.4242800000000003E-2</c:v>
                </c:pt>
                <c:pt idx="1243" formatCode="General">
                  <c:v>-6.5724099999999994E-2</c:v>
                </c:pt>
                <c:pt idx="1244" formatCode="General">
                  <c:v>-6.7205899999999999E-2</c:v>
                </c:pt>
                <c:pt idx="1245" formatCode="General">
                  <c:v>-6.8686499999999998E-2</c:v>
                </c:pt>
                <c:pt idx="1246" formatCode="General">
                  <c:v>-7.0166000000000006E-2</c:v>
                </c:pt>
                <c:pt idx="1247" formatCode="General">
                  <c:v>-7.1646000000000001E-2</c:v>
                </c:pt>
                <c:pt idx="1248" formatCode="General">
                  <c:v>-7.3126899999999995E-2</c:v>
                </c:pt>
                <c:pt idx="1249" formatCode="General">
                  <c:v>-7.4605400000000002E-2</c:v>
                </c:pt>
                <c:pt idx="1250" formatCode="General">
                  <c:v>-7.6073699999999994E-2</c:v>
                </c:pt>
                <c:pt idx="1251" formatCode="General">
                  <c:v>-7.7522499999999994E-2</c:v>
                </c:pt>
                <c:pt idx="1252" formatCode="General">
                  <c:v>-7.8944700000000007E-2</c:v>
                </c:pt>
                <c:pt idx="1253" formatCode="General">
                  <c:v>-8.0335900000000002E-2</c:v>
                </c:pt>
                <c:pt idx="1254" formatCode="General">
                  <c:v>-8.1693699999999994E-2</c:v>
                </c:pt>
                <c:pt idx="1255" formatCode="General">
                  <c:v>-8.3016099999999995E-2</c:v>
                </c:pt>
                <c:pt idx="1256" formatCode="General">
                  <c:v>-8.4301399999999999E-2</c:v>
                </c:pt>
                <c:pt idx="1257" formatCode="General">
                  <c:v>-8.5549299999999995E-2</c:v>
                </c:pt>
                <c:pt idx="1258" formatCode="General">
                  <c:v>-8.6762400000000003E-2</c:v>
                </c:pt>
                <c:pt idx="1259" formatCode="General">
                  <c:v>-8.7944999999999995E-2</c:v>
                </c:pt>
                <c:pt idx="1260" formatCode="General">
                  <c:v>-8.9100100000000002E-2</c:v>
                </c:pt>
                <c:pt idx="1261" formatCode="General">
                  <c:v>-9.0225200000000005E-2</c:v>
                </c:pt>
                <c:pt idx="1262" formatCode="General">
                  <c:v>-9.13128E-2</c:v>
                </c:pt>
                <c:pt idx="1263" formatCode="General">
                  <c:v>-9.2356199999999999E-2</c:v>
                </c:pt>
                <c:pt idx="1264" formatCode="General">
                  <c:v>-9.3354500000000007E-2</c:v>
                </c:pt>
                <c:pt idx="1265" formatCode="General">
                  <c:v>-9.4312099999999996E-2</c:v>
                </c:pt>
                <c:pt idx="1266" formatCode="General">
                  <c:v>-9.5233300000000007E-2</c:v>
                </c:pt>
                <c:pt idx="1267" formatCode="General">
                  <c:v>-9.6116999999999994E-2</c:v>
                </c:pt>
                <c:pt idx="1268" formatCode="General">
                  <c:v>-9.69579E-2</c:v>
                </c:pt>
                <c:pt idx="1269" formatCode="General">
                  <c:v>-9.7751099999999994E-2</c:v>
                </c:pt>
                <c:pt idx="1270" formatCode="General">
                  <c:v>-9.8494499999999999E-2</c:v>
                </c:pt>
                <c:pt idx="1271" formatCode="General">
                  <c:v>-9.9187399999999995E-2</c:v>
                </c:pt>
                <c:pt idx="1272" formatCode="General">
                  <c:v>-9.9828600000000003E-2</c:v>
                </c:pt>
                <c:pt idx="1273" formatCode="General">
                  <c:v>-0.10041600000000001</c:v>
                </c:pt>
                <c:pt idx="1274" formatCode="General">
                  <c:v>-0.100949</c:v>
                </c:pt>
                <c:pt idx="1275" formatCode="General">
                  <c:v>-0.101427</c:v>
                </c:pt>
                <c:pt idx="1276" formatCode="General">
                  <c:v>-0.101853</c:v>
                </c:pt>
                <c:pt idx="1277" formatCode="General">
                  <c:v>-0.102227</c:v>
                </c:pt>
                <c:pt idx="1278" formatCode="General">
                  <c:v>-0.102548</c:v>
                </c:pt>
                <c:pt idx="1279" formatCode="General">
                  <c:v>-0.102813</c:v>
                </c:pt>
                <c:pt idx="1280" formatCode="General">
                  <c:v>-0.103023</c:v>
                </c:pt>
                <c:pt idx="1281" formatCode="General">
                  <c:v>-0.10317999999999999</c:v>
                </c:pt>
                <c:pt idx="1282" formatCode="General">
                  <c:v>-0.103283</c:v>
                </c:pt>
                <c:pt idx="1283" formatCode="General">
                  <c:v>-0.103327</c:v>
                </c:pt>
                <c:pt idx="1284" formatCode="General">
                  <c:v>-0.103306</c:v>
                </c:pt>
                <c:pt idx="1285" formatCode="General">
                  <c:v>-0.10321900000000001</c:v>
                </c:pt>
                <c:pt idx="1286" formatCode="General">
                  <c:v>-0.103065</c:v>
                </c:pt>
                <c:pt idx="1287" formatCode="General">
                  <c:v>-0.10284500000000001</c:v>
                </c:pt>
                <c:pt idx="1288" formatCode="General">
                  <c:v>-0.102558</c:v>
                </c:pt>
                <c:pt idx="1289" formatCode="General">
                  <c:v>-0.102205</c:v>
                </c:pt>
                <c:pt idx="1290" formatCode="General">
                  <c:v>-0.101787</c:v>
                </c:pt>
                <c:pt idx="1291" formatCode="General">
                  <c:v>-0.10130599999999999</c:v>
                </c:pt>
                <c:pt idx="1292" formatCode="General">
                  <c:v>-0.100761</c:v>
                </c:pt>
                <c:pt idx="1293" formatCode="General">
                  <c:v>-0.100145</c:v>
                </c:pt>
                <c:pt idx="1294" formatCode="General">
                  <c:v>-9.9455600000000005E-2</c:v>
                </c:pt>
                <c:pt idx="1295" formatCode="General">
                  <c:v>-9.8692000000000002E-2</c:v>
                </c:pt>
                <c:pt idx="1296" formatCode="General">
                  <c:v>-9.7860000000000003E-2</c:v>
                </c:pt>
                <c:pt idx="1297" formatCode="General">
                  <c:v>-9.6965899999999994E-2</c:v>
                </c:pt>
                <c:pt idx="1298" formatCode="General">
                  <c:v>-9.6011399999999997E-2</c:v>
                </c:pt>
                <c:pt idx="1299" formatCode="General">
                  <c:v>-9.4993599999999997E-2</c:v>
                </c:pt>
                <c:pt idx="1300" formatCode="General">
                  <c:v>-9.3909500000000007E-2</c:v>
                </c:pt>
                <c:pt idx="1301" formatCode="General">
                  <c:v>-9.2757800000000001E-2</c:v>
                </c:pt>
                <c:pt idx="1302" formatCode="General">
                  <c:v>-9.1538099999999997E-2</c:v>
                </c:pt>
                <c:pt idx="1303" formatCode="General">
                  <c:v>-9.0251700000000004E-2</c:v>
                </c:pt>
                <c:pt idx="1304" formatCode="General">
                  <c:v>-8.8903399999999994E-2</c:v>
                </c:pt>
                <c:pt idx="1305" formatCode="General">
                  <c:v>-8.7499099999999996E-2</c:v>
                </c:pt>
                <c:pt idx="1306" formatCode="General">
                  <c:v>-8.6041800000000002E-2</c:v>
                </c:pt>
                <c:pt idx="1307" formatCode="General">
                  <c:v>-8.4532200000000002E-2</c:v>
                </c:pt>
                <c:pt idx="1308" formatCode="General">
                  <c:v>-8.2971799999999998E-2</c:v>
                </c:pt>
                <c:pt idx="1309" formatCode="General">
                  <c:v>-8.1364699999999998E-2</c:v>
                </c:pt>
                <c:pt idx="1310" formatCode="General">
                  <c:v>-7.9713599999999996E-2</c:v>
                </c:pt>
                <c:pt idx="1311" formatCode="General">
                  <c:v>-7.8017699999999995E-2</c:v>
                </c:pt>
                <c:pt idx="1312" formatCode="General">
                  <c:v>-7.6273400000000005E-2</c:v>
                </c:pt>
                <c:pt idx="1313" formatCode="General">
                  <c:v>-7.4478199999999994E-2</c:v>
                </c:pt>
                <c:pt idx="1314" formatCode="General">
                  <c:v>-7.2633400000000001E-2</c:v>
                </c:pt>
                <c:pt idx="1315" formatCode="General">
                  <c:v>-7.0744699999999994E-2</c:v>
                </c:pt>
                <c:pt idx="1316" formatCode="General">
                  <c:v>-6.8818000000000004E-2</c:v>
                </c:pt>
                <c:pt idx="1317" formatCode="General">
                  <c:v>-6.6855499999999998E-2</c:v>
                </c:pt>
                <c:pt idx="1318" formatCode="General">
                  <c:v>-6.4857100000000001E-2</c:v>
                </c:pt>
                <c:pt idx="1319" formatCode="General">
                  <c:v>-6.2824400000000002E-2</c:v>
                </c:pt>
                <c:pt idx="1320" formatCode="General">
                  <c:v>-6.0761999999999997E-2</c:v>
                </c:pt>
                <c:pt idx="1321" formatCode="General">
                  <c:v>-5.86729E-2</c:v>
                </c:pt>
                <c:pt idx="1322" formatCode="General">
                  <c:v>-5.6555899999999999E-2</c:v>
                </c:pt>
                <c:pt idx="1323" formatCode="General">
                  <c:v>-5.4410100000000003E-2</c:v>
                </c:pt>
                <c:pt idx="1324" formatCode="General">
                  <c:v>-5.2240300000000003E-2</c:v>
                </c:pt>
                <c:pt idx="1325" formatCode="General">
                  <c:v>-5.00518E-2</c:v>
                </c:pt>
                <c:pt idx="1326" formatCode="General">
                  <c:v>-4.7842999999999997E-2</c:v>
                </c:pt>
                <c:pt idx="1327" formatCode="General">
                  <c:v>-4.5605600000000003E-2</c:v>
                </c:pt>
                <c:pt idx="1328" formatCode="General">
                  <c:v>-4.3332099999999998E-2</c:v>
                </c:pt>
                <c:pt idx="1329" formatCode="General">
                  <c:v>-4.1021599999999998E-2</c:v>
                </c:pt>
                <c:pt idx="1330" formatCode="General">
                  <c:v>-3.8678799999999999E-2</c:v>
                </c:pt>
                <c:pt idx="1331" formatCode="General">
                  <c:v>-3.6308600000000003E-2</c:v>
                </c:pt>
                <c:pt idx="1332" formatCode="General">
                  <c:v>-3.3914300000000001E-2</c:v>
                </c:pt>
                <c:pt idx="1333" formatCode="General">
                  <c:v>-3.1497400000000002E-2</c:v>
                </c:pt>
                <c:pt idx="1334" formatCode="General">
                  <c:v>-2.9059000000000001E-2</c:v>
                </c:pt>
                <c:pt idx="1335" formatCode="General">
                  <c:v>-2.65986E-2</c:v>
                </c:pt>
                <c:pt idx="1336" formatCode="General">
                  <c:v>-2.4114400000000001E-2</c:v>
                </c:pt>
                <c:pt idx="1337" formatCode="General">
                  <c:v>-2.1606199999999999E-2</c:v>
                </c:pt>
                <c:pt idx="1338" formatCode="General">
                  <c:v>-1.9076300000000001E-2</c:v>
                </c:pt>
                <c:pt idx="1339" formatCode="General">
                  <c:v>-1.6527799999999999E-2</c:v>
                </c:pt>
                <c:pt idx="1340" formatCode="General">
                  <c:v>-1.39617E-2</c:v>
                </c:pt>
                <c:pt idx="1341" formatCode="General">
                  <c:v>-1.1377999999999999E-2</c:v>
                </c:pt>
                <c:pt idx="1342">
                  <c:v>-8.7808999999999995E-3</c:v>
                </c:pt>
                <c:pt idx="1343">
                  <c:v>-6.1801900000000003E-3</c:v>
                </c:pt>
                <c:pt idx="1344">
                  <c:v>-3.5861500000000002E-3</c:v>
                </c:pt>
                <c:pt idx="1345">
                  <c:v>-1.00238E-3</c:v>
                </c:pt>
                <c:pt idx="1346">
                  <c:v>1.57504E-3</c:v>
                </c:pt>
                <c:pt idx="1347">
                  <c:v>4.1509800000000003E-3</c:v>
                </c:pt>
                <c:pt idx="1348">
                  <c:v>6.7240599999999996E-3</c:v>
                </c:pt>
                <c:pt idx="1349">
                  <c:v>9.2858100000000002E-3</c:v>
                </c:pt>
                <c:pt idx="1350" formatCode="General">
                  <c:v>1.18259E-2</c:v>
                </c:pt>
                <c:pt idx="1351" formatCode="General">
                  <c:v>1.4337600000000001E-2</c:v>
                </c:pt>
                <c:pt idx="1352" formatCode="General">
                  <c:v>1.6818199999999998E-2</c:v>
                </c:pt>
                <c:pt idx="1353" formatCode="General">
                  <c:v>1.9266100000000001E-2</c:v>
                </c:pt>
                <c:pt idx="1354" formatCode="General">
                  <c:v>2.1678200000000002E-2</c:v>
                </c:pt>
                <c:pt idx="1355" formatCode="General">
                  <c:v>2.4050700000000001E-2</c:v>
                </c:pt>
                <c:pt idx="1356" formatCode="General">
                  <c:v>2.6380399999999998E-2</c:v>
                </c:pt>
                <c:pt idx="1357" formatCode="General">
                  <c:v>2.86644E-2</c:v>
                </c:pt>
                <c:pt idx="1358" formatCode="General">
                  <c:v>3.0898700000000001E-2</c:v>
                </c:pt>
                <c:pt idx="1359" formatCode="General">
                  <c:v>3.3079299999999999E-2</c:v>
                </c:pt>
                <c:pt idx="1360" formatCode="General">
                  <c:v>3.5204600000000003E-2</c:v>
                </c:pt>
                <c:pt idx="1361" formatCode="General">
                  <c:v>3.7275599999999999E-2</c:v>
                </c:pt>
                <c:pt idx="1362" formatCode="General">
                  <c:v>3.9294000000000003E-2</c:v>
                </c:pt>
                <c:pt idx="1363" formatCode="General">
                  <c:v>4.1260199999999997E-2</c:v>
                </c:pt>
                <c:pt idx="1364" formatCode="General">
                  <c:v>4.3172599999999998E-2</c:v>
                </c:pt>
                <c:pt idx="1365" formatCode="General">
                  <c:v>4.5027499999999998E-2</c:v>
                </c:pt>
                <c:pt idx="1366" formatCode="General">
                  <c:v>4.6819800000000002E-2</c:v>
                </c:pt>
                <c:pt idx="1367" formatCode="General">
                  <c:v>4.8543299999999998E-2</c:v>
                </c:pt>
                <c:pt idx="1368" formatCode="General">
                  <c:v>5.0191300000000001E-2</c:v>
                </c:pt>
                <c:pt idx="1369" formatCode="General">
                  <c:v>5.1755500000000003E-2</c:v>
                </c:pt>
                <c:pt idx="1370" formatCode="General">
                  <c:v>5.3226599999999999E-2</c:v>
                </c:pt>
                <c:pt idx="1371" formatCode="General">
                  <c:v>5.4598800000000003E-2</c:v>
                </c:pt>
                <c:pt idx="1372" formatCode="General">
                  <c:v>5.5870900000000001E-2</c:v>
                </c:pt>
                <c:pt idx="1373" formatCode="General">
                  <c:v>5.7043400000000001E-2</c:v>
                </c:pt>
                <c:pt idx="1374" formatCode="General">
                  <c:v>5.8112700000000003E-2</c:v>
                </c:pt>
                <c:pt idx="1375" formatCode="General">
                  <c:v>5.9070699999999997E-2</c:v>
                </c:pt>
                <c:pt idx="1376" formatCode="General">
                  <c:v>5.9909299999999999E-2</c:v>
                </c:pt>
                <c:pt idx="1377" formatCode="General">
                  <c:v>6.0625999999999999E-2</c:v>
                </c:pt>
                <c:pt idx="1378" formatCode="General">
                  <c:v>6.12235E-2</c:v>
                </c:pt>
                <c:pt idx="1379" formatCode="General">
                  <c:v>6.1703399999999999E-2</c:v>
                </c:pt>
                <c:pt idx="1380" formatCode="General">
                  <c:v>6.2061499999999999E-2</c:v>
                </c:pt>
                <c:pt idx="1381" formatCode="General">
                  <c:v>6.2289200000000003E-2</c:v>
                </c:pt>
                <c:pt idx="1382" formatCode="General">
                  <c:v>6.2380600000000001E-2</c:v>
                </c:pt>
                <c:pt idx="1383" formatCode="General">
                  <c:v>6.2336099999999998E-2</c:v>
                </c:pt>
                <c:pt idx="1384" formatCode="General">
                  <c:v>6.2159600000000002E-2</c:v>
                </c:pt>
                <c:pt idx="1385" formatCode="General">
                  <c:v>6.1852999999999998E-2</c:v>
                </c:pt>
                <c:pt idx="1386" formatCode="General">
                  <c:v>6.1415699999999997E-2</c:v>
                </c:pt>
                <c:pt idx="1387" formatCode="General">
                  <c:v>6.0848800000000001E-2</c:v>
                </c:pt>
                <c:pt idx="1388" formatCode="General">
                  <c:v>6.0156399999999999E-2</c:v>
                </c:pt>
                <c:pt idx="1389" formatCode="General">
                  <c:v>5.9343399999999998E-2</c:v>
                </c:pt>
                <c:pt idx="1390" formatCode="General">
                  <c:v>5.8411100000000001E-2</c:v>
                </c:pt>
                <c:pt idx="1391" formatCode="General">
                  <c:v>5.7354099999999998E-2</c:v>
                </c:pt>
                <c:pt idx="1392" formatCode="General">
                  <c:v>5.6160599999999998E-2</c:v>
                </c:pt>
                <c:pt idx="1393" formatCode="General">
                  <c:v>5.4815500000000003E-2</c:v>
                </c:pt>
                <c:pt idx="1394" formatCode="General">
                  <c:v>5.3308300000000003E-2</c:v>
                </c:pt>
                <c:pt idx="1395" formatCode="General">
                  <c:v>5.1637799999999998E-2</c:v>
                </c:pt>
                <c:pt idx="1396" formatCode="General">
                  <c:v>4.9811000000000001E-2</c:v>
                </c:pt>
                <c:pt idx="1397" formatCode="General">
                  <c:v>4.78383E-2</c:v>
                </c:pt>
                <c:pt idx="1398" formatCode="General">
                  <c:v>4.57283E-2</c:v>
                </c:pt>
                <c:pt idx="1399" formatCode="General">
                  <c:v>4.3487499999999998E-2</c:v>
                </c:pt>
                <c:pt idx="1400" formatCode="General">
                  <c:v>4.1121100000000001E-2</c:v>
                </c:pt>
                <c:pt idx="1401" formatCode="General">
                  <c:v>3.8635700000000002E-2</c:v>
                </c:pt>
                <c:pt idx="1402" formatCode="General">
                  <c:v>3.6037699999999999E-2</c:v>
                </c:pt>
                <c:pt idx="1403" formatCode="General">
                  <c:v>3.3331300000000001E-2</c:v>
                </c:pt>
                <c:pt idx="1404" formatCode="General">
                  <c:v>3.0516999999999999E-2</c:v>
                </c:pt>
                <c:pt idx="1405" formatCode="General">
                  <c:v>2.7594400000000002E-2</c:v>
                </c:pt>
                <c:pt idx="1406" formatCode="General">
                  <c:v>2.4564200000000001E-2</c:v>
                </c:pt>
                <c:pt idx="1407" formatCode="General">
                  <c:v>2.1428200000000001E-2</c:v>
                </c:pt>
                <c:pt idx="1408" formatCode="General">
                  <c:v>1.8187200000000001E-2</c:v>
                </c:pt>
                <c:pt idx="1409" formatCode="General">
                  <c:v>1.4841200000000001E-2</c:v>
                </c:pt>
                <c:pt idx="1410" formatCode="General">
                  <c:v>1.13921E-2</c:v>
                </c:pt>
                <c:pt idx="1411">
                  <c:v>7.8465900000000005E-3</c:v>
                </c:pt>
                <c:pt idx="1412">
                  <c:v>4.2166699999999996E-3</c:v>
                </c:pt>
                <c:pt idx="1413">
                  <c:v>5.1787199999999995E-4</c:v>
                </c:pt>
                <c:pt idx="1414">
                  <c:v>-3.2365599999999999E-3</c:v>
                </c:pt>
                <c:pt idx="1415">
                  <c:v>-7.0410799999999999E-3</c:v>
                </c:pt>
                <c:pt idx="1416" formatCode="General">
                  <c:v>-1.08979E-2</c:v>
                </c:pt>
                <c:pt idx="1417" formatCode="General">
                  <c:v>-1.4811700000000001E-2</c:v>
                </c:pt>
                <c:pt idx="1418" formatCode="General">
                  <c:v>-1.8785099999999999E-2</c:v>
                </c:pt>
                <c:pt idx="1419" formatCode="General">
                  <c:v>-2.2819200000000001E-2</c:v>
                </c:pt>
                <c:pt idx="1420" formatCode="General">
                  <c:v>-2.6916900000000001E-2</c:v>
                </c:pt>
                <c:pt idx="1421" formatCode="General">
                  <c:v>-3.1084000000000001E-2</c:v>
                </c:pt>
                <c:pt idx="1422" formatCode="General">
                  <c:v>-3.5326400000000001E-2</c:v>
                </c:pt>
                <c:pt idx="1423" formatCode="General">
                  <c:v>-3.9645399999999997E-2</c:v>
                </c:pt>
                <c:pt idx="1424" formatCode="General">
                  <c:v>-4.4035100000000001E-2</c:v>
                </c:pt>
                <c:pt idx="1425" formatCode="General">
                  <c:v>-4.8484399999999997E-2</c:v>
                </c:pt>
                <c:pt idx="1426" formatCode="General">
                  <c:v>-5.2982000000000001E-2</c:v>
                </c:pt>
                <c:pt idx="1427" formatCode="General">
                  <c:v>-5.7519399999999998E-2</c:v>
                </c:pt>
                <c:pt idx="1428" formatCode="General">
                  <c:v>-6.2091300000000002E-2</c:v>
                </c:pt>
                <c:pt idx="1429" formatCode="General">
                  <c:v>-6.6693799999999998E-2</c:v>
                </c:pt>
                <c:pt idx="1430" formatCode="General">
                  <c:v>-7.13231E-2</c:v>
                </c:pt>
                <c:pt idx="1431" formatCode="General">
                  <c:v>-7.5974399999999997E-2</c:v>
                </c:pt>
                <c:pt idx="1432" formatCode="General">
                  <c:v>-8.0641900000000002E-2</c:v>
                </c:pt>
                <c:pt idx="1433" formatCode="General">
                  <c:v>-8.5321300000000003E-2</c:v>
                </c:pt>
                <c:pt idx="1434" formatCode="General">
                  <c:v>-9.0012200000000001E-2</c:v>
                </c:pt>
                <c:pt idx="1435" formatCode="General">
                  <c:v>-9.4715599999999997E-2</c:v>
                </c:pt>
                <c:pt idx="1436" formatCode="General">
                  <c:v>-9.9429400000000001E-2</c:v>
                </c:pt>
                <c:pt idx="1437" formatCode="General">
                  <c:v>-0.104147</c:v>
                </c:pt>
                <c:pt idx="1438" formatCode="General">
                  <c:v>-0.10886</c:v>
                </c:pt>
                <c:pt idx="1439" formatCode="General">
                  <c:v>-0.113565</c:v>
                </c:pt>
                <c:pt idx="1440" formatCode="General">
                  <c:v>-0.118257</c:v>
                </c:pt>
                <c:pt idx="1441" formatCode="General">
                  <c:v>-0.122931</c:v>
                </c:pt>
                <c:pt idx="1442" formatCode="General">
                  <c:v>-0.12757399999999999</c:v>
                </c:pt>
                <c:pt idx="1443" formatCode="General">
                  <c:v>-0.13218099999999999</c:v>
                </c:pt>
                <c:pt idx="1444" formatCode="General">
                  <c:v>-0.13675899999999999</c:v>
                </c:pt>
                <c:pt idx="1445" formatCode="General">
                  <c:v>-0.141318</c:v>
                </c:pt>
                <c:pt idx="1446" formatCode="General">
                  <c:v>-0.14586199999999999</c:v>
                </c:pt>
                <c:pt idx="1447" formatCode="General">
                  <c:v>-0.15037900000000001</c:v>
                </c:pt>
                <c:pt idx="1448" formatCode="General">
                  <c:v>-0.15485099999999999</c:v>
                </c:pt>
                <c:pt idx="1449" formatCode="General">
                  <c:v>-0.15926899999999999</c:v>
                </c:pt>
                <c:pt idx="1450" formatCode="General">
                  <c:v>-0.163631</c:v>
                </c:pt>
                <c:pt idx="1451" formatCode="General">
                  <c:v>-0.167938</c:v>
                </c:pt>
                <c:pt idx="1452" formatCode="General">
                  <c:v>-0.172183</c:v>
                </c:pt>
                <c:pt idx="1453" formatCode="General">
                  <c:v>-0.17635300000000001</c:v>
                </c:pt>
                <c:pt idx="1454" formatCode="General">
                  <c:v>-0.18043899999999999</c:v>
                </c:pt>
                <c:pt idx="1455" formatCode="General">
                  <c:v>-0.18443699999999999</c:v>
                </c:pt>
                <c:pt idx="1456" formatCode="General">
                  <c:v>-0.18834300000000001</c:v>
                </c:pt>
                <c:pt idx="1457" formatCode="General">
                  <c:v>-0.19215199999999999</c:v>
                </c:pt>
                <c:pt idx="1458" formatCode="General">
                  <c:v>-0.19586200000000001</c:v>
                </c:pt>
                <c:pt idx="1459" formatCode="General">
                  <c:v>-0.19946900000000001</c:v>
                </c:pt>
                <c:pt idx="1460" formatCode="General">
                  <c:v>-0.20296700000000001</c:v>
                </c:pt>
                <c:pt idx="1461" formatCode="General">
                  <c:v>-0.206343</c:v>
                </c:pt>
                <c:pt idx="1462" formatCode="General">
                  <c:v>-0.209587</c:v>
                </c:pt>
                <c:pt idx="1463" formatCode="General">
                  <c:v>-0.21268999999999999</c:v>
                </c:pt>
                <c:pt idx="1464" formatCode="General">
                  <c:v>-0.21565200000000001</c:v>
                </c:pt>
                <c:pt idx="1465" formatCode="General">
                  <c:v>-0.21847900000000001</c:v>
                </c:pt>
                <c:pt idx="1466" formatCode="General">
                  <c:v>-0.22117500000000001</c:v>
                </c:pt>
                <c:pt idx="1467" formatCode="General">
                  <c:v>-0.223742</c:v>
                </c:pt>
                <c:pt idx="1468" formatCode="General">
                  <c:v>-0.22618199999999999</c:v>
                </c:pt>
                <c:pt idx="1469" formatCode="General">
                  <c:v>-0.22849800000000001</c:v>
                </c:pt>
                <c:pt idx="1470" formatCode="General">
                  <c:v>-0.230686</c:v>
                </c:pt>
                <c:pt idx="1471" formatCode="General">
                  <c:v>-0.23274500000000001</c:v>
                </c:pt>
                <c:pt idx="1472" formatCode="General">
                  <c:v>-0.234677</c:v>
                </c:pt>
                <c:pt idx="1473" formatCode="General">
                  <c:v>-0.236487</c:v>
                </c:pt>
                <c:pt idx="1474" formatCode="General">
                  <c:v>-0.23818300000000001</c:v>
                </c:pt>
                <c:pt idx="1475" formatCode="General">
                  <c:v>-0.23976900000000001</c:v>
                </c:pt>
                <c:pt idx="1476" formatCode="General">
                  <c:v>-0.24123900000000001</c:v>
                </c:pt>
                <c:pt idx="1477" formatCode="General">
                  <c:v>-0.242585</c:v>
                </c:pt>
                <c:pt idx="1478" formatCode="General">
                  <c:v>-0.24379600000000001</c:v>
                </c:pt>
                <c:pt idx="1479" formatCode="General">
                  <c:v>-0.244867</c:v>
                </c:pt>
                <c:pt idx="1480" formatCode="General">
                  <c:v>-0.24579799999999999</c:v>
                </c:pt>
                <c:pt idx="1481" formatCode="General">
                  <c:v>-0.246585</c:v>
                </c:pt>
                <c:pt idx="1482" formatCode="General">
                  <c:v>-0.247225</c:v>
                </c:pt>
                <c:pt idx="1483" formatCode="General">
                  <c:v>-0.24770900000000001</c:v>
                </c:pt>
                <c:pt idx="1484" formatCode="General">
                  <c:v>-0.248031</c:v>
                </c:pt>
                <c:pt idx="1485" formatCode="General">
                  <c:v>-0.24818499999999999</c:v>
                </c:pt>
                <c:pt idx="1486" formatCode="General">
                  <c:v>-0.248169</c:v>
                </c:pt>
                <c:pt idx="1487" formatCode="General">
                  <c:v>-0.24798500000000001</c:v>
                </c:pt>
                <c:pt idx="1488" formatCode="General">
                  <c:v>-0.24762999999999999</c:v>
                </c:pt>
                <c:pt idx="1489" formatCode="General">
                  <c:v>-0.24710499999999999</c:v>
                </c:pt>
                <c:pt idx="1490" formatCode="General">
                  <c:v>-0.24641099999999999</c:v>
                </c:pt>
                <c:pt idx="1491" formatCode="General">
                  <c:v>-0.24554799999999999</c:v>
                </c:pt>
                <c:pt idx="1492" formatCode="General">
                  <c:v>-0.24451600000000001</c:v>
                </c:pt>
                <c:pt idx="1493" formatCode="General">
                  <c:v>-0.24331900000000001</c:v>
                </c:pt>
                <c:pt idx="1494" formatCode="General">
                  <c:v>-0.24196200000000001</c:v>
                </c:pt>
                <c:pt idx="1495" formatCode="General">
                  <c:v>-0.240448</c:v>
                </c:pt>
                <c:pt idx="1496" formatCode="General">
                  <c:v>-0.23877699999999999</c:v>
                </c:pt>
                <c:pt idx="1497" formatCode="General">
                  <c:v>-0.23694599999999999</c:v>
                </c:pt>
                <c:pt idx="1498" formatCode="General">
                  <c:v>-0.234957</c:v>
                </c:pt>
                <c:pt idx="1499" formatCode="General">
                  <c:v>-0.23281499999999999</c:v>
                </c:pt>
                <c:pt idx="1500" formatCode="General">
                  <c:v>-0.23052700000000001</c:v>
                </c:pt>
                <c:pt idx="1501" formatCode="General">
                  <c:v>-0.22809199999999999</c:v>
                </c:pt>
                <c:pt idx="1502" formatCode="General">
                  <c:v>-0.22550899999999999</c:v>
                </c:pt>
                <c:pt idx="1503" formatCode="General">
                  <c:v>-0.222774</c:v>
                </c:pt>
                <c:pt idx="1504" formatCode="General">
                  <c:v>-0.21988199999999999</c:v>
                </c:pt>
                <c:pt idx="1505" formatCode="General">
                  <c:v>-0.216839</c:v>
                </c:pt>
                <c:pt idx="1506" formatCode="General">
                  <c:v>-0.21365000000000001</c:v>
                </c:pt>
                <c:pt idx="1507" formatCode="General">
                  <c:v>-0.21032200000000001</c:v>
                </c:pt>
                <c:pt idx="1508" formatCode="General">
                  <c:v>-0.20686299999999999</c:v>
                </c:pt>
                <c:pt idx="1509" formatCode="General">
                  <c:v>-0.20327500000000001</c:v>
                </c:pt>
                <c:pt idx="1510" formatCode="General">
                  <c:v>-0.19955800000000001</c:v>
                </c:pt>
                <c:pt idx="1511" formatCode="General">
                  <c:v>-0.195712</c:v>
                </c:pt>
                <c:pt idx="1512" formatCode="General">
                  <c:v>-0.19173100000000001</c:v>
                </c:pt>
                <c:pt idx="1513" formatCode="General">
                  <c:v>-0.18761900000000001</c:v>
                </c:pt>
                <c:pt idx="1514" formatCode="General">
                  <c:v>-0.18338399999999999</c:v>
                </c:pt>
                <c:pt idx="1515" formatCode="General">
                  <c:v>-0.179038</c:v>
                </c:pt>
                <c:pt idx="1516" formatCode="General">
                  <c:v>-0.17459</c:v>
                </c:pt>
                <c:pt idx="1517" formatCode="General">
                  <c:v>-0.170045</c:v>
                </c:pt>
                <c:pt idx="1518" formatCode="General">
                  <c:v>-0.165406</c:v>
                </c:pt>
                <c:pt idx="1519" formatCode="General">
                  <c:v>-0.16068099999999999</c:v>
                </c:pt>
                <c:pt idx="1520" formatCode="General">
                  <c:v>-0.15587699999999999</c:v>
                </c:pt>
                <c:pt idx="1521" formatCode="General">
                  <c:v>-0.15099599999999999</c:v>
                </c:pt>
                <c:pt idx="1522" formatCode="General">
                  <c:v>-0.146041</c:v>
                </c:pt>
                <c:pt idx="1523" formatCode="General">
                  <c:v>-0.14102200000000001</c:v>
                </c:pt>
                <c:pt idx="1524" formatCode="General">
                  <c:v>-0.13594800000000001</c:v>
                </c:pt>
                <c:pt idx="1525" formatCode="General">
                  <c:v>-0.130826</c:v>
                </c:pt>
                <c:pt idx="1526" formatCode="General">
                  <c:v>-0.12565799999999999</c:v>
                </c:pt>
                <c:pt idx="1527" formatCode="General">
                  <c:v>-0.12045500000000001</c:v>
                </c:pt>
                <c:pt idx="1528" formatCode="General">
                  <c:v>-0.115232</c:v>
                </c:pt>
                <c:pt idx="1529" formatCode="General">
                  <c:v>-0.10999299999999999</c:v>
                </c:pt>
                <c:pt idx="1530" formatCode="General">
                  <c:v>-0.10473200000000001</c:v>
                </c:pt>
                <c:pt idx="1531" formatCode="General">
                  <c:v>-9.9444699999999997E-2</c:v>
                </c:pt>
                <c:pt idx="1532" formatCode="General">
                  <c:v>-9.4140100000000004E-2</c:v>
                </c:pt>
                <c:pt idx="1533" formatCode="General">
                  <c:v>-8.8837600000000003E-2</c:v>
                </c:pt>
                <c:pt idx="1534" formatCode="General">
                  <c:v>-8.3556800000000001E-2</c:v>
                </c:pt>
                <c:pt idx="1535" formatCode="General">
                  <c:v>-7.8308299999999997E-2</c:v>
                </c:pt>
                <c:pt idx="1536" formatCode="General">
                  <c:v>-7.3095499999999994E-2</c:v>
                </c:pt>
                <c:pt idx="1537" formatCode="General">
                  <c:v>-6.7918099999999995E-2</c:v>
                </c:pt>
                <c:pt idx="1538" formatCode="General">
                  <c:v>-6.2774399999999994E-2</c:v>
                </c:pt>
                <c:pt idx="1539" formatCode="General">
                  <c:v>-5.7661700000000003E-2</c:v>
                </c:pt>
                <c:pt idx="1540" formatCode="General">
                  <c:v>-5.2577800000000001E-2</c:v>
                </c:pt>
                <c:pt idx="1541" formatCode="General">
                  <c:v>-4.7523799999999998E-2</c:v>
                </c:pt>
                <c:pt idx="1542" formatCode="General">
                  <c:v>-4.2505000000000001E-2</c:v>
                </c:pt>
                <c:pt idx="1543" formatCode="General">
                  <c:v>-3.7528800000000001E-2</c:v>
                </c:pt>
                <c:pt idx="1544" formatCode="General">
                  <c:v>-3.2600799999999999E-2</c:v>
                </c:pt>
                <c:pt idx="1545" formatCode="General">
                  <c:v>-2.77208E-2</c:v>
                </c:pt>
                <c:pt idx="1546" formatCode="General">
                  <c:v>-2.28831E-2</c:v>
                </c:pt>
                <c:pt idx="1547" formatCode="General">
                  <c:v>-1.8083200000000001E-2</c:v>
                </c:pt>
                <c:pt idx="1548" formatCode="General">
                  <c:v>-1.3326299999999999E-2</c:v>
                </c:pt>
                <c:pt idx="1549">
                  <c:v>-8.6278399999999995E-3</c:v>
                </c:pt>
                <c:pt idx="1550">
                  <c:v>-4.0048599999999998E-3</c:v>
                </c:pt>
                <c:pt idx="1551">
                  <c:v>5.3275600000000001E-4</c:v>
                </c:pt>
                <c:pt idx="1552">
                  <c:v>4.9823699999999999E-3</c:v>
                </c:pt>
                <c:pt idx="1553">
                  <c:v>9.3440299999999997E-3</c:v>
                </c:pt>
                <c:pt idx="1554" formatCode="General">
                  <c:v>1.3617199999999999E-2</c:v>
                </c:pt>
                <c:pt idx="1555" formatCode="General">
                  <c:v>1.7800699999999999E-2</c:v>
                </c:pt>
                <c:pt idx="1556" formatCode="General">
                  <c:v>2.1893699999999999E-2</c:v>
                </c:pt>
                <c:pt idx="1557" formatCode="General">
                  <c:v>2.5898899999999999E-2</c:v>
                </c:pt>
                <c:pt idx="1558" formatCode="General">
                  <c:v>2.9822399999999999E-2</c:v>
                </c:pt>
                <c:pt idx="1559" formatCode="General">
                  <c:v>3.3671199999999998E-2</c:v>
                </c:pt>
                <c:pt idx="1560" formatCode="General">
                  <c:v>3.74484E-2</c:v>
                </c:pt>
                <c:pt idx="1561" formatCode="General">
                  <c:v>4.11534E-2</c:v>
                </c:pt>
                <c:pt idx="1562" formatCode="General">
                  <c:v>4.4786800000000002E-2</c:v>
                </c:pt>
                <c:pt idx="1563" formatCode="General">
                  <c:v>4.8350400000000002E-2</c:v>
                </c:pt>
                <c:pt idx="1564" formatCode="General">
                  <c:v>5.1840200000000003E-2</c:v>
                </c:pt>
                <c:pt idx="1565" formatCode="General">
                  <c:v>5.5243800000000003E-2</c:v>
                </c:pt>
                <c:pt idx="1566" formatCode="General">
                  <c:v>5.8545199999999999E-2</c:v>
                </c:pt>
                <c:pt idx="1567" formatCode="General">
                  <c:v>6.1730699999999999E-2</c:v>
                </c:pt>
                <c:pt idx="1568" formatCode="General">
                  <c:v>6.4787999999999998E-2</c:v>
                </c:pt>
                <c:pt idx="1569" formatCode="General">
                  <c:v>6.7705799999999997E-2</c:v>
                </c:pt>
                <c:pt idx="1570" formatCode="General">
                  <c:v>7.04766E-2</c:v>
                </c:pt>
                <c:pt idx="1571" formatCode="General">
                  <c:v>7.30962E-2</c:v>
                </c:pt>
                <c:pt idx="1572" formatCode="General">
                  <c:v>7.5557799999999994E-2</c:v>
                </c:pt>
                <c:pt idx="1573" formatCode="General">
                  <c:v>7.7851400000000001E-2</c:v>
                </c:pt>
                <c:pt idx="1574" formatCode="General">
                  <c:v>7.9975599999999994E-2</c:v>
                </c:pt>
                <c:pt idx="1575" formatCode="General">
                  <c:v>8.1944400000000001E-2</c:v>
                </c:pt>
                <c:pt idx="1576" formatCode="General">
                  <c:v>8.3774500000000002E-2</c:v>
                </c:pt>
                <c:pt idx="1577" formatCode="General">
                  <c:v>8.54684E-2</c:v>
                </c:pt>
                <c:pt idx="1578" formatCode="General">
                  <c:v>8.7013099999999996E-2</c:v>
                </c:pt>
                <c:pt idx="1579" formatCode="General">
                  <c:v>8.8392499999999999E-2</c:v>
                </c:pt>
                <c:pt idx="1580" formatCode="General">
                  <c:v>8.9594400000000005E-2</c:v>
                </c:pt>
                <c:pt idx="1581" formatCode="General">
                  <c:v>9.0609999999999996E-2</c:v>
                </c:pt>
                <c:pt idx="1582" formatCode="General">
                  <c:v>9.1435000000000002E-2</c:v>
                </c:pt>
                <c:pt idx="1583" formatCode="General">
                  <c:v>9.2072600000000004E-2</c:v>
                </c:pt>
                <c:pt idx="1584" formatCode="General">
                  <c:v>9.2527899999999996E-2</c:v>
                </c:pt>
                <c:pt idx="1585" formatCode="General">
                  <c:v>9.2796500000000004E-2</c:v>
                </c:pt>
                <c:pt idx="1586" formatCode="General">
                  <c:v>9.2865000000000003E-2</c:v>
                </c:pt>
                <c:pt idx="1587" formatCode="General">
                  <c:v>9.27259E-2</c:v>
                </c:pt>
                <c:pt idx="1588" formatCode="General">
                  <c:v>9.2387200000000003E-2</c:v>
                </c:pt>
                <c:pt idx="1589" formatCode="General">
                  <c:v>9.1861799999999993E-2</c:v>
                </c:pt>
                <c:pt idx="1590" formatCode="General">
                  <c:v>9.1151899999999994E-2</c:v>
                </c:pt>
                <c:pt idx="1591" formatCode="General">
                  <c:v>9.0245000000000006E-2</c:v>
                </c:pt>
                <c:pt idx="1592" formatCode="General">
                  <c:v>8.91261E-2</c:v>
                </c:pt>
                <c:pt idx="1593" formatCode="General">
                  <c:v>8.7790800000000002E-2</c:v>
                </c:pt>
                <c:pt idx="1594" formatCode="General">
                  <c:v>8.6245799999999997E-2</c:v>
                </c:pt>
                <c:pt idx="1595" formatCode="General">
                  <c:v>8.4497500000000003E-2</c:v>
                </c:pt>
                <c:pt idx="1596" formatCode="General">
                  <c:v>8.2541199999999995E-2</c:v>
                </c:pt>
                <c:pt idx="1597" formatCode="General">
                  <c:v>8.0366300000000002E-2</c:v>
                </c:pt>
                <c:pt idx="1598" formatCode="General">
                  <c:v>7.7969200000000002E-2</c:v>
                </c:pt>
                <c:pt idx="1599" formatCode="General">
                  <c:v>7.5356800000000002E-2</c:v>
                </c:pt>
                <c:pt idx="1600" formatCode="General">
                  <c:v>7.2537199999999996E-2</c:v>
                </c:pt>
                <c:pt idx="1601" formatCode="General">
                  <c:v>6.9511799999999999E-2</c:v>
                </c:pt>
                <c:pt idx="1602" formatCode="General">
                  <c:v>6.6279299999999999E-2</c:v>
                </c:pt>
                <c:pt idx="1603" formatCode="General">
                  <c:v>6.2845399999999996E-2</c:v>
                </c:pt>
                <c:pt idx="1604" formatCode="General">
                  <c:v>5.9227000000000002E-2</c:v>
                </c:pt>
                <c:pt idx="1605" formatCode="General">
                  <c:v>5.5444E-2</c:v>
                </c:pt>
                <c:pt idx="1606" formatCode="General">
                  <c:v>5.1507999999999998E-2</c:v>
                </c:pt>
                <c:pt idx="1607" formatCode="General">
                  <c:v>4.7417500000000001E-2</c:v>
                </c:pt>
                <c:pt idx="1608" formatCode="General">
                  <c:v>4.3165200000000001E-2</c:v>
                </c:pt>
                <c:pt idx="1609" formatCode="General">
                  <c:v>3.87493E-2</c:v>
                </c:pt>
                <c:pt idx="1610" formatCode="General">
                  <c:v>3.41768E-2</c:v>
                </c:pt>
                <c:pt idx="1611" formatCode="General">
                  <c:v>2.9456300000000001E-2</c:v>
                </c:pt>
                <c:pt idx="1612" formatCode="General">
                  <c:v>2.45936E-2</c:v>
                </c:pt>
                <c:pt idx="1613" formatCode="General">
                  <c:v>1.9595899999999999E-2</c:v>
                </c:pt>
                <c:pt idx="1614" formatCode="General">
                  <c:v>1.44782E-2</c:v>
                </c:pt>
                <c:pt idx="1615">
                  <c:v>9.2589100000000004E-3</c:v>
                </c:pt>
                <c:pt idx="1616">
                  <c:v>3.9477499999999999E-3</c:v>
                </c:pt>
                <c:pt idx="1617">
                  <c:v>-1.45868E-3</c:v>
                </c:pt>
                <c:pt idx="1618">
                  <c:v>-6.9675300000000004E-3</c:v>
                </c:pt>
                <c:pt idx="1619" formatCode="General">
                  <c:v>-1.25766E-2</c:v>
                </c:pt>
                <c:pt idx="1620" formatCode="General">
                  <c:v>-1.8272199999999999E-2</c:v>
                </c:pt>
                <c:pt idx="1621" formatCode="General">
                  <c:v>-2.4037699999999999E-2</c:v>
                </c:pt>
                <c:pt idx="1622" formatCode="General">
                  <c:v>-2.9863199999999999E-2</c:v>
                </c:pt>
                <c:pt idx="1623" formatCode="General">
                  <c:v>-3.57448E-2</c:v>
                </c:pt>
                <c:pt idx="1624" formatCode="General">
                  <c:v>-4.1678699999999999E-2</c:v>
                </c:pt>
                <c:pt idx="1625" formatCode="General">
                  <c:v>-4.7659100000000003E-2</c:v>
                </c:pt>
                <c:pt idx="1626" formatCode="General">
                  <c:v>-5.3680899999999997E-2</c:v>
                </c:pt>
                <c:pt idx="1627" formatCode="General">
                  <c:v>-5.9740099999999997E-2</c:v>
                </c:pt>
                <c:pt idx="1628" formatCode="General">
                  <c:v>-6.5831799999999996E-2</c:v>
                </c:pt>
                <c:pt idx="1629" formatCode="General">
                  <c:v>-7.1946700000000002E-2</c:v>
                </c:pt>
                <c:pt idx="1630" formatCode="General">
                  <c:v>-7.80724E-2</c:v>
                </c:pt>
                <c:pt idx="1631" formatCode="General">
                  <c:v>-8.4195199999999998E-2</c:v>
                </c:pt>
                <c:pt idx="1632" formatCode="General">
                  <c:v>-9.0300199999999997E-2</c:v>
                </c:pt>
                <c:pt idx="1633" formatCode="General">
                  <c:v>-9.63701E-2</c:v>
                </c:pt>
                <c:pt idx="1634" formatCode="General">
                  <c:v>-0.10238700000000001</c:v>
                </c:pt>
                <c:pt idx="1635" formatCode="General">
                  <c:v>-0.108338</c:v>
                </c:pt>
                <c:pt idx="1636" formatCode="General">
                  <c:v>-0.114222</c:v>
                </c:pt>
                <c:pt idx="1637" formatCode="General">
                  <c:v>-0.120043</c:v>
                </c:pt>
                <c:pt idx="1638" formatCode="General">
                  <c:v>-0.12579299999999999</c:v>
                </c:pt>
                <c:pt idx="1639" formatCode="General">
                  <c:v>-0.13144900000000001</c:v>
                </c:pt>
                <c:pt idx="1640" formatCode="General">
                  <c:v>-0.136985</c:v>
                </c:pt>
                <c:pt idx="1641" formatCode="General">
                  <c:v>-0.14238999999999999</c:v>
                </c:pt>
                <c:pt idx="1642" formatCode="General">
                  <c:v>-0.14766399999999999</c:v>
                </c:pt>
                <c:pt idx="1643" formatCode="General">
                  <c:v>-0.152806</c:v>
                </c:pt>
                <c:pt idx="1644" formatCode="General">
                  <c:v>-0.157809</c:v>
                </c:pt>
                <c:pt idx="1645" formatCode="General">
                  <c:v>-0.16266700000000001</c:v>
                </c:pt>
                <c:pt idx="1646" formatCode="General">
                  <c:v>-0.167376</c:v>
                </c:pt>
                <c:pt idx="1647" formatCode="General">
                  <c:v>-0.171933</c:v>
                </c:pt>
                <c:pt idx="1648" formatCode="General">
                  <c:v>-0.17633399999999999</c:v>
                </c:pt>
                <c:pt idx="1649" formatCode="General">
                  <c:v>-0.18058199999999999</c:v>
                </c:pt>
                <c:pt idx="1650" formatCode="General">
                  <c:v>-0.18468699999999999</c:v>
                </c:pt>
                <c:pt idx="1651" formatCode="General">
                  <c:v>-0.18865999999999999</c:v>
                </c:pt>
                <c:pt idx="1652" formatCode="General">
                  <c:v>-0.19250300000000001</c:v>
                </c:pt>
                <c:pt idx="1653" formatCode="General">
                  <c:v>-0.19620199999999999</c:v>
                </c:pt>
                <c:pt idx="1654" formatCode="General">
                  <c:v>-0.19974</c:v>
                </c:pt>
                <c:pt idx="1655" formatCode="General">
                  <c:v>-0.20310400000000001</c:v>
                </c:pt>
                <c:pt idx="1656" formatCode="General">
                  <c:v>-0.206289</c:v>
                </c:pt>
                <c:pt idx="1657" formatCode="General">
                  <c:v>-0.20930299999999999</c:v>
                </c:pt>
                <c:pt idx="1658" formatCode="General">
                  <c:v>-0.21215899999999999</c:v>
                </c:pt>
                <c:pt idx="1659" formatCode="General">
                  <c:v>-0.21487100000000001</c:v>
                </c:pt>
                <c:pt idx="1660" formatCode="General">
                  <c:v>-0.217447</c:v>
                </c:pt>
                <c:pt idx="1661" formatCode="General">
                  <c:v>-0.21989300000000001</c:v>
                </c:pt>
                <c:pt idx="1662" formatCode="General">
                  <c:v>-0.22220999999999999</c:v>
                </c:pt>
                <c:pt idx="1663" formatCode="General">
                  <c:v>-0.22440099999999999</c:v>
                </c:pt>
                <c:pt idx="1664" formatCode="General">
                  <c:v>-0.226463</c:v>
                </c:pt>
                <c:pt idx="1665" formatCode="General">
                  <c:v>-0.22838600000000001</c:v>
                </c:pt>
                <c:pt idx="1666" formatCode="General">
                  <c:v>-0.230155</c:v>
                </c:pt>
                <c:pt idx="1667" formatCode="General">
                  <c:v>-0.23175799999999999</c:v>
                </c:pt>
                <c:pt idx="1668" formatCode="General">
                  <c:v>-0.23319200000000001</c:v>
                </c:pt>
                <c:pt idx="1669" formatCode="General">
                  <c:v>-0.234454</c:v>
                </c:pt>
                <c:pt idx="1670" formatCode="General">
                  <c:v>-0.235542</c:v>
                </c:pt>
                <c:pt idx="1671" formatCode="General">
                  <c:v>-0.23646</c:v>
                </c:pt>
                <c:pt idx="1672" formatCode="General">
                  <c:v>-0.23721800000000001</c:v>
                </c:pt>
                <c:pt idx="1673" formatCode="General">
                  <c:v>-0.237818</c:v>
                </c:pt>
                <c:pt idx="1674" formatCode="General">
                  <c:v>-0.238259</c:v>
                </c:pt>
                <c:pt idx="1675" formatCode="General">
                  <c:v>-0.238536</c:v>
                </c:pt>
                <c:pt idx="1676" formatCode="General">
                  <c:v>-0.238649</c:v>
                </c:pt>
                <c:pt idx="1677" formatCode="General">
                  <c:v>-0.23859900000000001</c:v>
                </c:pt>
                <c:pt idx="1678" formatCode="General">
                  <c:v>-0.23838500000000001</c:v>
                </c:pt>
                <c:pt idx="1679" formatCode="General">
                  <c:v>-0.238006</c:v>
                </c:pt>
                <c:pt idx="1680" formatCode="General">
                  <c:v>-0.23746600000000001</c:v>
                </c:pt>
                <c:pt idx="1681" formatCode="General">
                  <c:v>-0.23676800000000001</c:v>
                </c:pt>
                <c:pt idx="1682" formatCode="General">
                  <c:v>-0.23590900000000001</c:v>
                </c:pt>
                <c:pt idx="1683" formatCode="General">
                  <c:v>-0.23488700000000001</c:v>
                </c:pt>
                <c:pt idx="1684" formatCode="General">
                  <c:v>-0.233708</c:v>
                </c:pt>
                <c:pt idx="1685" formatCode="General">
                  <c:v>-0.232381</c:v>
                </c:pt>
                <c:pt idx="1686" formatCode="General">
                  <c:v>-0.23091</c:v>
                </c:pt>
                <c:pt idx="1687" formatCode="General">
                  <c:v>-0.229292</c:v>
                </c:pt>
                <c:pt idx="1688" formatCode="General">
                  <c:v>-0.227522</c:v>
                </c:pt>
                <c:pt idx="1689" formatCode="General">
                  <c:v>-0.22559199999999999</c:v>
                </c:pt>
                <c:pt idx="1690" formatCode="General">
                  <c:v>-0.223497</c:v>
                </c:pt>
                <c:pt idx="1691" formatCode="General">
                  <c:v>-0.221247</c:v>
                </c:pt>
                <c:pt idx="1692" formatCode="General">
                  <c:v>-0.218858</c:v>
                </c:pt>
                <c:pt idx="1693" formatCode="General">
                  <c:v>-0.21634800000000001</c:v>
                </c:pt>
                <c:pt idx="1694" formatCode="General">
                  <c:v>-0.213726</c:v>
                </c:pt>
                <c:pt idx="1695" formatCode="General">
                  <c:v>-0.21099399999999999</c:v>
                </c:pt>
                <c:pt idx="1696" formatCode="General">
                  <c:v>-0.20816200000000001</c:v>
                </c:pt>
                <c:pt idx="1697" formatCode="General">
                  <c:v>-0.20524600000000001</c:v>
                </c:pt>
                <c:pt idx="1698" formatCode="General">
                  <c:v>-0.20225899999999999</c:v>
                </c:pt>
                <c:pt idx="1699" formatCode="General">
                  <c:v>-0.19919700000000001</c:v>
                </c:pt>
                <c:pt idx="1700" formatCode="General">
                  <c:v>-0.196043</c:v>
                </c:pt>
                <c:pt idx="1701" formatCode="General">
                  <c:v>-0.19278400000000001</c:v>
                </c:pt>
                <c:pt idx="1702" formatCode="General">
                  <c:v>-0.18942600000000001</c:v>
                </c:pt>
                <c:pt idx="1703" formatCode="General">
                  <c:v>-0.18598400000000001</c:v>
                </c:pt>
                <c:pt idx="1704" formatCode="General">
                  <c:v>-0.182472</c:v>
                </c:pt>
                <c:pt idx="1705" formatCode="General">
                  <c:v>-0.17889099999999999</c:v>
                </c:pt>
                <c:pt idx="1706" formatCode="General">
                  <c:v>-0.175234</c:v>
                </c:pt>
                <c:pt idx="1707" formatCode="General">
                  <c:v>-0.17149400000000001</c:v>
                </c:pt>
                <c:pt idx="1708" formatCode="General">
                  <c:v>-0.16767599999999999</c:v>
                </c:pt>
                <c:pt idx="1709" formatCode="General">
                  <c:v>-0.16378799999999999</c:v>
                </c:pt>
                <c:pt idx="1710" formatCode="General">
                  <c:v>-0.15984100000000001</c:v>
                </c:pt>
                <c:pt idx="1711" formatCode="General">
                  <c:v>-0.155832</c:v>
                </c:pt>
                <c:pt idx="1712" formatCode="General">
                  <c:v>-0.15176100000000001</c:v>
                </c:pt>
                <c:pt idx="1713" formatCode="General">
                  <c:v>-0.14762700000000001</c:v>
                </c:pt>
                <c:pt idx="1714" formatCode="General">
                  <c:v>-0.14343500000000001</c:v>
                </c:pt>
                <c:pt idx="1715" formatCode="General">
                  <c:v>-0.13919100000000001</c:v>
                </c:pt>
                <c:pt idx="1716" formatCode="General">
                  <c:v>-0.13489799999999999</c:v>
                </c:pt>
                <c:pt idx="1717" formatCode="General">
                  <c:v>-0.13056400000000001</c:v>
                </c:pt>
                <c:pt idx="1718" formatCode="General">
                  <c:v>-0.126193</c:v>
                </c:pt>
                <c:pt idx="1719" formatCode="General">
                  <c:v>-0.121785</c:v>
                </c:pt>
                <c:pt idx="1720" formatCode="General">
                  <c:v>-0.117339</c:v>
                </c:pt>
                <c:pt idx="1721" formatCode="General">
                  <c:v>-0.11286</c:v>
                </c:pt>
                <c:pt idx="1722" formatCode="General">
                  <c:v>-0.108363</c:v>
                </c:pt>
                <c:pt idx="1723" formatCode="General">
                  <c:v>-0.10385800000000001</c:v>
                </c:pt>
                <c:pt idx="1724" formatCode="General">
                  <c:v>-9.9354499999999998E-2</c:v>
                </c:pt>
                <c:pt idx="1725" formatCode="General">
                  <c:v>-9.4857499999999997E-2</c:v>
                </c:pt>
                <c:pt idx="1726" formatCode="General">
                  <c:v>-9.0375499999999998E-2</c:v>
                </c:pt>
                <c:pt idx="1727" formatCode="General">
                  <c:v>-8.5916599999999996E-2</c:v>
                </c:pt>
                <c:pt idx="1728" formatCode="General">
                  <c:v>-8.1487299999999999E-2</c:v>
                </c:pt>
                <c:pt idx="1729" formatCode="General">
                  <c:v>-7.7094499999999996E-2</c:v>
                </c:pt>
                <c:pt idx="1730" formatCode="General">
                  <c:v>-7.2746500000000006E-2</c:v>
                </c:pt>
                <c:pt idx="1731" formatCode="General">
                  <c:v>-6.8451899999999996E-2</c:v>
                </c:pt>
                <c:pt idx="1732" formatCode="General">
                  <c:v>-6.4218499999999998E-2</c:v>
                </c:pt>
                <c:pt idx="1733" formatCode="General">
                  <c:v>-6.0053700000000002E-2</c:v>
                </c:pt>
                <c:pt idx="1734" formatCode="General">
                  <c:v>-5.5964100000000003E-2</c:v>
                </c:pt>
                <c:pt idx="1735" formatCode="General">
                  <c:v>-5.1957099999999999E-2</c:v>
                </c:pt>
                <c:pt idx="1736" formatCode="General">
                  <c:v>-4.80439E-2</c:v>
                </c:pt>
                <c:pt idx="1737" formatCode="General">
                  <c:v>-4.4238800000000002E-2</c:v>
                </c:pt>
                <c:pt idx="1738" formatCode="General">
                  <c:v>-4.0553199999999998E-2</c:v>
                </c:pt>
                <c:pt idx="1739" formatCode="General">
                  <c:v>-3.6992299999999999E-2</c:v>
                </c:pt>
                <c:pt idx="1740" formatCode="General">
                  <c:v>-3.3558900000000003E-2</c:v>
                </c:pt>
                <c:pt idx="1741" formatCode="General">
                  <c:v>-3.0256600000000002E-2</c:v>
                </c:pt>
                <c:pt idx="1742" formatCode="General">
                  <c:v>-2.7088500000000001E-2</c:v>
                </c:pt>
                <c:pt idx="1743" formatCode="General">
                  <c:v>-2.40561E-2</c:v>
                </c:pt>
                <c:pt idx="1744" formatCode="General">
                  <c:v>-2.1162199999999999E-2</c:v>
                </c:pt>
                <c:pt idx="1745" formatCode="General">
                  <c:v>-1.8414199999999999E-2</c:v>
                </c:pt>
                <c:pt idx="1746" formatCode="General">
                  <c:v>-1.5820899999999999E-2</c:v>
                </c:pt>
                <c:pt idx="1747" formatCode="General">
                  <c:v>-1.33851E-2</c:v>
                </c:pt>
                <c:pt idx="1748" formatCode="General">
                  <c:v>-1.11016E-2</c:v>
                </c:pt>
                <c:pt idx="1749">
                  <c:v>-8.9645699999999998E-3</c:v>
                </c:pt>
                <c:pt idx="1750">
                  <c:v>-6.97519E-3</c:v>
                </c:pt>
                <c:pt idx="1751">
                  <c:v>-5.1417600000000004E-3</c:v>
                </c:pt>
                <c:pt idx="1752">
                  <c:v>-3.4733300000000002E-3</c:v>
                </c:pt>
                <c:pt idx="1753">
                  <c:v>-1.9726600000000002E-3</c:v>
                </c:pt>
                <c:pt idx="1754">
                  <c:v>-6.3449899999999996E-4</c:v>
                </c:pt>
                <c:pt idx="1755">
                  <c:v>5.4918000000000002E-4</c:v>
                </c:pt>
                <c:pt idx="1756">
                  <c:v>1.5815600000000001E-3</c:v>
                </c:pt>
                <c:pt idx="1757">
                  <c:v>2.4587799999999998E-3</c:v>
                </c:pt>
                <c:pt idx="1758">
                  <c:v>3.1762000000000001E-3</c:v>
                </c:pt>
                <c:pt idx="1759">
                  <c:v>3.7366000000000001E-3</c:v>
                </c:pt>
                <c:pt idx="1760">
                  <c:v>4.1498799999999999E-3</c:v>
                </c:pt>
                <c:pt idx="1761">
                  <c:v>4.4238999999999997E-3</c:v>
                </c:pt>
                <c:pt idx="1762">
                  <c:v>4.5568900000000001E-3</c:v>
                </c:pt>
                <c:pt idx="1763">
                  <c:v>4.5394299999999997E-3</c:v>
                </c:pt>
                <c:pt idx="1764">
                  <c:v>4.3612099999999999E-3</c:v>
                </c:pt>
                <c:pt idx="1765">
                  <c:v>4.0146799999999996E-3</c:v>
                </c:pt>
                <c:pt idx="1766">
                  <c:v>3.4948499999999999E-3</c:v>
                </c:pt>
                <c:pt idx="1767">
                  <c:v>2.7989099999999999E-3</c:v>
                </c:pt>
                <c:pt idx="1768">
                  <c:v>1.9265899999999999E-3</c:v>
                </c:pt>
                <c:pt idx="1769">
                  <c:v>8.8036600000000005E-4</c:v>
                </c:pt>
                <c:pt idx="1770">
                  <c:v>-3.3419400000000001E-4</c:v>
                </c:pt>
                <c:pt idx="1771">
                  <c:v>-1.70871E-3</c:v>
                </c:pt>
                <c:pt idx="1772">
                  <c:v>-3.2343900000000002E-3</c:v>
                </c:pt>
                <c:pt idx="1773">
                  <c:v>-4.9056000000000004E-3</c:v>
                </c:pt>
                <c:pt idx="1774">
                  <c:v>-6.72004E-3</c:v>
                </c:pt>
                <c:pt idx="1775">
                  <c:v>-8.6749700000000006E-3</c:v>
                </c:pt>
                <c:pt idx="1776" formatCode="General">
                  <c:v>-1.0764599999999999E-2</c:v>
                </c:pt>
                <c:pt idx="1777" formatCode="General">
                  <c:v>-1.2983099999999999E-2</c:v>
                </c:pt>
                <c:pt idx="1778" formatCode="General">
                  <c:v>-1.5328899999999999E-2</c:v>
                </c:pt>
                <c:pt idx="1779" formatCode="General">
                  <c:v>-1.78047E-2</c:v>
                </c:pt>
                <c:pt idx="1780" formatCode="General">
                  <c:v>-2.0411100000000001E-2</c:v>
                </c:pt>
                <c:pt idx="1781" formatCode="General">
                  <c:v>-2.3139799999999999E-2</c:v>
                </c:pt>
                <c:pt idx="1782" formatCode="General">
                  <c:v>-2.5974299999999999E-2</c:v>
                </c:pt>
                <c:pt idx="1783" formatCode="General">
                  <c:v>-2.88957E-2</c:v>
                </c:pt>
                <c:pt idx="1784" formatCode="General">
                  <c:v>-3.1888399999999997E-2</c:v>
                </c:pt>
                <c:pt idx="1785" formatCode="General">
                  <c:v>-3.4940899999999997E-2</c:v>
                </c:pt>
                <c:pt idx="1786" formatCode="General">
                  <c:v>-3.8047999999999998E-2</c:v>
                </c:pt>
                <c:pt idx="1787" formatCode="General">
                  <c:v>-4.1210200000000002E-2</c:v>
                </c:pt>
                <c:pt idx="1788" formatCode="General">
                  <c:v>-4.4429999999999997E-2</c:v>
                </c:pt>
                <c:pt idx="1789" formatCode="General">
                  <c:v>-4.7703200000000001E-2</c:v>
                </c:pt>
                <c:pt idx="1790" formatCode="General">
                  <c:v>-5.1017399999999997E-2</c:v>
                </c:pt>
                <c:pt idx="1791" formatCode="General">
                  <c:v>-5.4357299999999997E-2</c:v>
                </c:pt>
                <c:pt idx="1792" formatCode="General">
                  <c:v>-5.7710200000000003E-2</c:v>
                </c:pt>
                <c:pt idx="1793" formatCode="General">
                  <c:v>-6.1066599999999999E-2</c:v>
                </c:pt>
                <c:pt idx="1794" formatCode="General">
                  <c:v>-6.4419400000000002E-2</c:v>
                </c:pt>
                <c:pt idx="1795" formatCode="General">
                  <c:v>-6.7763400000000001E-2</c:v>
                </c:pt>
                <c:pt idx="1796" formatCode="General">
                  <c:v>-7.1091799999999997E-2</c:v>
                </c:pt>
                <c:pt idx="1797" formatCode="General">
                  <c:v>-7.4392600000000003E-2</c:v>
                </c:pt>
                <c:pt idx="1798" formatCode="General">
                  <c:v>-7.7654000000000001E-2</c:v>
                </c:pt>
                <c:pt idx="1799" formatCode="General">
                  <c:v>-8.0871600000000002E-2</c:v>
                </c:pt>
                <c:pt idx="1800" formatCode="General">
                  <c:v>-8.4048100000000001E-2</c:v>
                </c:pt>
                <c:pt idx="1801" formatCode="General">
                  <c:v>-8.7184600000000001E-2</c:v>
                </c:pt>
                <c:pt idx="1802" formatCode="General">
                  <c:v>-9.0277200000000002E-2</c:v>
                </c:pt>
                <c:pt idx="1803" formatCode="General">
                  <c:v>-9.3317499999999998E-2</c:v>
                </c:pt>
                <c:pt idx="1804" formatCode="General">
                  <c:v>-9.6292500000000003E-2</c:v>
                </c:pt>
                <c:pt idx="1805" formatCode="General">
                  <c:v>-9.9186099999999999E-2</c:v>
                </c:pt>
                <c:pt idx="1806" formatCode="General">
                  <c:v>-0.10198699999999999</c:v>
                </c:pt>
                <c:pt idx="1807" formatCode="General">
                  <c:v>-0.104698</c:v>
                </c:pt>
                <c:pt idx="1808" formatCode="General">
                  <c:v>-0.107323</c:v>
                </c:pt>
                <c:pt idx="1809" formatCode="General">
                  <c:v>-0.109858</c:v>
                </c:pt>
                <c:pt idx="1810" formatCode="General">
                  <c:v>-0.11228</c:v>
                </c:pt>
                <c:pt idx="1811" formatCode="General">
                  <c:v>-0.114567</c:v>
                </c:pt>
                <c:pt idx="1812" formatCode="General">
                  <c:v>-0.11670800000000001</c:v>
                </c:pt>
                <c:pt idx="1813" formatCode="General">
                  <c:v>-0.118698</c:v>
                </c:pt>
                <c:pt idx="1814" formatCode="General">
                  <c:v>-0.120536</c:v>
                </c:pt>
                <c:pt idx="1815" formatCode="General">
                  <c:v>-0.122227</c:v>
                </c:pt>
                <c:pt idx="1816" formatCode="General">
                  <c:v>-0.123775</c:v>
                </c:pt>
                <c:pt idx="1817" formatCode="General">
                  <c:v>-0.12517800000000001</c:v>
                </c:pt>
                <c:pt idx="1818" formatCode="General">
                  <c:v>-0.12642900000000001</c:v>
                </c:pt>
                <c:pt idx="1819" formatCode="General">
                  <c:v>-0.12751699999999999</c:v>
                </c:pt>
                <c:pt idx="1820" formatCode="General">
                  <c:v>-0.128437</c:v>
                </c:pt>
                <c:pt idx="1821" formatCode="General">
                  <c:v>-0.12918399999999999</c:v>
                </c:pt>
                <c:pt idx="1822" formatCode="General">
                  <c:v>-0.12975400000000001</c:v>
                </c:pt>
                <c:pt idx="1823" formatCode="General">
                  <c:v>-0.13014600000000001</c:v>
                </c:pt>
                <c:pt idx="1824" formatCode="General">
                  <c:v>-0.13036600000000001</c:v>
                </c:pt>
                <c:pt idx="1825" formatCode="General">
                  <c:v>-0.13042500000000001</c:v>
                </c:pt>
                <c:pt idx="1826" formatCode="General">
                  <c:v>-0.13033600000000001</c:v>
                </c:pt>
                <c:pt idx="1827" formatCode="General">
                  <c:v>-0.130109</c:v>
                </c:pt>
                <c:pt idx="1828" formatCode="General">
                  <c:v>-0.12975</c:v>
                </c:pt>
                <c:pt idx="1829" formatCode="General">
                  <c:v>-0.12926399999999999</c:v>
                </c:pt>
                <c:pt idx="1830" formatCode="General">
                  <c:v>-0.12865299999999999</c:v>
                </c:pt>
                <c:pt idx="1831" formatCode="General">
                  <c:v>-0.127913</c:v>
                </c:pt>
                <c:pt idx="1832" formatCode="General">
                  <c:v>-0.12703800000000001</c:v>
                </c:pt>
                <c:pt idx="1833" formatCode="General">
                  <c:v>-0.126024</c:v>
                </c:pt>
                <c:pt idx="1834" formatCode="General">
                  <c:v>-0.124874</c:v>
                </c:pt>
                <c:pt idx="1835" formatCode="General">
                  <c:v>-0.123595</c:v>
                </c:pt>
                <c:pt idx="1836" formatCode="General">
                  <c:v>-0.122201</c:v>
                </c:pt>
                <c:pt idx="1837" formatCode="General">
                  <c:v>-0.12070500000000001</c:v>
                </c:pt>
                <c:pt idx="1838" formatCode="General">
                  <c:v>-0.119114</c:v>
                </c:pt>
                <c:pt idx="1839" formatCode="General">
                  <c:v>-0.11743000000000001</c:v>
                </c:pt>
                <c:pt idx="1840" formatCode="General">
                  <c:v>-0.115646</c:v>
                </c:pt>
                <c:pt idx="1841" formatCode="General">
                  <c:v>-0.113755</c:v>
                </c:pt>
                <c:pt idx="1842" formatCode="General">
                  <c:v>-0.11175400000000001</c:v>
                </c:pt>
                <c:pt idx="1843" formatCode="General">
                  <c:v>-0.109639</c:v>
                </c:pt>
                <c:pt idx="1844" formatCode="General">
                  <c:v>-0.10741299999999999</c:v>
                </c:pt>
                <c:pt idx="1845" formatCode="General">
                  <c:v>-0.105084</c:v>
                </c:pt>
                <c:pt idx="1846" formatCode="General">
                  <c:v>-0.102673</c:v>
                </c:pt>
                <c:pt idx="1847" formatCode="General">
                  <c:v>-0.1002</c:v>
                </c:pt>
                <c:pt idx="1848" formatCode="General">
                  <c:v>-9.7682000000000005E-2</c:v>
                </c:pt>
                <c:pt idx="1849" formatCode="General">
                  <c:v>-9.5129000000000005E-2</c:v>
                </c:pt>
                <c:pt idx="1850" formatCode="General">
                  <c:v>-9.2549400000000004E-2</c:v>
                </c:pt>
                <c:pt idx="1851" formatCode="General">
                  <c:v>-8.9947100000000002E-2</c:v>
                </c:pt>
                <c:pt idx="1852" formatCode="General">
                  <c:v>-8.7315799999999999E-2</c:v>
                </c:pt>
                <c:pt idx="1853" formatCode="General">
                  <c:v>-8.4643300000000005E-2</c:v>
                </c:pt>
                <c:pt idx="1854" formatCode="General">
                  <c:v>-8.1923700000000002E-2</c:v>
                </c:pt>
                <c:pt idx="1855" formatCode="General">
                  <c:v>-7.9162999999999997E-2</c:v>
                </c:pt>
                <c:pt idx="1856" formatCode="General">
                  <c:v>-7.6370400000000005E-2</c:v>
                </c:pt>
                <c:pt idx="1857" formatCode="General">
                  <c:v>-7.3548699999999995E-2</c:v>
                </c:pt>
                <c:pt idx="1858" formatCode="General">
                  <c:v>-7.0694800000000002E-2</c:v>
                </c:pt>
                <c:pt idx="1859" formatCode="General">
                  <c:v>-6.7803600000000006E-2</c:v>
                </c:pt>
                <c:pt idx="1860" formatCode="General">
                  <c:v>-6.4871399999999996E-2</c:v>
                </c:pt>
                <c:pt idx="1861" formatCode="General">
                  <c:v>-6.1898399999999999E-2</c:v>
                </c:pt>
                <c:pt idx="1862" formatCode="General">
                  <c:v>-5.88903E-2</c:v>
                </c:pt>
                <c:pt idx="1863" formatCode="General">
                  <c:v>-5.5857900000000002E-2</c:v>
                </c:pt>
                <c:pt idx="1864" formatCode="General">
                  <c:v>-5.2813300000000001E-2</c:v>
                </c:pt>
                <c:pt idx="1865" formatCode="General">
                  <c:v>-4.9768399999999997E-2</c:v>
                </c:pt>
                <c:pt idx="1866" formatCode="General">
                  <c:v>-4.6730800000000003E-2</c:v>
                </c:pt>
                <c:pt idx="1867" formatCode="General">
                  <c:v>-4.37011E-2</c:v>
                </c:pt>
                <c:pt idx="1868" formatCode="General">
                  <c:v>-4.0675500000000003E-2</c:v>
                </c:pt>
                <c:pt idx="1869" formatCode="General">
                  <c:v>-3.7656000000000002E-2</c:v>
                </c:pt>
                <c:pt idx="1870" formatCode="General">
                  <c:v>-3.4653700000000003E-2</c:v>
                </c:pt>
                <c:pt idx="1871" formatCode="General">
                  <c:v>-3.1679699999999998E-2</c:v>
                </c:pt>
                <c:pt idx="1872" formatCode="General">
                  <c:v>-2.8735400000000001E-2</c:v>
                </c:pt>
                <c:pt idx="1873" formatCode="General">
                  <c:v>-2.5817400000000001E-2</c:v>
                </c:pt>
                <c:pt idx="1874" formatCode="General">
                  <c:v>-2.29292E-2</c:v>
                </c:pt>
                <c:pt idx="1875" formatCode="General">
                  <c:v>-2.00825E-2</c:v>
                </c:pt>
                <c:pt idx="1876" formatCode="General">
                  <c:v>-1.72883E-2</c:v>
                </c:pt>
                <c:pt idx="1877" formatCode="General">
                  <c:v>-1.4552000000000001E-2</c:v>
                </c:pt>
                <c:pt idx="1878" formatCode="General">
                  <c:v>-1.1878E-2</c:v>
                </c:pt>
                <c:pt idx="1879">
                  <c:v>-9.27271E-3</c:v>
                </c:pt>
                <c:pt idx="1880">
                  <c:v>-6.7425699999999998E-3</c:v>
                </c:pt>
                <c:pt idx="1881">
                  <c:v>-4.2900500000000001E-3</c:v>
                </c:pt>
                <c:pt idx="1882">
                  <c:v>-1.9129699999999999E-3</c:v>
                </c:pt>
                <c:pt idx="1883">
                  <c:v>3.9188899999999997E-4</c:v>
                </c:pt>
                <c:pt idx="1884">
                  <c:v>2.624E-3</c:v>
                </c:pt>
                <c:pt idx="1885">
                  <c:v>4.7781100000000003E-3</c:v>
                </c:pt>
                <c:pt idx="1886">
                  <c:v>6.8492400000000004E-3</c:v>
                </c:pt>
                <c:pt idx="1887">
                  <c:v>8.8369499999999997E-3</c:v>
                </c:pt>
                <c:pt idx="1888" formatCode="General">
                  <c:v>1.0741300000000001E-2</c:v>
                </c:pt>
                <c:pt idx="1889" formatCode="General">
                  <c:v>1.25551E-2</c:v>
                </c:pt>
                <c:pt idx="1890" formatCode="General">
                  <c:v>1.42636E-2</c:v>
                </c:pt>
                <c:pt idx="1891" formatCode="General">
                  <c:v>1.5853200000000001E-2</c:v>
                </c:pt>
                <c:pt idx="1892" formatCode="General">
                  <c:v>1.7318699999999999E-2</c:v>
                </c:pt>
                <c:pt idx="1893" formatCode="General">
                  <c:v>1.8660900000000001E-2</c:v>
                </c:pt>
                <c:pt idx="1894" formatCode="General">
                  <c:v>1.9880100000000001E-2</c:v>
                </c:pt>
                <c:pt idx="1895" formatCode="General">
                  <c:v>2.0970699999999998E-2</c:v>
                </c:pt>
                <c:pt idx="1896" formatCode="General">
                  <c:v>2.19197E-2</c:v>
                </c:pt>
                <c:pt idx="1897" formatCode="General">
                  <c:v>2.2711599999999998E-2</c:v>
                </c:pt>
                <c:pt idx="1898" formatCode="General">
                  <c:v>2.3337699999999999E-2</c:v>
                </c:pt>
                <c:pt idx="1899" formatCode="General">
                  <c:v>2.3801800000000001E-2</c:v>
                </c:pt>
                <c:pt idx="1900" formatCode="General">
                  <c:v>2.4112100000000001E-2</c:v>
                </c:pt>
                <c:pt idx="1901" formatCode="General">
                  <c:v>2.4268399999999999E-2</c:v>
                </c:pt>
                <c:pt idx="1902" formatCode="General">
                  <c:v>2.42612E-2</c:v>
                </c:pt>
                <c:pt idx="1903" formatCode="General">
                  <c:v>2.40842E-2</c:v>
                </c:pt>
                <c:pt idx="1904" formatCode="General">
                  <c:v>2.3742300000000001E-2</c:v>
                </c:pt>
                <c:pt idx="1905" formatCode="General">
                  <c:v>2.3246800000000001E-2</c:v>
                </c:pt>
                <c:pt idx="1906" formatCode="General">
                  <c:v>2.2603499999999999E-2</c:v>
                </c:pt>
                <c:pt idx="1907" formatCode="General">
                  <c:v>2.18087E-2</c:v>
                </c:pt>
                <c:pt idx="1908" formatCode="General">
                  <c:v>2.0856099999999999E-2</c:v>
                </c:pt>
                <c:pt idx="1909" formatCode="General">
                  <c:v>1.9745800000000001E-2</c:v>
                </c:pt>
                <c:pt idx="1910" formatCode="General">
                  <c:v>1.8485499999999998E-2</c:v>
                </c:pt>
                <c:pt idx="1911" formatCode="General">
                  <c:v>1.7081200000000001E-2</c:v>
                </c:pt>
                <c:pt idx="1912" formatCode="General">
                  <c:v>1.55289E-2</c:v>
                </c:pt>
                <c:pt idx="1913" formatCode="General">
                  <c:v>1.3819100000000001E-2</c:v>
                </c:pt>
                <c:pt idx="1914" formatCode="General">
                  <c:v>1.19483E-2</c:v>
                </c:pt>
                <c:pt idx="1915">
                  <c:v>9.9244499999999996E-3</c:v>
                </c:pt>
                <c:pt idx="1916">
                  <c:v>7.7582900000000002E-3</c:v>
                </c:pt>
                <c:pt idx="1917">
                  <c:v>5.4526899999999996E-3</c:v>
                </c:pt>
                <c:pt idx="1918">
                  <c:v>2.9999699999999998E-3</c:v>
                </c:pt>
                <c:pt idx="1919">
                  <c:v>3.8691799999999998E-4</c:v>
                </c:pt>
                <c:pt idx="1920">
                  <c:v>-2.3990000000000001E-3</c:v>
                </c:pt>
                <c:pt idx="1921">
                  <c:v>-5.3635599999999999E-3</c:v>
                </c:pt>
                <c:pt idx="1922">
                  <c:v>-8.5018699999999999E-3</c:v>
                </c:pt>
                <c:pt idx="1923" formatCode="General">
                  <c:v>-1.1802099999999999E-2</c:v>
                </c:pt>
                <c:pt idx="1924" formatCode="General">
                  <c:v>-1.5253600000000001E-2</c:v>
                </c:pt>
                <c:pt idx="1925" formatCode="General">
                  <c:v>-1.88486E-2</c:v>
                </c:pt>
                <c:pt idx="1926" formatCode="General">
                  <c:v>-2.2576200000000001E-2</c:v>
                </c:pt>
                <c:pt idx="1927" formatCode="General">
                  <c:v>-2.6421400000000001E-2</c:v>
                </c:pt>
                <c:pt idx="1928" formatCode="General">
                  <c:v>-3.0372699999999999E-2</c:v>
                </c:pt>
                <c:pt idx="1929" formatCode="General">
                  <c:v>-3.4427899999999997E-2</c:v>
                </c:pt>
                <c:pt idx="1930" formatCode="General">
                  <c:v>-3.8589199999999997E-2</c:v>
                </c:pt>
                <c:pt idx="1931" formatCode="General">
                  <c:v>-4.2854799999999998E-2</c:v>
                </c:pt>
                <c:pt idx="1932" formatCode="General">
                  <c:v>-4.7219200000000003E-2</c:v>
                </c:pt>
                <c:pt idx="1933" formatCode="General">
                  <c:v>-5.1676399999999997E-2</c:v>
                </c:pt>
                <c:pt idx="1934" formatCode="General">
                  <c:v>-5.6221E-2</c:v>
                </c:pt>
                <c:pt idx="1935" formatCode="General">
                  <c:v>-6.0844299999999997E-2</c:v>
                </c:pt>
                <c:pt idx="1936" formatCode="General">
                  <c:v>-6.5535899999999994E-2</c:v>
                </c:pt>
                <c:pt idx="1937" formatCode="General">
                  <c:v>-7.0286500000000002E-2</c:v>
                </c:pt>
                <c:pt idx="1938" formatCode="General">
                  <c:v>-7.5087000000000001E-2</c:v>
                </c:pt>
                <c:pt idx="1939" formatCode="General">
                  <c:v>-7.9922999999999994E-2</c:v>
                </c:pt>
                <c:pt idx="1940" formatCode="General">
                  <c:v>-8.4775100000000006E-2</c:v>
                </c:pt>
                <c:pt idx="1941" formatCode="General">
                  <c:v>-8.9626999999999998E-2</c:v>
                </c:pt>
                <c:pt idx="1942" formatCode="General">
                  <c:v>-9.4472600000000004E-2</c:v>
                </c:pt>
                <c:pt idx="1943" formatCode="General">
                  <c:v>-9.93116E-2</c:v>
                </c:pt>
                <c:pt idx="1944" formatCode="General">
                  <c:v>-0.104139</c:v>
                </c:pt>
                <c:pt idx="1945" formatCode="General">
                  <c:v>-0.108942</c:v>
                </c:pt>
                <c:pt idx="1946" formatCode="General">
                  <c:v>-0.11371000000000001</c:v>
                </c:pt>
                <c:pt idx="1947" formatCode="General">
                  <c:v>-0.118438</c:v>
                </c:pt>
                <c:pt idx="1948" formatCode="General">
                  <c:v>-0.123127</c:v>
                </c:pt>
                <c:pt idx="1949" formatCode="General">
                  <c:v>-0.127774</c:v>
                </c:pt>
                <c:pt idx="1950" formatCode="General">
                  <c:v>-0.13237499999999999</c:v>
                </c:pt>
                <c:pt idx="1951" formatCode="General">
                  <c:v>-0.13692599999999999</c:v>
                </c:pt>
                <c:pt idx="1952" formatCode="General">
                  <c:v>-0.14141899999999999</c:v>
                </c:pt>
                <c:pt idx="1953" formatCode="General">
                  <c:v>-0.145841</c:v>
                </c:pt>
                <c:pt idx="1954" formatCode="General">
                  <c:v>-0.150176</c:v>
                </c:pt>
                <c:pt idx="1955" formatCode="General">
                  <c:v>-0.15440899999999999</c:v>
                </c:pt>
                <c:pt idx="1956" formatCode="General">
                  <c:v>-0.15853500000000001</c:v>
                </c:pt>
                <c:pt idx="1957" formatCode="General">
                  <c:v>-0.162549</c:v>
                </c:pt>
                <c:pt idx="1958" formatCode="General">
                  <c:v>-0.16645599999999999</c:v>
                </c:pt>
                <c:pt idx="1959" formatCode="General">
                  <c:v>-0.17025799999999999</c:v>
                </c:pt>
                <c:pt idx="1960" formatCode="General">
                  <c:v>-0.173961</c:v>
                </c:pt>
                <c:pt idx="1961" formatCode="General">
                  <c:v>-0.17755799999999999</c:v>
                </c:pt>
                <c:pt idx="1962" formatCode="General">
                  <c:v>-0.18103900000000001</c:v>
                </c:pt>
                <c:pt idx="1963" formatCode="General">
                  <c:v>-0.18439700000000001</c:v>
                </c:pt>
                <c:pt idx="1964" formatCode="General">
                  <c:v>-0.18762400000000001</c:v>
                </c:pt>
                <c:pt idx="1965" formatCode="General">
                  <c:v>-0.190716</c:v>
                </c:pt>
                <c:pt idx="1966" formatCode="General">
                  <c:v>-0.19366800000000001</c:v>
                </c:pt>
                <c:pt idx="1967" formatCode="General">
                  <c:v>-0.19647600000000001</c:v>
                </c:pt>
                <c:pt idx="1968" formatCode="General">
                  <c:v>-0.19913500000000001</c:v>
                </c:pt>
                <c:pt idx="1969" formatCode="General">
                  <c:v>-0.20164199999999999</c:v>
                </c:pt>
                <c:pt idx="1970" formatCode="General">
                  <c:v>-0.20399600000000001</c:v>
                </c:pt>
                <c:pt idx="1971" formatCode="General">
                  <c:v>-0.20619499999999999</c:v>
                </c:pt>
                <c:pt idx="1972" formatCode="General">
                  <c:v>-0.20824400000000001</c:v>
                </c:pt>
                <c:pt idx="1973" formatCode="General">
                  <c:v>-0.210151</c:v>
                </c:pt>
                <c:pt idx="1974" formatCode="General">
                  <c:v>-0.211919</c:v>
                </c:pt>
                <c:pt idx="1975" formatCode="General">
                  <c:v>-0.213537</c:v>
                </c:pt>
                <c:pt idx="1976" formatCode="General">
                  <c:v>-0.21499199999999999</c:v>
                </c:pt>
                <c:pt idx="1977" formatCode="General">
                  <c:v>-0.216275</c:v>
                </c:pt>
                <c:pt idx="1978" formatCode="General">
                  <c:v>-0.21739</c:v>
                </c:pt>
                <c:pt idx="1979" formatCode="General">
                  <c:v>-0.21834100000000001</c:v>
                </c:pt>
                <c:pt idx="1980" formatCode="General">
                  <c:v>-0.21912499999999999</c:v>
                </c:pt>
                <c:pt idx="1981" formatCode="General">
                  <c:v>-0.21973599999999999</c:v>
                </c:pt>
                <c:pt idx="1982" formatCode="General">
                  <c:v>-0.220166</c:v>
                </c:pt>
                <c:pt idx="1983" formatCode="General">
                  <c:v>-0.220413</c:v>
                </c:pt>
                <c:pt idx="1984" formatCode="General">
                  <c:v>-0.220475</c:v>
                </c:pt>
                <c:pt idx="1985" formatCode="General">
                  <c:v>-0.22035299999999999</c:v>
                </c:pt>
                <c:pt idx="1986" formatCode="General">
                  <c:v>-0.22004799999999999</c:v>
                </c:pt>
                <c:pt idx="1987" formatCode="General">
                  <c:v>-0.21956000000000001</c:v>
                </c:pt>
                <c:pt idx="1988" formatCode="General">
                  <c:v>-0.218887</c:v>
                </c:pt>
                <c:pt idx="1989" formatCode="General">
                  <c:v>-0.218032</c:v>
                </c:pt>
                <c:pt idx="1990" formatCode="General">
                  <c:v>-0.216998</c:v>
                </c:pt>
                <c:pt idx="1991" formatCode="General">
                  <c:v>-0.21578800000000001</c:v>
                </c:pt>
                <c:pt idx="1992" formatCode="General">
                  <c:v>-0.21440500000000001</c:v>
                </c:pt>
                <c:pt idx="1993" formatCode="General">
                  <c:v>-0.21284700000000001</c:v>
                </c:pt>
                <c:pt idx="1994" formatCode="General">
                  <c:v>-0.211113</c:v>
                </c:pt>
                <c:pt idx="1995" formatCode="General">
                  <c:v>-0.209203</c:v>
                </c:pt>
                <c:pt idx="1996" formatCode="General">
                  <c:v>-0.207122</c:v>
                </c:pt>
                <c:pt idx="1997" formatCode="General">
                  <c:v>-0.20487900000000001</c:v>
                </c:pt>
                <c:pt idx="1998" formatCode="General">
                  <c:v>-0.20247899999999999</c:v>
                </c:pt>
                <c:pt idx="1999" formatCode="General">
                  <c:v>-0.19992499999999999</c:v>
                </c:pt>
                <c:pt idx="2000" formatCode="General">
                  <c:v>-0.197214</c:v>
                </c:pt>
                <c:pt idx="2001" formatCode="General">
                  <c:v>-0.19433900000000001</c:v>
                </c:pt>
                <c:pt idx="2002" formatCode="General">
                  <c:v>-0.19129699999999999</c:v>
                </c:pt>
                <c:pt idx="2003" formatCode="General">
                  <c:v>-0.18808900000000001</c:v>
                </c:pt>
                <c:pt idx="2004" formatCode="General">
                  <c:v>-0.18472</c:v>
                </c:pt>
                <c:pt idx="2005" formatCode="General">
                  <c:v>-0.181201</c:v>
                </c:pt>
                <c:pt idx="2006" formatCode="General">
                  <c:v>-0.177539</c:v>
                </c:pt>
                <c:pt idx="2007" formatCode="General">
                  <c:v>-0.17374700000000001</c:v>
                </c:pt>
                <c:pt idx="2008" formatCode="General">
                  <c:v>-0.16983899999999999</c:v>
                </c:pt>
                <c:pt idx="2009" formatCode="General">
                  <c:v>-0.16583100000000001</c:v>
                </c:pt>
                <c:pt idx="2010" formatCode="General">
                  <c:v>-0.16173199999999999</c:v>
                </c:pt>
                <c:pt idx="2011" formatCode="General">
                  <c:v>-0.15754099999999999</c:v>
                </c:pt>
                <c:pt idx="2012" formatCode="General">
                  <c:v>-0.153248</c:v>
                </c:pt>
                <c:pt idx="2013" formatCode="General">
                  <c:v>-0.14884700000000001</c:v>
                </c:pt>
                <c:pt idx="2014" formatCode="General">
                  <c:v>-0.14434</c:v>
                </c:pt>
                <c:pt idx="2015" formatCode="General">
                  <c:v>-0.139736</c:v>
                </c:pt>
                <c:pt idx="2016" formatCode="General">
                  <c:v>-0.135043</c:v>
                </c:pt>
                <c:pt idx="2017" formatCode="General">
                  <c:v>-0.13027</c:v>
                </c:pt>
                <c:pt idx="2018" formatCode="General">
                  <c:v>-0.125421</c:v>
                </c:pt>
                <c:pt idx="2019" formatCode="General">
                  <c:v>-0.1205</c:v>
                </c:pt>
                <c:pt idx="2020" formatCode="General">
                  <c:v>-0.115508</c:v>
                </c:pt>
                <c:pt idx="2021" formatCode="General">
                  <c:v>-0.110445</c:v>
                </c:pt>
                <c:pt idx="2022" formatCode="General">
                  <c:v>-0.10531600000000001</c:v>
                </c:pt>
                <c:pt idx="2023" formatCode="General">
                  <c:v>-0.100129</c:v>
                </c:pt>
                <c:pt idx="2024" formatCode="General">
                  <c:v>-9.4892400000000002E-2</c:v>
                </c:pt>
                <c:pt idx="2025" formatCode="General">
                  <c:v>-8.9616100000000004E-2</c:v>
                </c:pt>
                <c:pt idx="2026" formatCode="General">
                  <c:v>-8.4308999999999995E-2</c:v>
                </c:pt>
                <c:pt idx="2027" formatCode="General">
                  <c:v>-7.8981800000000005E-2</c:v>
                </c:pt>
                <c:pt idx="2028" formatCode="General">
                  <c:v>-7.3645199999999994E-2</c:v>
                </c:pt>
                <c:pt idx="2029" formatCode="General">
                  <c:v>-6.8307400000000004E-2</c:v>
                </c:pt>
                <c:pt idx="2030" formatCode="General">
                  <c:v>-6.2975900000000001E-2</c:v>
                </c:pt>
                <c:pt idx="2031" formatCode="General">
                  <c:v>-5.7657800000000002E-2</c:v>
                </c:pt>
                <c:pt idx="2032" formatCode="General">
                  <c:v>-5.2357300000000002E-2</c:v>
                </c:pt>
                <c:pt idx="2033" formatCode="General">
                  <c:v>-4.7073700000000003E-2</c:v>
                </c:pt>
                <c:pt idx="2034" formatCode="General">
                  <c:v>-4.1804800000000003E-2</c:v>
                </c:pt>
                <c:pt idx="2035" formatCode="General">
                  <c:v>-3.6552099999999997E-2</c:v>
                </c:pt>
                <c:pt idx="2036" formatCode="General">
                  <c:v>-3.13219E-2</c:v>
                </c:pt>
                <c:pt idx="2037" formatCode="General">
                  <c:v>-2.6121599999999998E-2</c:v>
                </c:pt>
                <c:pt idx="2038" formatCode="General">
                  <c:v>-2.0956599999999999E-2</c:v>
                </c:pt>
                <c:pt idx="2039" formatCode="General">
                  <c:v>-1.5830199999999999E-2</c:v>
                </c:pt>
                <c:pt idx="2040" formatCode="General">
                  <c:v>-1.0745299999999999E-2</c:v>
                </c:pt>
                <c:pt idx="2041">
                  <c:v>-5.7069299999999998E-3</c:v>
                </c:pt>
                <c:pt idx="2042">
                  <c:v>-7.2048800000000003E-4</c:v>
                </c:pt>
                <c:pt idx="2043">
                  <c:v>4.2100699999999998E-3</c:v>
                </c:pt>
                <c:pt idx="2044">
                  <c:v>9.0828300000000001E-3</c:v>
                </c:pt>
                <c:pt idx="2045" formatCode="General">
                  <c:v>1.38952E-2</c:v>
                </c:pt>
                <c:pt idx="2046" formatCode="General">
                  <c:v>1.8641000000000001E-2</c:v>
                </c:pt>
                <c:pt idx="2047" formatCode="General">
                  <c:v>2.33108E-2</c:v>
                </c:pt>
                <c:pt idx="2048" formatCode="General">
                  <c:v>2.7895799999999998E-2</c:v>
                </c:pt>
                <c:pt idx="2049" formatCode="General">
                  <c:v>3.2390099999999998E-2</c:v>
                </c:pt>
                <c:pt idx="2050" formatCode="General">
                  <c:v>3.6789000000000002E-2</c:v>
                </c:pt>
                <c:pt idx="2051" formatCode="General">
                  <c:v>4.1085799999999999E-2</c:v>
                </c:pt>
                <c:pt idx="2052" formatCode="General">
                  <c:v>4.5273000000000001E-2</c:v>
                </c:pt>
                <c:pt idx="2053" formatCode="General">
                  <c:v>4.9345800000000002E-2</c:v>
                </c:pt>
                <c:pt idx="2054" formatCode="General">
                  <c:v>5.33041E-2</c:v>
                </c:pt>
                <c:pt idx="2055" formatCode="General">
                  <c:v>5.71493E-2</c:v>
                </c:pt>
                <c:pt idx="2056" formatCode="General">
                  <c:v>6.0881600000000001E-2</c:v>
                </c:pt>
                <c:pt idx="2057" formatCode="General">
                  <c:v>6.4500799999999997E-2</c:v>
                </c:pt>
                <c:pt idx="2058" formatCode="General">
                  <c:v>6.8006700000000003E-2</c:v>
                </c:pt>
                <c:pt idx="2059" formatCode="General">
                  <c:v>7.1397299999999997E-2</c:v>
                </c:pt>
                <c:pt idx="2060" formatCode="General">
                  <c:v>7.4666999999999997E-2</c:v>
                </c:pt>
                <c:pt idx="2061" formatCode="General">
                  <c:v>7.7807600000000005E-2</c:v>
                </c:pt>
                <c:pt idx="2062" formatCode="General">
                  <c:v>8.0813399999999994E-2</c:v>
                </c:pt>
                <c:pt idx="2063" formatCode="General">
                  <c:v>8.3681900000000004E-2</c:v>
                </c:pt>
                <c:pt idx="2064" formatCode="General">
                  <c:v>8.6413599999999993E-2</c:v>
                </c:pt>
                <c:pt idx="2065" formatCode="General">
                  <c:v>8.9010300000000001E-2</c:v>
                </c:pt>
                <c:pt idx="2066" formatCode="General">
                  <c:v>9.1472100000000001E-2</c:v>
                </c:pt>
                <c:pt idx="2067" formatCode="General">
                  <c:v>9.3797400000000003E-2</c:v>
                </c:pt>
                <c:pt idx="2068" formatCode="General">
                  <c:v>9.5983200000000005E-2</c:v>
                </c:pt>
                <c:pt idx="2069" formatCode="General">
                  <c:v>9.8027799999999998E-2</c:v>
                </c:pt>
                <c:pt idx="2070" formatCode="General">
                  <c:v>9.9930500000000005E-2</c:v>
                </c:pt>
                <c:pt idx="2071" formatCode="General">
                  <c:v>0.101689</c:v>
                </c:pt>
                <c:pt idx="2072" formatCode="General">
                  <c:v>0.1033</c:v>
                </c:pt>
                <c:pt idx="2073" formatCode="General">
                  <c:v>0.104763</c:v>
                </c:pt>
                <c:pt idx="2074" formatCode="General">
                  <c:v>0.10607900000000001</c:v>
                </c:pt>
                <c:pt idx="2075" formatCode="General">
                  <c:v>0.107253</c:v>
                </c:pt>
                <c:pt idx="2076" formatCode="General">
                  <c:v>0.10828699999999999</c:v>
                </c:pt>
                <c:pt idx="2077" formatCode="General">
                  <c:v>0.109179</c:v>
                </c:pt>
                <c:pt idx="2078" formatCode="General">
                  <c:v>0.109931</c:v>
                </c:pt>
                <c:pt idx="2079" formatCode="General">
                  <c:v>0.110543</c:v>
                </c:pt>
                <c:pt idx="2080" formatCode="General">
                  <c:v>0.11101900000000001</c:v>
                </c:pt>
                <c:pt idx="2081" formatCode="General">
                  <c:v>0.111362</c:v>
                </c:pt>
                <c:pt idx="2082" formatCode="General">
                  <c:v>0.11157599999999999</c:v>
                </c:pt>
                <c:pt idx="2083" formatCode="General">
                  <c:v>0.111664</c:v>
                </c:pt>
                <c:pt idx="2084" formatCode="General">
                  <c:v>0.11163099999999999</c:v>
                </c:pt>
                <c:pt idx="2085" formatCode="General">
                  <c:v>0.11147899999999999</c:v>
                </c:pt>
                <c:pt idx="2086" formatCode="General">
                  <c:v>0.111208</c:v>
                </c:pt>
                <c:pt idx="2087" formatCode="General">
                  <c:v>0.11081299999999999</c:v>
                </c:pt>
                <c:pt idx="2088" formatCode="General">
                  <c:v>0.110292</c:v>
                </c:pt>
                <c:pt idx="2089" formatCode="General">
                  <c:v>0.109642</c:v>
                </c:pt>
                <c:pt idx="2090" formatCode="General">
                  <c:v>0.10886800000000001</c:v>
                </c:pt>
                <c:pt idx="2091" formatCode="General">
                  <c:v>0.107974</c:v>
                </c:pt>
                <c:pt idx="2092" formatCode="General">
                  <c:v>0.10696600000000001</c:v>
                </c:pt>
                <c:pt idx="2093" formatCode="General">
                  <c:v>0.105848</c:v>
                </c:pt>
                <c:pt idx="2094" formatCode="General">
                  <c:v>0.10462200000000001</c:v>
                </c:pt>
                <c:pt idx="2095" formatCode="General">
                  <c:v>0.10328900000000001</c:v>
                </c:pt>
                <c:pt idx="2096" formatCode="General">
                  <c:v>0.101851</c:v>
                </c:pt>
                <c:pt idx="2097" formatCode="General">
                  <c:v>0.100311</c:v>
                </c:pt>
                <c:pt idx="2098" formatCode="General">
                  <c:v>9.8672399999999993E-2</c:v>
                </c:pt>
                <c:pt idx="2099" formatCode="General">
                  <c:v>9.6937899999999994E-2</c:v>
                </c:pt>
                <c:pt idx="2100" formatCode="General">
                  <c:v>9.5109100000000002E-2</c:v>
                </c:pt>
                <c:pt idx="2101" formatCode="General">
                  <c:v>9.3187900000000004E-2</c:v>
                </c:pt>
                <c:pt idx="2102" formatCode="General">
                  <c:v>9.1175900000000004E-2</c:v>
                </c:pt>
                <c:pt idx="2103" formatCode="General">
                  <c:v>8.9073100000000002E-2</c:v>
                </c:pt>
                <c:pt idx="2104" formatCode="General">
                  <c:v>8.6876800000000004E-2</c:v>
                </c:pt>
                <c:pt idx="2105" formatCode="General">
                  <c:v>8.4584999999999994E-2</c:v>
                </c:pt>
                <c:pt idx="2106" formatCode="General">
                  <c:v>8.2199599999999998E-2</c:v>
                </c:pt>
                <c:pt idx="2107" formatCode="General">
                  <c:v>7.9726099999999994E-2</c:v>
                </c:pt>
                <c:pt idx="2108" formatCode="General">
                  <c:v>7.7170000000000002E-2</c:v>
                </c:pt>
                <c:pt idx="2109" formatCode="General">
                  <c:v>7.4534100000000006E-2</c:v>
                </c:pt>
                <c:pt idx="2110" formatCode="General">
                  <c:v>7.18192E-2</c:v>
                </c:pt>
                <c:pt idx="2111" formatCode="General">
                  <c:v>6.9027199999999997E-2</c:v>
                </c:pt>
                <c:pt idx="2112" formatCode="General">
                  <c:v>6.6161700000000004E-2</c:v>
                </c:pt>
                <c:pt idx="2113" formatCode="General">
                  <c:v>6.3227500000000006E-2</c:v>
                </c:pt>
                <c:pt idx="2114" formatCode="General">
                  <c:v>6.0229199999999997E-2</c:v>
                </c:pt>
                <c:pt idx="2115" formatCode="General">
                  <c:v>5.7171899999999998E-2</c:v>
                </c:pt>
                <c:pt idx="2116" formatCode="General">
                  <c:v>5.4060299999999999E-2</c:v>
                </c:pt>
                <c:pt idx="2117" formatCode="General">
                  <c:v>5.0896700000000003E-2</c:v>
                </c:pt>
                <c:pt idx="2118" formatCode="General">
                  <c:v>4.7680599999999997E-2</c:v>
                </c:pt>
                <c:pt idx="2119" formatCode="General">
                  <c:v>4.4412100000000003E-2</c:v>
                </c:pt>
                <c:pt idx="2120" formatCode="General">
                  <c:v>4.1093200000000003E-2</c:v>
                </c:pt>
                <c:pt idx="2121" formatCode="General">
                  <c:v>3.7728200000000003E-2</c:v>
                </c:pt>
                <c:pt idx="2122" formatCode="General">
                  <c:v>3.4321200000000003E-2</c:v>
                </c:pt>
                <c:pt idx="2123" formatCode="General">
                  <c:v>3.0876500000000001E-2</c:v>
                </c:pt>
                <c:pt idx="2124" formatCode="General">
                  <c:v>2.73996E-2</c:v>
                </c:pt>
                <c:pt idx="2125" formatCode="General">
                  <c:v>2.3897100000000001E-2</c:v>
                </c:pt>
                <c:pt idx="2126" formatCode="General">
                  <c:v>2.0375399999999998E-2</c:v>
                </c:pt>
                <c:pt idx="2127" formatCode="General">
                  <c:v>1.68396E-2</c:v>
                </c:pt>
                <c:pt idx="2128" formatCode="General">
                  <c:v>1.32926E-2</c:v>
                </c:pt>
                <c:pt idx="2129">
                  <c:v>9.7356999999999999E-3</c:v>
                </c:pt>
                <c:pt idx="2130">
                  <c:v>6.1691200000000002E-3</c:v>
                </c:pt>
                <c:pt idx="2131">
                  <c:v>2.5932099999999999E-3</c:v>
                </c:pt>
                <c:pt idx="2132">
                  <c:v>-9.8992000000000004E-4</c:v>
                </c:pt>
                <c:pt idx="2133">
                  <c:v>-4.5755300000000004E-3</c:v>
                </c:pt>
                <c:pt idx="2134">
                  <c:v>-8.1570700000000006E-3</c:v>
                </c:pt>
                <c:pt idx="2135" formatCode="General">
                  <c:v>-1.1729099999999999E-2</c:v>
                </c:pt>
                <c:pt idx="2136" formatCode="General">
                  <c:v>-1.5290400000000001E-2</c:v>
                </c:pt>
                <c:pt idx="2137" formatCode="General">
                  <c:v>-1.8843499999999999E-2</c:v>
                </c:pt>
                <c:pt idx="2138" formatCode="General">
                  <c:v>-2.2389800000000001E-2</c:v>
                </c:pt>
                <c:pt idx="2139" formatCode="General">
                  <c:v>-2.5925500000000001E-2</c:v>
                </c:pt>
                <c:pt idx="2140" formatCode="General">
                  <c:v>-2.9442699999999999E-2</c:v>
                </c:pt>
                <c:pt idx="2141" formatCode="General">
                  <c:v>-3.2933999999999998E-2</c:v>
                </c:pt>
                <c:pt idx="2142" formatCode="General">
                  <c:v>-3.6395499999999997E-2</c:v>
                </c:pt>
                <c:pt idx="2143" formatCode="General">
                  <c:v>-3.9824699999999998E-2</c:v>
                </c:pt>
                <c:pt idx="2144" formatCode="General">
                  <c:v>-4.3217999999999999E-2</c:v>
                </c:pt>
                <c:pt idx="2145" formatCode="General">
                  <c:v>-4.6572099999999998E-2</c:v>
                </c:pt>
                <c:pt idx="2146" formatCode="General">
                  <c:v>-4.9885600000000002E-2</c:v>
                </c:pt>
                <c:pt idx="2147" formatCode="General">
                  <c:v>-5.3158700000000003E-2</c:v>
                </c:pt>
                <c:pt idx="2148" formatCode="General">
                  <c:v>-5.6390000000000003E-2</c:v>
                </c:pt>
                <c:pt idx="2149" formatCode="General">
                  <c:v>-5.9574000000000002E-2</c:v>
                </c:pt>
                <c:pt idx="2150" formatCode="General">
                  <c:v>-6.2703599999999998E-2</c:v>
                </c:pt>
                <c:pt idx="2151" formatCode="General">
                  <c:v>-6.5772600000000001E-2</c:v>
                </c:pt>
                <c:pt idx="2152" formatCode="General">
                  <c:v>-6.87773E-2</c:v>
                </c:pt>
                <c:pt idx="2153" formatCode="General">
                  <c:v>-7.1716199999999994E-2</c:v>
                </c:pt>
                <c:pt idx="2154" formatCode="General">
                  <c:v>-7.4588199999999993E-2</c:v>
                </c:pt>
                <c:pt idx="2155" formatCode="General">
                  <c:v>-7.7393100000000006E-2</c:v>
                </c:pt>
                <c:pt idx="2156" formatCode="General">
                  <c:v>-8.0130699999999999E-2</c:v>
                </c:pt>
                <c:pt idx="2157" formatCode="General">
                  <c:v>-8.2800399999999996E-2</c:v>
                </c:pt>
                <c:pt idx="2158" formatCode="General">
                  <c:v>-8.5401199999999997E-2</c:v>
                </c:pt>
                <c:pt idx="2159" formatCode="General">
                  <c:v>-8.7930999999999995E-2</c:v>
                </c:pt>
                <c:pt idx="2160" formatCode="General">
                  <c:v>-9.0386800000000003E-2</c:v>
                </c:pt>
                <c:pt idx="2161" formatCode="General">
                  <c:v>-9.2764700000000005E-2</c:v>
                </c:pt>
                <c:pt idx="2162" formatCode="General">
                  <c:v>-9.5061499999999993E-2</c:v>
                </c:pt>
                <c:pt idx="2163" formatCode="General">
                  <c:v>-9.7275899999999998E-2</c:v>
                </c:pt>
                <c:pt idx="2164" formatCode="General">
                  <c:v>-9.9408999999999997E-2</c:v>
                </c:pt>
                <c:pt idx="2165" formatCode="General">
                  <c:v>-0.101463</c:v>
                </c:pt>
                <c:pt idx="2166" formatCode="General">
                  <c:v>-0.103437</c:v>
                </c:pt>
                <c:pt idx="2167" formatCode="General">
                  <c:v>-0.10533099999999999</c:v>
                </c:pt>
                <c:pt idx="2168" formatCode="General">
                  <c:v>-0.107143</c:v>
                </c:pt>
                <c:pt idx="2169" formatCode="General">
                  <c:v>-0.108872</c:v>
                </c:pt>
                <c:pt idx="2170" formatCode="General">
                  <c:v>-0.11051900000000001</c:v>
                </c:pt>
                <c:pt idx="2171" formatCode="General">
                  <c:v>-0.112082</c:v>
                </c:pt>
                <c:pt idx="2172" formatCode="General">
                  <c:v>-0.113561</c:v>
                </c:pt>
                <c:pt idx="2173" formatCode="General">
                  <c:v>-0.114954</c:v>
                </c:pt>
                <c:pt idx="2174" formatCode="General">
                  <c:v>-0.11626300000000001</c:v>
                </c:pt>
                <c:pt idx="2175" formatCode="General">
                  <c:v>-0.117489</c:v>
                </c:pt>
                <c:pt idx="2176" formatCode="General">
                  <c:v>-0.11863</c:v>
                </c:pt>
                <c:pt idx="2177" formatCode="General">
                  <c:v>-0.119686</c:v>
                </c:pt>
                <c:pt idx="2178" formatCode="General">
                  <c:v>-0.120656</c:v>
                </c:pt>
                <c:pt idx="2179" formatCode="General">
                  <c:v>-0.12153899999999999</c:v>
                </c:pt>
                <c:pt idx="2180" formatCode="General">
                  <c:v>-0.122332</c:v>
                </c:pt>
                <c:pt idx="2181" formatCode="General">
                  <c:v>-0.123034</c:v>
                </c:pt>
                <c:pt idx="2182" formatCode="General">
                  <c:v>-0.123644</c:v>
                </c:pt>
                <c:pt idx="2183" formatCode="General">
                  <c:v>-0.124163</c:v>
                </c:pt>
                <c:pt idx="2184" formatCode="General">
                  <c:v>-0.12459199999999999</c:v>
                </c:pt>
                <c:pt idx="2185" formatCode="General">
                  <c:v>-0.124932</c:v>
                </c:pt>
                <c:pt idx="2186" formatCode="General">
                  <c:v>-0.12518399999999999</c:v>
                </c:pt>
                <c:pt idx="2187" formatCode="General">
                  <c:v>-0.12534600000000001</c:v>
                </c:pt>
                <c:pt idx="2188" formatCode="General">
                  <c:v>-0.12542</c:v>
                </c:pt>
                <c:pt idx="2189" formatCode="General">
                  <c:v>-0.12540399999999999</c:v>
                </c:pt>
                <c:pt idx="2190" formatCode="General">
                  <c:v>-0.12529899999999999</c:v>
                </c:pt>
                <c:pt idx="2191" formatCode="General">
                  <c:v>-0.12510599999999999</c:v>
                </c:pt>
                <c:pt idx="2192" formatCode="General">
                  <c:v>-0.12482500000000001</c:v>
                </c:pt>
                <c:pt idx="2193" formatCode="General">
                  <c:v>-0.124454</c:v>
                </c:pt>
                <c:pt idx="2194" formatCode="General">
                  <c:v>-0.123992</c:v>
                </c:pt>
                <c:pt idx="2195" formatCode="General">
                  <c:v>-0.123441</c:v>
                </c:pt>
                <c:pt idx="2196" formatCode="General">
                  <c:v>-0.12280000000000001</c:v>
                </c:pt>
                <c:pt idx="2197" formatCode="General">
                  <c:v>-0.122072</c:v>
                </c:pt>
                <c:pt idx="2198" formatCode="General">
                  <c:v>-0.121255</c:v>
                </c:pt>
                <c:pt idx="2199" formatCode="General">
                  <c:v>-0.12035</c:v>
                </c:pt>
                <c:pt idx="2200" formatCode="General">
                  <c:v>-0.119355</c:v>
                </c:pt>
                <c:pt idx="2201" formatCode="General">
                  <c:v>-0.118271</c:v>
                </c:pt>
                <c:pt idx="2202" formatCode="General">
                  <c:v>-0.11709899999999999</c:v>
                </c:pt>
                <c:pt idx="2203" formatCode="General">
                  <c:v>-0.11584</c:v>
                </c:pt>
                <c:pt idx="2204" formatCode="General">
                  <c:v>-0.114495</c:v>
                </c:pt>
                <c:pt idx="2205" formatCode="General">
                  <c:v>-0.113063</c:v>
                </c:pt>
                <c:pt idx="2206" formatCode="General">
                  <c:v>-0.11154600000000001</c:v>
                </c:pt>
                <c:pt idx="2207" formatCode="General">
                  <c:v>-0.109944</c:v>
                </c:pt>
                <c:pt idx="2208" formatCode="General">
                  <c:v>-0.10826</c:v>
                </c:pt>
                <c:pt idx="2209" formatCode="General">
                  <c:v>-0.106493</c:v>
                </c:pt>
                <c:pt idx="2210" formatCode="General">
                  <c:v>-0.104647</c:v>
                </c:pt>
                <c:pt idx="2211" formatCode="General">
                  <c:v>-0.10272100000000001</c:v>
                </c:pt>
                <c:pt idx="2212" formatCode="General">
                  <c:v>-0.100717</c:v>
                </c:pt>
                <c:pt idx="2213" formatCode="General">
                  <c:v>-9.8637600000000006E-2</c:v>
                </c:pt>
                <c:pt idx="2214" formatCode="General">
                  <c:v>-9.6482700000000005E-2</c:v>
                </c:pt>
                <c:pt idx="2215" formatCode="General">
                  <c:v>-9.4254099999999993E-2</c:v>
                </c:pt>
                <c:pt idx="2216" formatCode="General">
                  <c:v>-9.1952999999999993E-2</c:v>
                </c:pt>
                <c:pt idx="2217" formatCode="General">
                  <c:v>-8.95812E-2</c:v>
                </c:pt>
                <c:pt idx="2218" formatCode="General">
                  <c:v>-8.7140300000000004E-2</c:v>
                </c:pt>
                <c:pt idx="2219" formatCode="General">
                  <c:v>-8.4631799999999993E-2</c:v>
                </c:pt>
                <c:pt idx="2220" formatCode="General">
                  <c:v>-8.20573E-2</c:v>
                </c:pt>
                <c:pt idx="2221" formatCode="General">
                  <c:v>-7.94184E-2</c:v>
                </c:pt>
                <c:pt idx="2222" formatCode="General">
                  <c:v>-7.6716699999999999E-2</c:v>
                </c:pt>
                <c:pt idx="2223" formatCode="General">
                  <c:v>-7.39538E-2</c:v>
                </c:pt>
                <c:pt idx="2224" formatCode="General">
                  <c:v>-7.1131700000000006E-2</c:v>
                </c:pt>
                <c:pt idx="2225" formatCode="General">
                  <c:v>-6.8252199999999999E-2</c:v>
                </c:pt>
                <c:pt idx="2226" formatCode="General">
                  <c:v>-6.5317200000000006E-2</c:v>
                </c:pt>
                <c:pt idx="2227" formatCode="General">
                  <c:v>-6.2328599999999998E-2</c:v>
                </c:pt>
                <c:pt idx="2228" formatCode="General">
                  <c:v>-5.9288500000000001E-2</c:v>
                </c:pt>
                <c:pt idx="2229" formatCode="General">
                  <c:v>-5.6198499999999998E-2</c:v>
                </c:pt>
                <c:pt idx="2230" formatCode="General">
                  <c:v>-5.3060799999999998E-2</c:v>
                </c:pt>
                <c:pt idx="2231" formatCode="General">
                  <c:v>-4.9877299999999999E-2</c:v>
                </c:pt>
                <c:pt idx="2232" formatCode="General">
                  <c:v>-4.66501E-2</c:v>
                </c:pt>
                <c:pt idx="2233" formatCode="General">
                  <c:v>-4.3381400000000001E-2</c:v>
                </c:pt>
                <c:pt idx="2234" formatCode="General">
                  <c:v>-4.0073499999999998E-2</c:v>
                </c:pt>
                <c:pt idx="2235" formatCode="General">
                  <c:v>-3.6728799999999999E-2</c:v>
                </c:pt>
                <c:pt idx="2236" formatCode="General">
                  <c:v>-3.3349999999999998E-2</c:v>
                </c:pt>
                <c:pt idx="2237" formatCode="General">
                  <c:v>-2.9939299999999999E-2</c:v>
                </c:pt>
                <c:pt idx="2238" formatCode="General">
                  <c:v>-2.64993E-2</c:v>
                </c:pt>
                <c:pt idx="2239" formatCode="General">
                  <c:v>-2.3032299999999999E-2</c:v>
                </c:pt>
                <c:pt idx="2240" formatCode="General">
                  <c:v>-1.9540800000000001E-2</c:v>
                </c:pt>
                <c:pt idx="2241" formatCode="General">
                  <c:v>-1.6027199999999998E-2</c:v>
                </c:pt>
                <c:pt idx="2242" formatCode="General">
                  <c:v>-1.24942E-2</c:v>
                </c:pt>
                <c:pt idx="2243">
                  <c:v>-8.9444599999999996E-3</c:v>
                </c:pt>
                <c:pt idx="2244">
                  <c:v>-5.3809799999999996E-3</c:v>
                </c:pt>
                <c:pt idx="2245">
                  <c:v>-1.80653E-3</c:v>
                </c:pt>
                <c:pt idx="2246">
                  <c:v>1.77662E-3</c:v>
                </c:pt>
                <c:pt idx="2247">
                  <c:v>5.3666499999999997E-3</c:v>
                </c:pt>
                <c:pt idx="2248">
                  <c:v>8.9615000000000007E-3</c:v>
                </c:pt>
                <c:pt idx="2249" formatCode="General">
                  <c:v>1.2558400000000001E-2</c:v>
                </c:pt>
                <c:pt idx="2250" formatCode="General">
                  <c:v>1.6153899999999999E-2</c:v>
                </c:pt>
                <c:pt idx="2251" formatCode="General">
                  <c:v>1.9744399999999999E-2</c:v>
                </c:pt>
                <c:pt idx="2252" formatCode="General">
                  <c:v>2.3326400000000001E-2</c:v>
                </c:pt>
                <c:pt idx="2253" formatCode="General">
                  <c:v>2.6896199999999999E-2</c:v>
                </c:pt>
                <c:pt idx="2254" formatCode="General">
                  <c:v>3.0450499999999998E-2</c:v>
                </c:pt>
                <c:pt idx="2255" formatCode="General">
                  <c:v>3.3985799999999997E-2</c:v>
                </c:pt>
                <c:pt idx="2256" formatCode="General">
                  <c:v>3.7498900000000002E-2</c:v>
                </c:pt>
                <c:pt idx="2257" formatCode="General">
                  <c:v>4.0987099999999999E-2</c:v>
                </c:pt>
                <c:pt idx="2258" formatCode="General">
                  <c:v>4.4448599999999998E-2</c:v>
                </c:pt>
                <c:pt idx="2259" formatCode="General">
                  <c:v>4.7882000000000001E-2</c:v>
                </c:pt>
                <c:pt idx="2260" formatCode="General">
                  <c:v>5.1285799999999999E-2</c:v>
                </c:pt>
                <c:pt idx="2261" formatCode="General">
                  <c:v>5.4658199999999997E-2</c:v>
                </c:pt>
                <c:pt idx="2262" formatCode="General">
                  <c:v>5.7997100000000003E-2</c:v>
                </c:pt>
                <c:pt idx="2263" formatCode="General">
                  <c:v>6.1300199999999999E-2</c:v>
                </c:pt>
                <c:pt idx="2264" formatCode="General">
                  <c:v>6.4565999999999998E-2</c:v>
                </c:pt>
                <c:pt idx="2265" formatCode="General">
                  <c:v>6.7792599999999995E-2</c:v>
                </c:pt>
                <c:pt idx="2266" formatCode="General">
                  <c:v>7.0978399999999997E-2</c:v>
                </c:pt>
                <c:pt idx="2267" formatCode="General">
                  <c:v>7.4121300000000001E-2</c:v>
                </c:pt>
                <c:pt idx="2268" formatCode="General">
                  <c:v>7.7218700000000001E-2</c:v>
                </c:pt>
                <c:pt idx="2269" formatCode="General">
                  <c:v>8.0268000000000006E-2</c:v>
                </c:pt>
                <c:pt idx="2270" formatCode="General">
                  <c:v>8.3266999999999994E-2</c:v>
                </c:pt>
                <c:pt idx="2271" formatCode="General">
                  <c:v>8.6213399999999996E-2</c:v>
                </c:pt>
                <c:pt idx="2272" formatCode="General">
                  <c:v>8.9104299999999997E-2</c:v>
                </c:pt>
                <c:pt idx="2273" formatCode="General">
                  <c:v>9.1936699999999996E-2</c:v>
                </c:pt>
                <c:pt idx="2274" formatCode="General">
                  <c:v>9.47075E-2</c:v>
                </c:pt>
                <c:pt idx="2275" formatCode="General">
                  <c:v>9.7414200000000006E-2</c:v>
                </c:pt>
                <c:pt idx="2276" formatCode="General">
                  <c:v>0.10005500000000001</c:v>
                </c:pt>
                <c:pt idx="2277" formatCode="General">
                  <c:v>0.102627</c:v>
                </c:pt>
                <c:pt idx="2278" formatCode="General">
                  <c:v>0.105129</c:v>
                </c:pt>
                <c:pt idx="2279" formatCode="General">
                  <c:v>0.107556</c:v>
                </c:pt>
                <c:pt idx="2280" formatCode="General">
                  <c:v>0.10990800000000001</c:v>
                </c:pt>
                <c:pt idx="2281" formatCode="General">
                  <c:v>0.112181</c:v>
                </c:pt>
                <c:pt idx="2282" formatCode="General">
                  <c:v>0.114375</c:v>
                </c:pt>
                <c:pt idx="2283" formatCode="General">
                  <c:v>0.11648799999999999</c:v>
                </c:pt>
                <c:pt idx="2284" formatCode="General">
                  <c:v>0.118517</c:v>
                </c:pt>
                <c:pt idx="2285" formatCode="General">
                  <c:v>0.120462</c:v>
                </c:pt>
                <c:pt idx="2286" formatCode="General">
                  <c:v>0.122323</c:v>
                </c:pt>
                <c:pt idx="2287" formatCode="General">
                  <c:v>0.1241</c:v>
                </c:pt>
                <c:pt idx="2288" formatCode="General">
                  <c:v>0.12579099999999999</c:v>
                </c:pt>
                <c:pt idx="2289" formatCode="General">
                  <c:v>0.12739700000000001</c:v>
                </c:pt>
                <c:pt idx="2290" formatCode="General">
                  <c:v>0.128917</c:v>
                </c:pt>
                <c:pt idx="2291" formatCode="General">
                  <c:v>0.13034899999999999</c:v>
                </c:pt>
                <c:pt idx="2292" formatCode="General">
                  <c:v>0.13169</c:v>
                </c:pt>
                <c:pt idx="2293" formatCode="General">
                  <c:v>0.13294</c:v>
                </c:pt>
                <c:pt idx="2294" formatCode="General">
                  <c:v>0.13409499999999999</c:v>
                </c:pt>
                <c:pt idx="2295" formatCode="General">
                  <c:v>0.13514999999999999</c:v>
                </c:pt>
                <c:pt idx="2296" formatCode="General">
                  <c:v>0.136101</c:v>
                </c:pt>
                <c:pt idx="2297" formatCode="General">
                  <c:v>0.13694600000000001</c:v>
                </c:pt>
                <c:pt idx="2298" formatCode="General">
                  <c:v>0.137684</c:v>
                </c:pt>
                <c:pt idx="2299" formatCode="General">
                  <c:v>0.138319</c:v>
                </c:pt>
                <c:pt idx="2300" formatCode="General">
                  <c:v>0.138851</c:v>
                </c:pt>
                <c:pt idx="2301" formatCode="General">
                  <c:v>0.13927999999999999</c:v>
                </c:pt>
                <c:pt idx="2302" formatCode="General">
                  <c:v>0.13960700000000001</c:v>
                </c:pt>
                <c:pt idx="2303" formatCode="General">
                  <c:v>0.13983100000000001</c:v>
                </c:pt>
                <c:pt idx="2304" formatCode="General">
                  <c:v>0.139954</c:v>
                </c:pt>
                <c:pt idx="2305" formatCode="General">
                  <c:v>0.13997299999999999</c:v>
                </c:pt>
                <c:pt idx="2306" formatCode="General">
                  <c:v>0.13988700000000001</c:v>
                </c:pt>
                <c:pt idx="2307" formatCode="General">
                  <c:v>0.13968900000000001</c:v>
                </c:pt>
                <c:pt idx="2308" formatCode="General">
                  <c:v>0.139376</c:v>
                </c:pt>
                <c:pt idx="2309" formatCode="General">
                  <c:v>0.13894500000000001</c:v>
                </c:pt>
                <c:pt idx="2310" formatCode="General">
                  <c:v>0.13839599999999999</c:v>
                </c:pt>
                <c:pt idx="2311" formatCode="General">
                  <c:v>0.13772999999999999</c:v>
                </c:pt>
                <c:pt idx="2312" formatCode="General">
                  <c:v>0.13695199999999999</c:v>
                </c:pt>
                <c:pt idx="2313" formatCode="General">
                  <c:v>0.13606199999999999</c:v>
                </c:pt>
                <c:pt idx="2314" formatCode="General">
                  <c:v>0.13506199999999999</c:v>
                </c:pt>
                <c:pt idx="2315" formatCode="General">
                  <c:v>0.13395299999999999</c:v>
                </c:pt>
                <c:pt idx="2316" formatCode="General">
                  <c:v>0.13273499999999999</c:v>
                </c:pt>
                <c:pt idx="2317" formatCode="General">
                  <c:v>0.131408</c:v>
                </c:pt>
                <c:pt idx="2318" formatCode="General">
                  <c:v>0.129972</c:v>
                </c:pt>
                <c:pt idx="2319" formatCode="General">
                  <c:v>0.12842700000000001</c:v>
                </c:pt>
                <c:pt idx="2320" formatCode="General">
                  <c:v>0.126776</c:v>
                </c:pt>
                <c:pt idx="2321" formatCode="General">
                  <c:v>0.12501899999999999</c:v>
                </c:pt>
                <c:pt idx="2322" formatCode="General">
                  <c:v>0.123159</c:v>
                </c:pt>
                <c:pt idx="2323" formatCode="General">
                  <c:v>0.1212</c:v>
                </c:pt>
                <c:pt idx="2324" formatCode="General">
                  <c:v>0.11915000000000001</c:v>
                </c:pt>
                <c:pt idx="2325" formatCode="General">
                  <c:v>0.117011</c:v>
                </c:pt>
                <c:pt idx="2326" formatCode="General">
                  <c:v>0.114786</c:v>
                </c:pt>
                <c:pt idx="2327" formatCode="General">
                  <c:v>0.11247500000000001</c:v>
                </c:pt>
                <c:pt idx="2328" formatCode="General">
                  <c:v>0.110078</c:v>
                </c:pt>
                <c:pt idx="2329" formatCode="General">
                  <c:v>0.107596</c:v>
                </c:pt>
                <c:pt idx="2330" formatCode="General">
                  <c:v>0.105027</c:v>
                </c:pt>
                <c:pt idx="2331" formatCode="General">
                  <c:v>0.10237300000000001</c:v>
                </c:pt>
                <c:pt idx="2332" formatCode="General">
                  <c:v>9.9635500000000002E-2</c:v>
                </c:pt>
                <c:pt idx="2333" formatCode="General">
                  <c:v>9.6819100000000005E-2</c:v>
                </c:pt>
                <c:pt idx="2334" formatCode="General">
                  <c:v>9.3925700000000001E-2</c:v>
                </c:pt>
                <c:pt idx="2335" formatCode="General">
                  <c:v>9.0954999999999994E-2</c:v>
                </c:pt>
                <c:pt idx="2336" formatCode="General">
                  <c:v>8.7906999999999999E-2</c:v>
                </c:pt>
                <c:pt idx="2337" formatCode="General">
                  <c:v>8.4784200000000004E-2</c:v>
                </c:pt>
                <c:pt idx="2338" formatCode="General">
                  <c:v>8.1591300000000005E-2</c:v>
                </c:pt>
                <c:pt idx="2339" formatCode="General">
                  <c:v>7.8332499999999999E-2</c:v>
                </c:pt>
                <c:pt idx="2340" formatCode="General">
                  <c:v>7.5011999999999995E-2</c:v>
                </c:pt>
                <c:pt idx="2341" formatCode="General">
                  <c:v>7.1634799999999998E-2</c:v>
                </c:pt>
                <c:pt idx="2342" formatCode="General">
                  <c:v>6.8206500000000003E-2</c:v>
                </c:pt>
                <c:pt idx="2343" formatCode="General">
                  <c:v>6.4731399999999994E-2</c:v>
                </c:pt>
                <c:pt idx="2344" formatCode="General">
                  <c:v>6.1212500000000003E-2</c:v>
                </c:pt>
                <c:pt idx="2345" formatCode="General">
                  <c:v>5.7654299999999999E-2</c:v>
                </c:pt>
                <c:pt idx="2346" formatCode="General">
                  <c:v>5.40642E-2</c:v>
                </c:pt>
                <c:pt idx="2347" formatCode="General">
                  <c:v>5.04509E-2</c:v>
                </c:pt>
                <c:pt idx="2348" formatCode="General">
                  <c:v>4.6821599999999998E-2</c:v>
                </c:pt>
                <c:pt idx="2349" formatCode="General">
                  <c:v>4.3181299999999999E-2</c:v>
                </c:pt>
                <c:pt idx="2350" formatCode="General">
                  <c:v>3.95333E-2</c:v>
                </c:pt>
                <c:pt idx="2351" formatCode="General">
                  <c:v>3.5878399999999998E-2</c:v>
                </c:pt>
                <c:pt idx="2352" formatCode="General">
                  <c:v>3.22157E-2</c:v>
                </c:pt>
                <c:pt idx="2353" formatCode="General">
                  <c:v>2.85446E-2</c:v>
                </c:pt>
                <c:pt idx="2354" formatCode="General">
                  <c:v>2.4868100000000001E-2</c:v>
                </c:pt>
                <c:pt idx="2355" formatCode="General">
                  <c:v>2.1191600000000001E-2</c:v>
                </c:pt>
                <c:pt idx="2356" formatCode="General">
                  <c:v>1.75202E-2</c:v>
                </c:pt>
                <c:pt idx="2357" formatCode="General">
                  <c:v>1.3857299999999999E-2</c:v>
                </c:pt>
                <c:pt idx="2358" formatCode="General">
                  <c:v>1.0206700000000001E-2</c:v>
                </c:pt>
                <c:pt idx="2359">
                  <c:v>6.5759399999999997E-3</c:v>
                </c:pt>
                <c:pt idx="2360">
                  <c:v>2.9753100000000001E-3</c:v>
                </c:pt>
                <c:pt idx="2361">
                  <c:v>-5.8659999999999995E-4</c:v>
                </c:pt>
                <c:pt idx="2362">
                  <c:v>-4.10721E-3</c:v>
                </c:pt>
                <c:pt idx="2363">
                  <c:v>-7.5886299999999999E-3</c:v>
                </c:pt>
                <c:pt idx="2364" formatCode="General">
                  <c:v>-1.10315E-2</c:v>
                </c:pt>
                <c:pt idx="2365" formatCode="General">
                  <c:v>-1.4429600000000001E-2</c:v>
                </c:pt>
                <c:pt idx="2366" formatCode="General">
                  <c:v>-1.7771700000000001E-2</c:v>
                </c:pt>
                <c:pt idx="2367" formatCode="General">
                  <c:v>-2.1047699999999999E-2</c:v>
                </c:pt>
                <c:pt idx="2368" formatCode="General">
                  <c:v>-2.42536E-2</c:v>
                </c:pt>
                <c:pt idx="2369" formatCode="General">
                  <c:v>-2.73896E-2</c:v>
                </c:pt>
                <c:pt idx="2370" formatCode="General">
                  <c:v>-3.0455099999999999E-2</c:v>
                </c:pt>
                <c:pt idx="2371" formatCode="General">
                  <c:v>-3.3447200000000003E-2</c:v>
                </c:pt>
                <c:pt idx="2372" formatCode="General">
                  <c:v>-3.6363600000000003E-2</c:v>
                </c:pt>
                <c:pt idx="2373" formatCode="General">
                  <c:v>-3.92044E-2</c:v>
                </c:pt>
                <c:pt idx="2374" formatCode="General">
                  <c:v>-4.1969899999999997E-2</c:v>
                </c:pt>
                <c:pt idx="2375" formatCode="General">
                  <c:v>-4.4658200000000002E-2</c:v>
                </c:pt>
                <c:pt idx="2376" formatCode="General">
                  <c:v>-4.7264800000000003E-2</c:v>
                </c:pt>
                <c:pt idx="2377" formatCode="General">
                  <c:v>-4.9785799999999998E-2</c:v>
                </c:pt>
                <c:pt idx="2378" formatCode="General">
                  <c:v>-5.2218199999999999E-2</c:v>
                </c:pt>
                <c:pt idx="2379" formatCode="General">
                  <c:v>-5.4559200000000002E-2</c:v>
                </c:pt>
                <c:pt idx="2380" formatCode="General">
                  <c:v>-5.6804500000000001E-2</c:v>
                </c:pt>
                <c:pt idx="2381" formatCode="General">
                  <c:v>-5.89504E-2</c:v>
                </c:pt>
                <c:pt idx="2382" formatCode="General">
                  <c:v>-6.0995000000000001E-2</c:v>
                </c:pt>
                <c:pt idx="2383" formatCode="General">
                  <c:v>-6.2937300000000002E-2</c:v>
                </c:pt>
                <c:pt idx="2384" formatCode="General">
                  <c:v>-6.4774799999999993E-2</c:v>
                </c:pt>
                <c:pt idx="2385" formatCode="General">
                  <c:v>-6.6502599999999995E-2</c:v>
                </c:pt>
                <c:pt idx="2386" formatCode="General">
                  <c:v>-6.8115499999999995E-2</c:v>
                </c:pt>
                <c:pt idx="2387" formatCode="General">
                  <c:v>-6.9611000000000006E-2</c:v>
                </c:pt>
                <c:pt idx="2388" formatCode="General">
                  <c:v>-7.0987900000000007E-2</c:v>
                </c:pt>
                <c:pt idx="2389" formatCode="General">
                  <c:v>-7.2244699999999995E-2</c:v>
                </c:pt>
                <c:pt idx="2390" formatCode="General">
                  <c:v>-7.3379899999999998E-2</c:v>
                </c:pt>
                <c:pt idx="2391" formatCode="General">
                  <c:v>-7.4393200000000007E-2</c:v>
                </c:pt>
                <c:pt idx="2392" formatCode="General">
                  <c:v>-7.5285400000000002E-2</c:v>
                </c:pt>
                <c:pt idx="2393" formatCode="General">
                  <c:v>-7.6056899999999997E-2</c:v>
                </c:pt>
                <c:pt idx="2394" formatCode="General">
                  <c:v>-7.6706700000000003E-2</c:v>
                </c:pt>
                <c:pt idx="2395" formatCode="General">
                  <c:v>-7.7233099999999999E-2</c:v>
                </c:pt>
                <c:pt idx="2396" formatCode="General">
                  <c:v>-7.7634999999999996E-2</c:v>
                </c:pt>
                <c:pt idx="2397" formatCode="General">
                  <c:v>-7.7910699999999999E-2</c:v>
                </c:pt>
                <c:pt idx="2398" formatCode="General">
                  <c:v>-7.8058500000000003E-2</c:v>
                </c:pt>
                <c:pt idx="2399" formatCode="General">
                  <c:v>-7.8077300000000002E-2</c:v>
                </c:pt>
                <c:pt idx="2400" formatCode="General">
                  <c:v>-7.7965999999999994E-2</c:v>
                </c:pt>
                <c:pt idx="2401" formatCode="General">
                  <c:v>-7.77225E-2</c:v>
                </c:pt>
                <c:pt idx="2402" formatCode="General">
                  <c:v>-7.7343300000000004E-2</c:v>
                </c:pt>
                <c:pt idx="2403" formatCode="General">
                  <c:v>-7.6826000000000005E-2</c:v>
                </c:pt>
                <c:pt idx="2404" formatCode="General">
                  <c:v>-7.6171100000000005E-2</c:v>
                </c:pt>
                <c:pt idx="2405" formatCode="General">
                  <c:v>-7.5382199999999996E-2</c:v>
                </c:pt>
                <c:pt idx="2406" formatCode="General">
                  <c:v>-7.4463299999999996E-2</c:v>
                </c:pt>
                <c:pt idx="2407" formatCode="General">
                  <c:v>-7.34157E-2</c:v>
                </c:pt>
                <c:pt idx="2408" formatCode="General">
                  <c:v>-7.2238300000000005E-2</c:v>
                </c:pt>
                <c:pt idx="2409" formatCode="General">
                  <c:v>-7.0928500000000005E-2</c:v>
                </c:pt>
                <c:pt idx="2410" formatCode="General">
                  <c:v>-6.9484400000000002E-2</c:v>
                </c:pt>
                <c:pt idx="2411" formatCode="General">
                  <c:v>-6.7905400000000005E-2</c:v>
                </c:pt>
                <c:pt idx="2412" formatCode="General">
                  <c:v>-6.6192399999999998E-2</c:v>
                </c:pt>
                <c:pt idx="2413" formatCode="General">
                  <c:v>-6.4348100000000005E-2</c:v>
                </c:pt>
                <c:pt idx="2414" formatCode="General">
                  <c:v>-6.2378299999999998E-2</c:v>
                </c:pt>
                <c:pt idx="2415" formatCode="General">
                  <c:v>-6.02923E-2</c:v>
                </c:pt>
                <c:pt idx="2416" formatCode="General">
                  <c:v>-5.80998E-2</c:v>
                </c:pt>
                <c:pt idx="2417" formatCode="General">
                  <c:v>-5.5806300000000003E-2</c:v>
                </c:pt>
                <c:pt idx="2418" formatCode="General">
                  <c:v>-5.3410300000000001E-2</c:v>
                </c:pt>
                <c:pt idx="2419" formatCode="General">
                  <c:v>-5.0906600000000003E-2</c:v>
                </c:pt>
                <c:pt idx="2420" formatCode="General">
                  <c:v>-4.8291899999999999E-2</c:v>
                </c:pt>
                <c:pt idx="2421" formatCode="General">
                  <c:v>-4.5566599999999999E-2</c:v>
                </c:pt>
                <c:pt idx="2422" formatCode="General">
                  <c:v>-4.2731699999999997E-2</c:v>
                </c:pt>
                <c:pt idx="2423" formatCode="General">
                  <c:v>-3.9787900000000001E-2</c:v>
                </c:pt>
                <c:pt idx="2424" formatCode="General">
                  <c:v>-3.6739399999999998E-2</c:v>
                </c:pt>
                <c:pt idx="2425" formatCode="General">
                  <c:v>-3.3595699999999999E-2</c:v>
                </c:pt>
                <c:pt idx="2426" formatCode="General">
                  <c:v>-3.0367399999999999E-2</c:v>
                </c:pt>
                <c:pt idx="2427" formatCode="General">
                  <c:v>-2.7060899999999999E-2</c:v>
                </c:pt>
                <c:pt idx="2428" formatCode="General">
                  <c:v>-2.3677199999999999E-2</c:v>
                </c:pt>
                <c:pt idx="2429" formatCode="General">
                  <c:v>-2.0215500000000001E-2</c:v>
                </c:pt>
                <c:pt idx="2430" formatCode="General">
                  <c:v>-1.6676099999999999E-2</c:v>
                </c:pt>
                <c:pt idx="2431" formatCode="General">
                  <c:v>-1.3061700000000001E-2</c:v>
                </c:pt>
                <c:pt idx="2432">
                  <c:v>-9.3787799999999998E-3</c:v>
                </c:pt>
                <c:pt idx="2433">
                  <c:v>-5.6365499999999997E-3</c:v>
                </c:pt>
                <c:pt idx="2434">
                  <c:v>-1.84545E-3</c:v>
                </c:pt>
                <c:pt idx="2435">
                  <c:v>1.9850499999999999E-3</c:v>
                </c:pt>
                <c:pt idx="2436">
                  <c:v>5.8475000000000003E-3</c:v>
                </c:pt>
                <c:pt idx="2437">
                  <c:v>9.73685E-3</c:v>
                </c:pt>
                <c:pt idx="2438" formatCode="General">
                  <c:v>1.3650199999999999E-2</c:v>
                </c:pt>
                <c:pt idx="2439" formatCode="General">
                  <c:v>1.7584800000000001E-2</c:v>
                </c:pt>
                <c:pt idx="2440" formatCode="General">
                  <c:v>2.1536E-2</c:v>
                </c:pt>
                <c:pt idx="2441" formatCode="General">
                  <c:v>2.5496899999999999E-2</c:v>
                </c:pt>
                <c:pt idx="2442" formatCode="General">
                  <c:v>2.94594E-2</c:v>
                </c:pt>
                <c:pt idx="2443" formatCode="General">
                  <c:v>3.3414100000000002E-2</c:v>
                </c:pt>
                <c:pt idx="2444" formatCode="General">
                  <c:v>3.7350599999999998E-2</c:v>
                </c:pt>
                <c:pt idx="2445" formatCode="General">
                  <c:v>4.12615E-2</c:v>
                </c:pt>
                <c:pt idx="2446" formatCode="General">
                  <c:v>4.5147E-2</c:v>
                </c:pt>
                <c:pt idx="2447" formatCode="General">
                  <c:v>4.9014000000000002E-2</c:v>
                </c:pt>
                <c:pt idx="2448" formatCode="General">
                  <c:v>5.28654E-2</c:v>
                </c:pt>
                <c:pt idx="2449" formatCode="General">
                  <c:v>5.6694000000000001E-2</c:v>
                </c:pt>
                <c:pt idx="2450" formatCode="General">
                  <c:v>6.0486699999999997E-2</c:v>
                </c:pt>
                <c:pt idx="2451" formatCode="General">
                  <c:v>6.4233600000000002E-2</c:v>
                </c:pt>
                <c:pt idx="2452" formatCode="General">
                  <c:v>6.7931099999999994E-2</c:v>
                </c:pt>
                <c:pt idx="2453" formatCode="General">
                  <c:v>7.1578500000000003E-2</c:v>
                </c:pt>
                <c:pt idx="2454" formatCode="General">
                  <c:v>7.5174299999999999E-2</c:v>
                </c:pt>
                <c:pt idx="2455" formatCode="General">
                  <c:v>7.8716300000000003E-2</c:v>
                </c:pt>
                <c:pt idx="2456" formatCode="General">
                  <c:v>8.2201499999999997E-2</c:v>
                </c:pt>
                <c:pt idx="2457" formatCode="General">
                  <c:v>8.5625099999999996E-2</c:v>
                </c:pt>
                <c:pt idx="2458" formatCode="General">
                  <c:v>8.8979600000000006E-2</c:v>
                </c:pt>
                <c:pt idx="2459" formatCode="General">
                  <c:v>9.2257099999999995E-2</c:v>
                </c:pt>
                <c:pt idx="2460" formatCode="General">
                  <c:v>9.5451599999999998E-2</c:v>
                </c:pt>
                <c:pt idx="2461" formatCode="General">
                  <c:v>9.8557900000000004E-2</c:v>
                </c:pt>
                <c:pt idx="2462" formatCode="General">
                  <c:v>0.10156900000000001</c:v>
                </c:pt>
                <c:pt idx="2463" formatCode="General">
                  <c:v>0.104479</c:v>
                </c:pt>
                <c:pt idx="2464" formatCode="General">
                  <c:v>0.10728</c:v>
                </c:pt>
                <c:pt idx="2465" formatCode="General">
                  <c:v>0.109974</c:v>
                </c:pt>
                <c:pt idx="2466" formatCode="General">
                  <c:v>0.112562</c:v>
                </c:pt>
                <c:pt idx="2467" formatCode="General">
                  <c:v>0.11504499999999999</c:v>
                </c:pt>
                <c:pt idx="2468" formatCode="General">
                  <c:v>0.117419</c:v>
                </c:pt>
                <c:pt idx="2469" formatCode="General">
                  <c:v>0.11967700000000001</c:v>
                </c:pt>
                <c:pt idx="2470" formatCode="General">
                  <c:v>0.121812</c:v>
                </c:pt>
                <c:pt idx="2471" formatCode="General">
                  <c:v>0.123821</c:v>
                </c:pt>
                <c:pt idx="2472" formatCode="General">
                  <c:v>0.12570000000000001</c:v>
                </c:pt>
                <c:pt idx="2473" formatCode="General">
                  <c:v>0.127445</c:v>
                </c:pt>
                <c:pt idx="2474" formatCode="General">
                  <c:v>0.129049</c:v>
                </c:pt>
                <c:pt idx="2475" formatCode="General">
                  <c:v>0.13050899999999999</c:v>
                </c:pt>
                <c:pt idx="2476" formatCode="General">
                  <c:v>0.131823</c:v>
                </c:pt>
                <c:pt idx="2477" formatCode="General">
                  <c:v>0.132997</c:v>
                </c:pt>
                <c:pt idx="2478" formatCode="General">
                  <c:v>0.13403699999999999</c:v>
                </c:pt>
                <c:pt idx="2479" formatCode="General">
                  <c:v>0.13494300000000001</c:v>
                </c:pt>
                <c:pt idx="2480" formatCode="General">
                  <c:v>0.13571</c:v>
                </c:pt>
                <c:pt idx="2481" formatCode="General">
                  <c:v>0.13633000000000001</c:v>
                </c:pt>
                <c:pt idx="2482" formatCode="General">
                  <c:v>0.136799</c:v>
                </c:pt>
                <c:pt idx="2483" formatCode="General">
                  <c:v>0.13711599999999999</c:v>
                </c:pt>
                <c:pt idx="2484" formatCode="General">
                  <c:v>0.13728399999999999</c:v>
                </c:pt>
                <c:pt idx="2485" formatCode="General">
                  <c:v>0.13730600000000001</c:v>
                </c:pt>
                <c:pt idx="2486" formatCode="General">
                  <c:v>0.137182</c:v>
                </c:pt>
                <c:pt idx="2487" formatCode="General">
                  <c:v>0.13691400000000001</c:v>
                </c:pt>
                <c:pt idx="2488" formatCode="General">
                  <c:v>0.13650899999999999</c:v>
                </c:pt>
                <c:pt idx="2489" formatCode="General">
                  <c:v>0.13597600000000001</c:v>
                </c:pt>
                <c:pt idx="2490" formatCode="General">
                  <c:v>0.135321</c:v>
                </c:pt>
                <c:pt idx="2491" formatCode="General">
                  <c:v>0.134547</c:v>
                </c:pt>
                <c:pt idx="2492" formatCode="General">
                  <c:v>0.133655</c:v>
                </c:pt>
                <c:pt idx="2493" formatCode="General">
                  <c:v>0.13265299999999999</c:v>
                </c:pt>
                <c:pt idx="2494" formatCode="General">
                  <c:v>0.131554</c:v>
                </c:pt>
                <c:pt idx="2495" formatCode="General">
                  <c:v>0.13036400000000001</c:v>
                </c:pt>
                <c:pt idx="2496" formatCode="General">
                  <c:v>0.12908800000000001</c:v>
                </c:pt>
                <c:pt idx="2497" formatCode="General">
                  <c:v>0.12772500000000001</c:v>
                </c:pt>
                <c:pt idx="2498" formatCode="General">
                  <c:v>0.126276</c:v>
                </c:pt>
                <c:pt idx="2499" formatCode="General">
                  <c:v>0.124741</c:v>
                </c:pt>
                <c:pt idx="2500" formatCode="General">
                  <c:v>0.123126</c:v>
                </c:pt>
                <c:pt idx="2501" formatCode="General">
                  <c:v>0.12144000000000001</c:v>
                </c:pt>
                <c:pt idx="2502" formatCode="General">
                  <c:v>0.119697</c:v>
                </c:pt>
                <c:pt idx="2503" formatCode="General">
                  <c:v>0.117908</c:v>
                </c:pt>
                <c:pt idx="2504" formatCode="General">
                  <c:v>0.11608300000000001</c:v>
                </c:pt>
                <c:pt idx="2505" formatCode="General">
                  <c:v>0.114228</c:v>
                </c:pt>
                <c:pt idx="2506" formatCode="General">
                  <c:v>0.11235000000000001</c:v>
                </c:pt>
                <c:pt idx="2507" formatCode="General">
                  <c:v>0.110455</c:v>
                </c:pt>
                <c:pt idx="2508" formatCode="General">
                  <c:v>0.10854900000000001</c:v>
                </c:pt>
                <c:pt idx="2509" formatCode="General">
                  <c:v>0.106637</c:v>
                </c:pt>
                <c:pt idx="2510" formatCode="General">
                  <c:v>0.10471800000000001</c:v>
                </c:pt>
                <c:pt idx="2511" formatCode="General">
                  <c:v>0.102794</c:v>
                </c:pt>
                <c:pt idx="2512" formatCode="General">
                  <c:v>0.100872</c:v>
                </c:pt>
                <c:pt idx="2513" formatCode="General">
                  <c:v>9.8965999999999998E-2</c:v>
                </c:pt>
                <c:pt idx="2514" formatCode="General">
                  <c:v>9.7091300000000005E-2</c:v>
                </c:pt>
                <c:pt idx="2515" formatCode="General">
                  <c:v>9.5259099999999999E-2</c:v>
                </c:pt>
                <c:pt idx="2516" formatCode="General">
                  <c:v>9.3474600000000005E-2</c:v>
                </c:pt>
                <c:pt idx="2517" formatCode="General">
                  <c:v>9.1738299999999995E-2</c:v>
                </c:pt>
                <c:pt idx="2518" formatCode="General">
                  <c:v>9.0051900000000004E-2</c:v>
                </c:pt>
                <c:pt idx="2519" formatCode="General">
                  <c:v>8.8419399999999995E-2</c:v>
                </c:pt>
                <c:pt idx="2520" formatCode="General">
                  <c:v>8.6843100000000006E-2</c:v>
                </c:pt>
                <c:pt idx="2521" formatCode="General">
                  <c:v>8.5319699999999998E-2</c:v>
                </c:pt>
                <c:pt idx="2522" formatCode="General">
                  <c:v>8.3846900000000002E-2</c:v>
                </c:pt>
                <c:pt idx="2523" formatCode="General">
                  <c:v>8.2431900000000002E-2</c:v>
                </c:pt>
                <c:pt idx="2524" formatCode="General">
                  <c:v>8.1088800000000003E-2</c:v>
                </c:pt>
                <c:pt idx="2525" formatCode="General">
                  <c:v>7.9825900000000005E-2</c:v>
                </c:pt>
                <c:pt idx="2526" formatCode="General">
                  <c:v>7.8641699999999995E-2</c:v>
                </c:pt>
                <c:pt idx="2527" formatCode="General">
                  <c:v>7.7534800000000001E-2</c:v>
                </c:pt>
                <c:pt idx="2528" formatCode="General">
                  <c:v>7.6513200000000003E-2</c:v>
                </c:pt>
                <c:pt idx="2529" formatCode="General">
                  <c:v>7.5589600000000007E-2</c:v>
                </c:pt>
                <c:pt idx="2530" formatCode="General">
                  <c:v>7.4770699999999995E-2</c:v>
                </c:pt>
                <c:pt idx="2531" formatCode="General">
                  <c:v>7.4053099999999997E-2</c:v>
                </c:pt>
                <c:pt idx="2532" formatCode="General">
                  <c:v>7.3429800000000003E-2</c:v>
                </c:pt>
                <c:pt idx="2533" formatCode="General">
                  <c:v>7.2896199999999994E-2</c:v>
                </c:pt>
                <c:pt idx="2534" formatCode="General">
                  <c:v>7.2452000000000003E-2</c:v>
                </c:pt>
                <c:pt idx="2535" formatCode="General">
                  <c:v>7.2101399999999996E-2</c:v>
                </c:pt>
                <c:pt idx="2536" formatCode="General">
                  <c:v>7.1850200000000003E-2</c:v>
                </c:pt>
                <c:pt idx="2537" formatCode="General">
                  <c:v>7.1699600000000002E-2</c:v>
                </c:pt>
                <c:pt idx="2538" formatCode="General">
                  <c:v>7.1641899999999994E-2</c:v>
                </c:pt>
                <c:pt idx="2539" formatCode="General">
                  <c:v>7.1665000000000006E-2</c:v>
                </c:pt>
                <c:pt idx="2540" formatCode="General">
                  <c:v>7.1762699999999999E-2</c:v>
                </c:pt>
                <c:pt idx="2541" formatCode="General">
                  <c:v>7.1939299999999998E-2</c:v>
                </c:pt>
                <c:pt idx="2542" formatCode="General">
                  <c:v>7.2203900000000001E-2</c:v>
                </c:pt>
                <c:pt idx="2543" formatCode="General">
                  <c:v>7.2562299999999996E-2</c:v>
                </c:pt>
                <c:pt idx="2544" formatCode="General">
                  <c:v>7.3014999999999997E-2</c:v>
                </c:pt>
                <c:pt idx="2545" formatCode="General">
                  <c:v>7.3557800000000007E-2</c:v>
                </c:pt>
                <c:pt idx="2546" formatCode="General">
                  <c:v>7.4184299999999995E-2</c:v>
                </c:pt>
                <c:pt idx="2547" formatCode="General">
                  <c:v>7.4888399999999994E-2</c:v>
                </c:pt>
                <c:pt idx="2548" formatCode="General">
                  <c:v>7.5669700000000006E-2</c:v>
                </c:pt>
                <c:pt idx="2549" formatCode="General">
                  <c:v>7.6534099999999994E-2</c:v>
                </c:pt>
                <c:pt idx="2550" formatCode="General">
                  <c:v>7.7487600000000004E-2</c:v>
                </c:pt>
                <c:pt idx="2551" formatCode="General">
                  <c:v>7.8527700000000006E-2</c:v>
                </c:pt>
                <c:pt idx="2552" formatCode="General">
                  <c:v>7.9642199999999996E-2</c:v>
                </c:pt>
                <c:pt idx="2553" formatCode="General">
                  <c:v>8.0818399999999999E-2</c:v>
                </c:pt>
                <c:pt idx="2554" formatCode="General">
                  <c:v>8.2054100000000005E-2</c:v>
                </c:pt>
                <c:pt idx="2555" formatCode="General">
                  <c:v>8.3360900000000002E-2</c:v>
                </c:pt>
                <c:pt idx="2556" formatCode="General">
                  <c:v>8.4754300000000005E-2</c:v>
                </c:pt>
                <c:pt idx="2557" formatCode="General">
                  <c:v>8.6239800000000005E-2</c:v>
                </c:pt>
                <c:pt idx="2558" formatCode="General">
                  <c:v>8.7808499999999998E-2</c:v>
                </c:pt>
                <c:pt idx="2559" formatCode="General">
                  <c:v>8.94456E-2</c:v>
                </c:pt>
                <c:pt idx="2560" formatCode="General">
                  <c:v>9.1139700000000004E-2</c:v>
                </c:pt>
                <c:pt idx="2561" formatCode="General">
                  <c:v>9.2883499999999994E-2</c:v>
                </c:pt>
                <c:pt idx="2562" formatCode="General">
                  <c:v>9.4667200000000007E-2</c:v>
                </c:pt>
                <c:pt idx="2563" formatCode="General">
                  <c:v>9.6478300000000003E-2</c:v>
                </c:pt>
                <c:pt idx="2564" formatCode="General">
                  <c:v>9.8307699999999998E-2</c:v>
                </c:pt>
                <c:pt idx="2565" formatCode="General">
                  <c:v>0.100158</c:v>
                </c:pt>
                <c:pt idx="2566" formatCode="General">
                  <c:v>0.10204199999999999</c:v>
                </c:pt>
                <c:pt idx="2567" formatCode="General">
                  <c:v>0.10397099999999999</c:v>
                </c:pt>
                <c:pt idx="2568" formatCode="General">
                  <c:v>0.10594099999999999</c:v>
                </c:pt>
                <c:pt idx="2569" formatCode="General">
                  <c:v>0.107934</c:v>
                </c:pt>
                <c:pt idx="2570" formatCode="General">
                  <c:v>0.109933</c:v>
                </c:pt>
                <c:pt idx="2571" formatCode="General">
                  <c:v>0.111939</c:v>
                </c:pt>
                <c:pt idx="2572" formatCode="General">
                  <c:v>0.113954</c:v>
                </c:pt>
                <c:pt idx="2573" formatCode="General">
                  <c:v>0.11597200000000001</c:v>
                </c:pt>
                <c:pt idx="2574" formatCode="General">
                  <c:v>0.11798</c:v>
                </c:pt>
                <c:pt idx="2575" formatCode="General">
                  <c:v>0.119979</c:v>
                </c:pt>
                <c:pt idx="2576" formatCode="General">
                  <c:v>0.12198100000000001</c:v>
                </c:pt>
                <c:pt idx="2577" formatCode="General">
                  <c:v>0.124001</c:v>
                </c:pt>
                <c:pt idx="2578" formatCode="General">
                  <c:v>0.12604099999999999</c:v>
                </c:pt>
                <c:pt idx="2579" formatCode="General">
                  <c:v>0.12809300000000001</c:v>
                </c:pt>
                <c:pt idx="2580" formatCode="General">
                  <c:v>0.13014999999999999</c:v>
                </c:pt>
                <c:pt idx="2581" formatCode="General">
                  <c:v>0.13220599999999999</c:v>
                </c:pt>
                <c:pt idx="2582" formatCode="General">
                  <c:v>0.13425200000000001</c:v>
                </c:pt>
                <c:pt idx="2583" formatCode="General">
                  <c:v>0.13627600000000001</c:v>
                </c:pt>
                <c:pt idx="2584" formatCode="General">
                  <c:v>0.13825899999999999</c:v>
                </c:pt>
                <c:pt idx="2585" formatCode="General">
                  <c:v>0.14018900000000001</c:v>
                </c:pt>
                <c:pt idx="2586" formatCode="General">
                  <c:v>0.142067</c:v>
                </c:pt>
                <c:pt idx="2587" formatCode="General">
                  <c:v>0.143896</c:v>
                </c:pt>
                <c:pt idx="2588" formatCode="General">
                  <c:v>0.14568</c:v>
                </c:pt>
                <c:pt idx="2589" formatCode="General">
                  <c:v>0.14740500000000001</c:v>
                </c:pt>
                <c:pt idx="2590" formatCode="General">
                  <c:v>0.14905299999999999</c:v>
                </c:pt>
                <c:pt idx="2591" formatCode="General">
                  <c:v>0.15060299999999999</c:v>
                </c:pt>
                <c:pt idx="2592" formatCode="General">
                  <c:v>0.15205099999999999</c:v>
                </c:pt>
                <c:pt idx="2593" formatCode="General">
                  <c:v>0.15340699999999999</c:v>
                </c:pt>
                <c:pt idx="2594" formatCode="General">
                  <c:v>0.15467900000000001</c:v>
                </c:pt>
                <c:pt idx="2595" formatCode="General">
                  <c:v>0.15587000000000001</c:v>
                </c:pt>
                <c:pt idx="2596" formatCode="General">
                  <c:v>0.156969</c:v>
                </c:pt>
                <c:pt idx="2597" formatCode="General">
                  <c:v>0.15796499999999999</c:v>
                </c:pt>
                <c:pt idx="2598" formatCode="General">
                  <c:v>0.15885199999999999</c:v>
                </c:pt>
                <c:pt idx="2599" formatCode="General">
                  <c:v>0.15962799999999999</c:v>
                </c:pt>
                <c:pt idx="2600" formatCode="General">
                  <c:v>0.16029599999999999</c:v>
                </c:pt>
                <c:pt idx="2601" formatCode="General">
                  <c:v>0.160861</c:v>
                </c:pt>
                <c:pt idx="2602" formatCode="General">
                  <c:v>0.161325</c:v>
                </c:pt>
                <c:pt idx="2603" formatCode="General">
                  <c:v>0.161691</c:v>
                </c:pt>
                <c:pt idx="2604" formatCode="General">
                  <c:v>0.16195300000000001</c:v>
                </c:pt>
                <c:pt idx="2605" formatCode="General">
                  <c:v>0.162107</c:v>
                </c:pt>
                <c:pt idx="2606" formatCode="General">
                  <c:v>0.16214300000000001</c:v>
                </c:pt>
                <c:pt idx="2607" formatCode="General">
                  <c:v>0.162052</c:v>
                </c:pt>
                <c:pt idx="2608" formatCode="General">
                  <c:v>0.161826</c:v>
                </c:pt>
                <c:pt idx="2609" formatCode="General">
                  <c:v>0.16145999999999999</c:v>
                </c:pt>
                <c:pt idx="2610" formatCode="General">
                  <c:v>0.16095300000000001</c:v>
                </c:pt>
                <c:pt idx="2611" formatCode="General">
                  <c:v>0.16030800000000001</c:v>
                </c:pt>
                <c:pt idx="2612" formatCode="General">
                  <c:v>0.15953300000000001</c:v>
                </c:pt>
                <c:pt idx="2613" formatCode="General">
                  <c:v>0.158635</c:v>
                </c:pt>
                <c:pt idx="2614" formatCode="General">
                  <c:v>0.15762000000000001</c:v>
                </c:pt>
                <c:pt idx="2615" formatCode="General">
                  <c:v>0.15649299999999999</c:v>
                </c:pt>
                <c:pt idx="2616" formatCode="General">
                  <c:v>0.15525800000000001</c:v>
                </c:pt>
                <c:pt idx="2617" formatCode="General">
                  <c:v>0.153914</c:v>
                </c:pt>
                <c:pt idx="2618" formatCode="General">
                  <c:v>0.15245800000000001</c:v>
                </c:pt>
                <c:pt idx="2619" formatCode="General">
                  <c:v>0.15088799999999999</c:v>
                </c:pt>
                <c:pt idx="2620" formatCode="General">
                  <c:v>0.149203</c:v>
                </c:pt>
                <c:pt idx="2621" formatCode="General">
                  <c:v>0.147401</c:v>
                </c:pt>
                <c:pt idx="2622" formatCode="General">
                  <c:v>0.145481</c:v>
                </c:pt>
                <c:pt idx="2623" formatCode="General">
                  <c:v>0.14344000000000001</c:v>
                </c:pt>
                <c:pt idx="2624" formatCode="General">
                  <c:v>0.14127799999999999</c:v>
                </c:pt>
                <c:pt idx="2625" formatCode="General">
                  <c:v>0.13899700000000001</c:v>
                </c:pt>
                <c:pt idx="2626" formatCode="General">
                  <c:v>0.13660600000000001</c:v>
                </c:pt>
                <c:pt idx="2627" formatCode="General">
                  <c:v>0.13411300000000001</c:v>
                </c:pt>
                <c:pt idx="2628" formatCode="General">
                  <c:v>0.131521</c:v>
                </c:pt>
                <c:pt idx="2629" formatCode="General">
                  <c:v>0.128833</c:v>
                </c:pt>
                <c:pt idx="2630" formatCode="General">
                  <c:v>0.126056</c:v>
                </c:pt>
                <c:pt idx="2631" formatCode="General">
                  <c:v>0.123198</c:v>
                </c:pt>
                <c:pt idx="2632" formatCode="General">
                  <c:v>0.120257</c:v>
                </c:pt>
                <c:pt idx="2633" formatCode="General">
                  <c:v>0.117228</c:v>
                </c:pt>
                <c:pt idx="2634" formatCode="General">
                  <c:v>0.11411300000000001</c:v>
                </c:pt>
                <c:pt idx="2635" formatCode="General">
                  <c:v>0.11092200000000001</c:v>
                </c:pt>
                <c:pt idx="2636" formatCode="General">
                  <c:v>0.10766199999999999</c:v>
                </c:pt>
                <c:pt idx="2637" formatCode="General">
                  <c:v>0.10434</c:v>
                </c:pt>
                <c:pt idx="2638" formatCode="General">
                  <c:v>0.100956</c:v>
                </c:pt>
                <c:pt idx="2639" formatCode="General">
                  <c:v>9.7521499999999997E-2</c:v>
                </c:pt>
                <c:pt idx="2640" formatCode="General">
                  <c:v>9.4048499999999993E-2</c:v>
                </c:pt>
                <c:pt idx="2641" formatCode="General">
                  <c:v>9.0548400000000001E-2</c:v>
                </c:pt>
                <c:pt idx="2642" formatCode="General">
                  <c:v>8.7028999999999995E-2</c:v>
                </c:pt>
                <c:pt idx="2643" formatCode="General">
                  <c:v>8.3494799999999994E-2</c:v>
                </c:pt>
                <c:pt idx="2644" formatCode="General">
                  <c:v>7.9946500000000004E-2</c:v>
                </c:pt>
                <c:pt idx="2645" formatCode="General">
                  <c:v>7.6381199999999996E-2</c:v>
                </c:pt>
                <c:pt idx="2646" formatCode="General">
                  <c:v>7.2798600000000005E-2</c:v>
                </c:pt>
                <c:pt idx="2647" formatCode="General">
                  <c:v>6.9205299999999997E-2</c:v>
                </c:pt>
                <c:pt idx="2648" formatCode="General">
                  <c:v>6.5610699999999994E-2</c:v>
                </c:pt>
                <c:pt idx="2649" formatCode="General">
                  <c:v>6.2018200000000002E-2</c:v>
                </c:pt>
                <c:pt idx="2650" formatCode="General">
                  <c:v>5.8423999999999997E-2</c:v>
                </c:pt>
                <c:pt idx="2651" formatCode="General">
                  <c:v>5.4825800000000001E-2</c:v>
                </c:pt>
                <c:pt idx="2652" formatCode="General">
                  <c:v>5.1231499999999999E-2</c:v>
                </c:pt>
                <c:pt idx="2653" formatCode="General">
                  <c:v>4.7660500000000001E-2</c:v>
                </c:pt>
                <c:pt idx="2654" formatCode="General">
                  <c:v>4.4134699999999999E-2</c:v>
                </c:pt>
                <c:pt idx="2655" formatCode="General">
                  <c:v>4.0668200000000002E-2</c:v>
                </c:pt>
                <c:pt idx="2656" formatCode="General">
                  <c:v>3.7264100000000001E-2</c:v>
                </c:pt>
                <c:pt idx="2657" formatCode="General">
                  <c:v>3.39181E-2</c:v>
                </c:pt>
                <c:pt idx="2658" formatCode="General">
                  <c:v>3.0622699999999999E-2</c:v>
                </c:pt>
                <c:pt idx="2659" formatCode="General">
                  <c:v>2.73663E-2</c:v>
                </c:pt>
                <c:pt idx="2660" formatCode="General">
                  <c:v>2.4134599999999999E-2</c:v>
                </c:pt>
                <c:pt idx="2661" formatCode="General">
                  <c:v>2.0914599999999998E-2</c:v>
                </c:pt>
                <c:pt idx="2662" formatCode="General">
                  <c:v>1.76977E-2</c:v>
                </c:pt>
                <c:pt idx="2663" formatCode="General">
                  <c:v>1.4480700000000001E-2</c:v>
                </c:pt>
                <c:pt idx="2664" formatCode="General">
                  <c:v>1.1269599999999999E-2</c:v>
                </c:pt>
                <c:pt idx="2665">
                  <c:v>8.0837800000000005E-3</c:v>
                </c:pt>
                <c:pt idx="2666">
                  <c:v>4.9520299999999996E-3</c:v>
                </c:pt>
                <c:pt idx="2667">
                  <c:v>1.8977099999999999E-3</c:v>
                </c:pt>
                <c:pt idx="2668">
                  <c:v>-1.0725699999999999E-3</c:v>
                </c:pt>
                <c:pt idx="2669">
                  <c:v>-3.9652999999999997E-3</c:v>
                </c:pt>
                <c:pt idx="2670">
                  <c:v>-6.7882899999999998E-3</c:v>
                </c:pt>
                <c:pt idx="2671">
                  <c:v>-9.5452599999999999E-3</c:v>
                </c:pt>
                <c:pt idx="2672" formatCode="General">
                  <c:v>-1.22375E-2</c:v>
                </c:pt>
                <c:pt idx="2673" formatCode="General">
                  <c:v>-1.48643E-2</c:v>
                </c:pt>
                <c:pt idx="2674" formatCode="General">
                  <c:v>-1.7423600000000001E-2</c:v>
                </c:pt>
                <c:pt idx="2675" formatCode="General">
                  <c:v>-1.9915599999999999E-2</c:v>
                </c:pt>
                <c:pt idx="2676" formatCode="General">
                  <c:v>-2.2346299999999999E-2</c:v>
                </c:pt>
                <c:pt idx="2677" formatCode="General">
                  <c:v>-2.47204E-2</c:v>
                </c:pt>
                <c:pt idx="2678" formatCode="General">
                  <c:v>-2.7033700000000001E-2</c:v>
                </c:pt>
                <c:pt idx="2679" formatCode="General">
                  <c:v>-2.9276199999999999E-2</c:v>
                </c:pt>
                <c:pt idx="2680" formatCode="General">
                  <c:v>-3.1443499999999999E-2</c:v>
                </c:pt>
                <c:pt idx="2681" formatCode="General">
                  <c:v>-3.3542200000000001E-2</c:v>
                </c:pt>
                <c:pt idx="2682" formatCode="General">
                  <c:v>-3.5582500000000003E-2</c:v>
                </c:pt>
                <c:pt idx="2683" formatCode="General">
                  <c:v>-3.7568999999999998E-2</c:v>
                </c:pt>
                <c:pt idx="2684" formatCode="General">
                  <c:v>-3.9496799999999999E-2</c:v>
                </c:pt>
                <c:pt idx="2685" formatCode="General">
                  <c:v>-4.13532E-2</c:v>
                </c:pt>
                <c:pt idx="2686" formatCode="General">
                  <c:v>-4.3123399999999999E-2</c:v>
                </c:pt>
                <c:pt idx="2687" formatCode="General">
                  <c:v>-4.4797900000000002E-2</c:v>
                </c:pt>
                <c:pt idx="2688" formatCode="General">
                  <c:v>-4.63779E-2</c:v>
                </c:pt>
                <c:pt idx="2689" formatCode="General">
                  <c:v>-4.7871299999999999E-2</c:v>
                </c:pt>
                <c:pt idx="2690" formatCode="General">
                  <c:v>-4.9285299999999997E-2</c:v>
                </c:pt>
                <c:pt idx="2691" formatCode="General">
                  <c:v>-5.0624200000000001E-2</c:v>
                </c:pt>
                <c:pt idx="2692" formatCode="General">
                  <c:v>-5.18898E-2</c:v>
                </c:pt>
                <c:pt idx="2693" formatCode="General">
                  <c:v>-5.3081900000000001E-2</c:v>
                </c:pt>
                <c:pt idx="2694" formatCode="General">
                  <c:v>-5.4196599999999998E-2</c:v>
                </c:pt>
                <c:pt idx="2695" formatCode="General">
                  <c:v>-5.5225999999999997E-2</c:v>
                </c:pt>
                <c:pt idx="2696" formatCode="General">
                  <c:v>-5.6161599999999999E-2</c:v>
                </c:pt>
                <c:pt idx="2697" formatCode="General">
                  <c:v>-5.6998199999999999E-2</c:v>
                </c:pt>
                <c:pt idx="2698" formatCode="General">
                  <c:v>-5.77371E-2</c:v>
                </c:pt>
                <c:pt idx="2699" formatCode="General">
                  <c:v>-5.8384400000000003E-2</c:v>
                </c:pt>
                <c:pt idx="2700" formatCode="General">
                  <c:v>-5.8942599999999998E-2</c:v>
                </c:pt>
                <c:pt idx="2701" formatCode="General">
                  <c:v>-5.9404600000000002E-2</c:v>
                </c:pt>
                <c:pt idx="2702" formatCode="General">
                  <c:v>-5.9755799999999998E-2</c:v>
                </c:pt>
                <c:pt idx="2703" formatCode="General">
                  <c:v>-5.9982599999999997E-2</c:v>
                </c:pt>
                <c:pt idx="2704" formatCode="General">
                  <c:v>-6.0078800000000002E-2</c:v>
                </c:pt>
                <c:pt idx="2705" formatCode="General">
                  <c:v>-6.0044399999999998E-2</c:v>
                </c:pt>
                <c:pt idx="2706" formatCode="General">
                  <c:v>-5.9882100000000001E-2</c:v>
                </c:pt>
                <c:pt idx="2707" formatCode="General">
                  <c:v>-5.9593399999999998E-2</c:v>
                </c:pt>
                <c:pt idx="2708" formatCode="General">
                  <c:v>-5.9176399999999997E-2</c:v>
                </c:pt>
                <c:pt idx="2709" formatCode="General">
                  <c:v>-5.8626600000000001E-2</c:v>
                </c:pt>
                <c:pt idx="2710" formatCode="General">
                  <c:v>-5.7939699999999997E-2</c:v>
                </c:pt>
                <c:pt idx="2711" formatCode="General">
                  <c:v>-5.71136E-2</c:v>
                </c:pt>
                <c:pt idx="2712" formatCode="General">
                  <c:v>-5.6149999999999999E-2</c:v>
                </c:pt>
                <c:pt idx="2713" formatCode="General">
                  <c:v>-5.50567E-2</c:v>
                </c:pt>
                <c:pt idx="2714" formatCode="General">
                  <c:v>-5.3844599999999999E-2</c:v>
                </c:pt>
                <c:pt idx="2715" formatCode="General">
                  <c:v>-5.2520699999999997E-2</c:v>
                </c:pt>
                <c:pt idx="2716" formatCode="General">
                  <c:v>-5.1084999999999998E-2</c:v>
                </c:pt>
                <c:pt idx="2717" formatCode="General">
                  <c:v>-4.9534599999999998E-2</c:v>
                </c:pt>
                <c:pt idx="2718" formatCode="General">
                  <c:v>-4.7870500000000003E-2</c:v>
                </c:pt>
                <c:pt idx="2719" formatCode="General">
                  <c:v>-4.6097199999999998E-2</c:v>
                </c:pt>
                <c:pt idx="2720" formatCode="General">
                  <c:v>-4.4218E-2</c:v>
                </c:pt>
                <c:pt idx="2721" formatCode="General">
                  <c:v>-4.2236799999999998E-2</c:v>
                </c:pt>
                <c:pt idx="2722" formatCode="General">
                  <c:v>-4.0160500000000002E-2</c:v>
                </c:pt>
                <c:pt idx="2723" formatCode="General">
                  <c:v>-3.7998200000000003E-2</c:v>
                </c:pt>
                <c:pt idx="2724" formatCode="General">
                  <c:v>-3.5757299999999999E-2</c:v>
                </c:pt>
                <c:pt idx="2725" formatCode="General">
                  <c:v>-3.3439099999999999E-2</c:v>
                </c:pt>
                <c:pt idx="2726" formatCode="General">
                  <c:v>-3.1037700000000001E-2</c:v>
                </c:pt>
                <c:pt idx="2727" formatCode="General">
                  <c:v>-2.85428E-2</c:v>
                </c:pt>
                <c:pt idx="2728" formatCode="General">
                  <c:v>-2.5950899999999999E-2</c:v>
                </c:pt>
                <c:pt idx="2729" formatCode="General">
                  <c:v>-2.3272000000000001E-2</c:v>
                </c:pt>
                <c:pt idx="2730" formatCode="General">
                  <c:v>-2.0521500000000002E-2</c:v>
                </c:pt>
                <c:pt idx="2731" formatCode="General">
                  <c:v>-1.7703799999999999E-2</c:v>
                </c:pt>
                <c:pt idx="2732" formatCode="General">
                  <c:v>-1.4810500000000001E-2</c:v>
                </c:pt>
                <c:pt idx="2733" formatCode="General">
                  <c:v>-1.18342E-2</c:v>
                </c:pt>
                <c:pt idx="2734">
                  <c:v>-8.7755000000000003E-3</c:v>
                </c:pt>
                <c:pt idx="2735">
                  <c:v>-5.6359499999999998E-3</c:v>
                </c:pt>
                <c:pt idx="2736">
                  <c:v>-2.4133900000000001E-3</c:v>
                </c:pt>
                <c:pt idx="2737">
                  <c:v>8.9349199999999996E-4</c:v>
                </c:pt>
                <c:pt idx="2738">
                  <c:v>4.2839799999999997E-3</c:v>
                </c:pt>
                <c:pt idx="2739">
                  <c:v>7.7621299999999999E-3</c:v>
                </c:pt>
                <c:pt idx="2740" formatCode="General">
                  <c:v>1.13375E-2</c:v>
                </c:pt>
                <c:pt idx="2741" formatCode="General">
                  <c:v>1.5014400000000001E-2</c:v>
                </c:pt>
                <c:pt idx="2742" formatCode="General">
                  <c:v>1.87843E-2</c:v>
                </c:pt>
                <c:pt idx="2743" formatCode="General">
                  <c:v>2.26331E-2</c:v>
                </c:pt>
                <c:pt idx="2744" formatCode="General">
                  <c:v>2.6554899999999999E-2</c:v>
                </c:pt>
                <c:pt idx="2745" formatCode="General">
                  <c:v>3.0552599999999999E-2</c:v>
                </c:pt>
                <c:pt idx="2746" formatCode="General">
                  <c:v>3.4629500000000001E-2</c:v>
                </c:pt>
                <c:pt idx="2747" formatCode="General">
                  <c:v>3.8784300000000001E-2</c:v>
                </c:pt>
                <c:pt idx="2748" formatCode="General">
                  <c:v>4.3013799999999998E-2</c:v>
                </c:pt>
                <c:pt idx="2749" formatCode="General">
                  <c:v>4.7315400000000001E-2</c:v>
                </c:pt>
                <c:pt idx="2750" formatCode="General">
                  <c:v>5.1685799999999997E-2</c:v>
                </c:pt>
                <c:pt idx="2751" formatCode="General">
                  <c:v>5.6119200000000001E-2</c:v>
                </c:pt>
                <c:pt idx="2752" formatCode="General">
                  <c:v>6.0607800000000003E-2</c:v>
                </c:pt>
                <c:pt idx="2753" formatCode="General">
                  <c:v>6.5142199999999997E-2</c:v>
                </c:pt>
                <c:pt idx="2754" formatCode="General">
                  <c:v>6.9712399999999994E-2</c:v>
                </c:pt>
                <c:pt idx="2755" formatCode="General">
                  <c:v>7.4312199999999995E-2</c:v>
                </c:pt>
                <c:pt idx="2756" formatCode="General">
                  <c:v>7.8941800000000006E-2</c:v>
                </c:pt>
                <c:pt idx="2757" formatCode="General">
                  <c:v>8.3603800000000006E-2</c:v>
                </c:pt>
                <c:pt idx="2758" formatCode="General">
                  <c:v>8.8295299999999993E-2</c:v>
                </c:pt>
                <c:pt idx="2759" formatCode="General">
                  <c:v>9.3009400000000006E-2</c:v>
                </c:pt>
                <c:pt idx="2760" formatCode="General">
                  <c:v>9.7747200000000006E-2</c:v>
                </c:pt>
                <c:pt idx="2761" formatCode="General">
                  <c:v>0.102522</c:v>
                </c:pt>
                <c:pt idx="2762" formatCode="General">
                  <c:v>0.107345</c:v>
                </c:pt>
                <c:pt idx="2763" formatCode="General">
                  <c:v>0.11221399999999999</c:v>
                </c:pt>
                <c:pt idx="2764" formatCode="General">
                  <c:v>0.11711100000000001</c:v>
                </c:pt>
                <c:pt idx="2765" formatCode="General">
                  <c:v>0.12201099999999999</c:v>
                </c:pt>
                <c:pt idx="2766" formatCode="General">
                  <c:v>0.12689600000000001</c:v>
                </c:pt>
                <c:pt idx="2767" formatCode="General">
                  <c:v>0.13175799999999999</c:v>
                </c:pt>
                <c:pt idx="2768" formatCode="General">
                  <c:v>0.13659299999999999</c:v>
                </c:pt>
                <c:pt idx="2769" formatCode="General">
                  <c:v>0.14139699999999999</c:v>
                </c:pt>
                <c:pt idx="2770" formatCode="General">
                  <c:v>0.14615700000000001</c:v>
                </c:pt>
                <c:pt idx="2771" formatCode="General">
                  <c:v>0.15085999999999999</c:v>
                </c:pt>
                <c:pt idx="2772" formatCode="General">
                  <c:v>0.155498</c:v>
                </c:pt>
                <c:pt idx="2773" formatCode="General">
                  <c:v>0.16006799999999999</c:v>
                </c:pt>
                <c:pt idx="2774" formatCode="General">
                  <c:v>0.16456899999999999</c:v>
                </c:pt>
                <c:pt idx="2775" formatCode="General">
                  <c:v>0.16900599999999999</c:v>
                </c:pt>
                <c:pt idx="2776" formatCode="General">
                  <c:v>0.17338300000000001</c:v>
                </c:pt>
                <c:pt idx="2777" formatCode="General">
                  <c:v>0.1777</c:v>
                </c:pt>
                <c:pt idx="2778" formatCode="General">
                  <c:v>0.18195500000000001</c:v>
                </c:pt>
                <c:pt idx="2779" formatCode="General">
                  <c:v>0.186144</c:v>
                </c:pt>
                <c:pt idx="2780" formatCode="General">
                  <c:v>0.190271</c:v>
                </c:pt>
                <c:pt idx="2781" formatCode="General">
                  <c:v>0.194328</c:v>
                </c:pt>
                <c:pt idx="2782" formatCode="General">
                  <c:v>0.19830200000000001</c:v>
                </c:pt>
                <c:pt idx="2783" formatCode="General">
                  <c:v>0.202177</c:v>
                </c:pt>
                <c:pt idx="2784" formatCode="General">
                  <c:v>0.20594699999999999</c:v>
                </c:pt>
                <c:pt idx="2785" formatCode="General">
                  <c:v>0.209619</c:v>
                </c:pt>
                <c:pt idx="2786" formatCode="General">
                  <c:v>0.213196</c:v>
                </c:pt>
                <c:pt idx="2787" formatCode="General">
                  <c:v>0.21667900000000001</c:v>
                </c:pt>
                <c:pt idx="2788" formatCode="General">
                  <c:v>0.22006500000000001</c:v>
                </c:pt>
                <c:pt idx="2789" formatCode="General">
                  <c:v>0.22334999999999999</c:v>
                </c:pt>
                <c:pt idx="2790" formatCode="General">
                  <c:v>0.22652600000000001</c:v>
                </c:pt>
                <c:pt idx="2791" formatCode="General">
                  <c:v>0.22958600000000001</c:v>
                </c:pt>
                <c:pt idx="2792" formatCode="General">
                  <c:v>0.23252200000000001</c:v>
                </c:pt>
                <c:pt idx="2793" formatCode="General">
                  <c:v>0.23533200000000001</c:v>
                </c:pt>
                <c:pt idx="2794" formatCode="General">
                  <c:v>0.238009</c:v>
                </c:pt>
                <c:pt idx="2795" formatCode="General">
                  <c:v>0.24054800000000001</c:v>
                </c:pt>
                <c:pt idx="2796" formatCode="General">
                  <c:v>0.242951</c:v>
                </c:pt>
                <c:pt idx="2797" formatCode="General">
                  <c:v>0.245225</c:v>
                </c:pt>
                <c:pt idx="2798" formatCode="General">
                  <c:v>0.24737700000000001</c:v>
                </c:pt>
                <c:pt idx="2799" formatCode="General">
                  <c:v>0.24940399999999999</c:v>
                </c:pt>
                <c:pt idx="2800" formatCode="General">
                  <c:v>0.25130000000000002</c:v>
                </c:pt>
                <c:pt idx="2801" formatCode="General">
                  <c:v>0.25306499999999998</c:v>
                </c:pt>
                <c:pt idx="2802" formatCode="General">
                  <c:v>0.25470100000000001</c:v>
                </c:pt>
                <c:pt idx="2803" formatCode="General">
                  <c:v>0.25621100000000002</c:v>
                </c:pt>
                <c:pt idx="2804" formatCode="General">
                  <c:v>0.25759300000000002</c:v>
                </c:pt>
                <c:pt idx="2805" formatCode="General">
                  <c:v>0.25884400000000002</c:v>
                </c:pt>
                <c:pt idx="2806" formatCode="General">
                  <c:v>0.25996200000000003</c:v>
                </c:pt>
                <c:pt idx="2807" formatCode="General">
                  <c:v>0.26094899999999999</c:v>
                </c:pt>
                <c:pt idx="2808" formatCode="General">
                  <c:v>0.26180700000000001</c:v>
                </c:pt>
                <c:pt idx="2809" formatCode="General">
                  <c:v>0.26253900000000002</c:v>
                </c:pt>
                <c:pt idx="2810" formatCode="General">
                  <c:v>0.26314599999999999</c:v>
                </c:pt>
                <c:pt idx="2811" formatCode="General">
                  <c:v>0.263627</c:v>
                </c:pt>
                <c:pt idx="2812" formatCode="General">
                  <c:v>0.263986</c:v>
                </c:pt>
                <c:pt idx="2813" formatCode="General">
                  <c:v>0.26422299999999999</c:v>
                </c:pt>
                <c:pt idx="2814" formatCode="General">
                  <c:v>0.26433299999999998</c:v>
                </c:pt>
                <c:pt idx="2815" formatCode="General">
                  <c:v>0.26430700000000001</c:v>
                </c:pt>
                <c:pt idx="2816" formatCode="General">
                  <c:v>0.26414500000000002</c:v>
                </c:pt>
                <c:pt idx="2817" formatCode="General">
                  <c:v>0.26385900000000001</c:v>
                </c:pt>
                <c:pt idx="2818" formatCode="General">
                  <c:v>0.26345800000000003</c:v>
                </c:pt>
                <c:pt idx="2819" formatCode="General">
                  <c:v>0.26294099999999998</c:v>
                </c:pt>
                <c:pt idx="2820" formatCode="General">
                  <c:v>0.26230199999999998</c:v>
                </c:pt>
                <c:pt idx="2821" formatCode="General">
                  <c:v>0.26153900000000002</c:v>
                </c:pt>
                <c:pt idx="2822" formatCode="General">
                  <c:v>0.260656</c:v>
                </c:pt>
                <c:pt idx="2823" formatCode="General">
                  <c:v>0.25965100000000002</c:v>
                </c:pt>
                <c:pt idx="2824" formatCode="General">
                  <c:v>0.25851299999999999</c:v>
                </c:pt>
                <c:pt idx="2825" formatCode="General">
                  <c:v>0.25722899999999999</c:v>
                </c:pt>
                <c:pt idx="2826" formatCode="General">
                  <c:v>0.25579499999999999</c:v>
                </c:pt>
                <c:pt idx="2827" formatCode="General">
                  <c:v>0.25422</c:v>
                </c:pt>
                <c:pt idx="2828" formatCode="General">
                  <c:v>0.25251499999999999</c:v>
                </c:pt>
                <c:pt idx="2829" formatCode="General">
                  <c:v>0.250691</c:v>
                </c:pt>
                <c:pt idx="2830" formatCode="General">
                  <c:v>0.248756</c:v>
                </c:pt>
                <c:pt idx="2831" formatCode="General">
                  <c:v>0.24671399999999999</c:v>
                </c:pt>
                <c:pt idx="2832" formatCode="General">
                  <c:v>0.24456900000000001</c:v>
                </c:pt>
                <c:pt idx="2833" formatCode="General">
                  <c:v>0.24232000000000001</c:v>
                </c:pt>
                <c:pt idx="2834" formatCode="General">
                  <c:v>0.23996899999999999</c:v>
                </c:pt>
                <c:pt idx="2835" formatCode="General">
                  <c:v>0.23751900000000001</c:v>
                </c:pt>
                <c:pt idx="2836" formatCode="General">
                  <c:v>0.234984</c:v>
                </c:pt>
                <c:pt idx="2837" formatCode="General">
                  <c:v>0.232374</c:v>
                </c:pt>
                <c:pt idx="2838" formatCode="General">
                  <c:v>0.22969200000000001</c:v>
                </c:pt>
                <c:pt idx="2839" formatCode="General">
                  <c:v>0.22693199999999999</c:v>
                </c:pt>
                <c:pt idx="2840" formatCode="General">
                  <c:v>0.22409399999999999</c:v>
                </c:pt>
                <c:pt idx="2841" formatCode="General">
                  <c:v>0.22117400000000001</c:v>
                </c:pt>
                <c:pt idx="2842" formatCode="General">
                  <c:v>0.218166</c:v>
                </c:pt>
                <c:pt idx="2843" formatCode="General">
                  <c:v>0.215061</c:v>
                </c:pt>
                <c:pt idx="2844" formatCode="General">
                  <c:v>0.21186199999999999</c:v>
                </c:pt>
                <c:pt idx="2845" formatCode="General">
                  <c:v>0.20858299999999999</c:v>
                </c:pt>
                <c:pt idx="2846" formatCode="General">
                  <c:v>0.205234</c:v>
                </c:pt>
                <c:pt idx="2847" formatCode="General">
                  <c:v>0.201818</c:v>
                </c:pt>
                <c:pt idx="2848" formatCode="General">
                  <c:v>0.19833200000000001</c:v>
                </c:pt>
                <c:pt idx="2849" formatCode="General">
                  <c:v>0.194776</c:v>
                </c:pt>
                <c:pt idx="2850" formatCode="General">
                  <c:v>0.191161</c:v>
                </c:pt>
                <c:pt idx="2851" formatCode="General">
                  <c:v>0.187503</c:v>
                </c:pt>
                <c:pt idx="2852" formatCode="General">
                  <c:v>0.183811</c:v>
                </c:pt>
                <c:pt idx="2853" formatCode="General">
                  <c:v>0.180087</c:v>
                </c:pt>
                <c:pt idx="2854" formatCode="General">
                  <c:v>0.17632800000000001</c:v>
                </c:pt>
                <c:pt idx="2855" formatCode="General">
                  <c:v>0.17253499999999999</c:v>
                </c:pt>
                <c:pt idx="2856" formatCode="General">
                  <c:v>0.16871</c:v>
                </c:pt>
                <c:pt idx="2857" formatCode="General">
                  <c:v>0.164857</c:v>
                </c:pt>
                <c:pt idx="2858" formatCode="General">
                  <c:v>0.160972</c:v>
                </c:pt>
                <c:pt idx="2859" formatCode="General">
                  <c:v>0.157054</c:v>
                </c:pt>
                <c:pt idx="2860" formatCode="General">
                  <c:v>0.153112</c:v>
                </c:pt>
                <c:pt idx="2861" formatCode="General">
                  <c:v>0.14915800000000001</c:v>
                </c:pt>
                <c:pt idx="2862" formatCode="General">
                  <c:v>0.145204</c:v>
                </c:pt>
                <c:pt idx="2863" formatCode="General">
                  <c:v>0.14125499999999999</c:v>
                </c:pt>
                <c:pt idx="2864" formatCode="General">
                  <c:v>0.13730999999999999</c:v>
                </c:pt>
                <c:pt idx="2865" formatCode="General">
                  <c:v>0.13336799999999999</c:v>
                </c:pt>
                <c:pt idx="2866" formatCode="General">
                  <c:v>0.12942200000000001</c:v>
                </c:pt>
                <c:pt idx="2867" formatCode="General">
                  <c:v>0.125469</c:v>
                </c:pt>
                <c:pt idx="2868" formatCode="General">
                  <c:v>0.121506</c:v>
                </c:pt>
                <c:pt idx="2869" formatCode="General">
                  <c:v>0.117539</c:v>
                </c:pt>
                <c:pt idx="2870" formatCode="General">
                  <c:v>0.113569</c:v>
                </c:pt>
                <c:pt idx="2871" formatCode="General">
                  <c:v>0.109598</c:v>
                </c:pt>
                <c:pt idx="2872" formatCode="General">
                  <c:v>0.105619</c:v>
                </c:pt>
                <c:pt idx="2873" formatCode="General">
                  <c:v>0.10162499999999999</c:v>
                </c:pt>
                <c:pt idx="2874" formatCode="General">
                  <c:v>9.7607200000000005E-2</c:v>
                </c:pt>
                <c:pt idx="2875" formatCode="General">
                  <c:v>9.3565899999999994E-2</c:v>
                </c:pt>
                <c:pt idx="2876" formatCode="General">
                  <c:v>8.9508799999999999E-2</c:v>
                </c:pt>
                <c:pt idx="2877" formatCode="General">
                  <c:v>8.5450499999999999E-2</c:v>
                </c:pt>
                <c:pt idx="2878" formatCode="General">
                  <c:v>8.1402299999999997E-2</c:v>
                </c:pt>
                <c:pt idx="2879" formatCode="General">
                  <c:v>7.7367900000000003E-2</c:v>
                </c:pt>
                <c:pt idx="2880" formatCode="General">
                  <c:v>7.3348200000000002E-2</c:v>
                </c:pt>
                <c:pt idx="2881" formatCode="General">
                  <c:v>6.9349099999999997E-2</c:v>
                </c:pt>
                <c:pt idx="2882" formatCode="General">
                  <c:v>6.5379499999999993E-2</c:v>
                </c:pt>
                <c:pt idx="2883" formatCode="General">
                  <c:v>6.1441900000000001E-2</c:v>
                </c:pt>
                <c:pt idx="2884" formatCode="General">
                  <c:v>5.7532100000000003E-2</c:v>
                </c:pt>
                <c:pt idx="2885" formatCode="General">
                  <c:v>5.36458E-2</c:v>
                </c:pt>
                <c:pt idx="2886" formatCode="General">
                  <c:v>4.9785900000000001E-2</c:v>
                </c:pt>
                <c:pt idx="2887" formatCode="General">
                  <c:v>4.5958899999999997E-2</c:v>
                </c:pt>
                <c:pt idx="2888" formatCode="General">
                  <c:v>4.21693E-2</c:v>
                </c:pt>
                <c:pt idx="2889" formatCode="General">
                  <c:v>3.8417E-2</c:v>
                </c:pt>
                <c:pt idx="2890" formatCode="General">
                  <c:v>3.4699000000000001E-2</c:v>
                </c:pt>
                <c:pt idx="2891" formatCode="General">
                  <c:v>3.1013499999999999E-2</c:v>
                </c:pt>
                <c:pt idx="2892" formatCode="General">
                  <c:v>2.73615E-2</c:v>
                </c:pt>
                <c:pt idx="2893" formatCode="General">
                  <c:v>2.3747600000000001E-2</c:v>
                </c:pt>
                <c:pt idx="2894" formatCode="General">
                  <c:v>2.01788E-2</c:v>
                </c:pt>
                <c:pt idx="2895" formatCode="General">
                  <c:v>1.66602E-2</c:v>
                </c:pt>
                <c:pt idx="2896" formatCode="General">
                  <c:v>1.319E-2</c:v>
                </c:pt>
                <c:pt idx="2897">
                  <c:v>9.7592600000000005E-3</c:v>
                </c:pt>
                <c:pt idx="2898">
                  <c:v>6.3601600000000001E-3</c:v>
                </c:pt>
                <c:pt idx="2899">
                  <c:v>2.9932800000000001E-3</c:v>
                </c:pt>
                <c:pt idx="2900">
                  <c:v>-3.3430599999999998E-4</c:v>
                </c:pt>
                <c:pt idx="2901">
                  <c:v>-3.61569E-3</c:v>
                </c:pt>
                <c:pt idx="2902">
                  <c:v>-6.8455499999999997E-3</c:v>
                </c:pt>
                <c:pt idx="2903" formatCode="General">
                  <c:v>-1.0016600000000001E-2</c:v>
                </c:pt>
                <c:pt idx="2904" formatCode="General">
                  <c:v>-1.31194E-2</c:v>
                </c:pt>
                <c:pt idx="2905" formatCode="General">
                  <c:v>-1.6146600000000001E-2</c:v>
                </c:pt>
                <c:pt idx="2906" formatCode="General">
                  <c:v>-1.90958E-2</c:v>
                </c:pt>
                <c:pt idx="2907" formatCode="General">
                  <c:v>-2.19671E-2</c:v>
                </c:pt>
                <c:pt idx="2908" formatCode="General">
                  <c:v>-2.47631E-2</c:v>
                </c:pt>
                <c:pt idx="2909" formatCode="General">
                  <c:v>-2.74871E-2</c:v>
                </c:pt>
                <c:pt idx="2910" formatCode="General">
                  <c:v>-3.01383E-2</c:v>
                </c:pt>
                <c:pt idx="2911" formatCode="General">
                  <c:v>-3.27053E-2</c:v>
                </c:pt>
                <c:pt idx="2912" formatCode="General">
                  <c:v>-3.5170399999999997E-2</c:v>
                </c:pt>
                <c:pt idx="2913" formatCode="General">
                  <c:v>-3.7518999999999997E-2</c:v>
                </c:pt>
                <c:pt idx="2914" formatCode="General">
                  <c:v>-3.9746200000000002E-2</c:v>
                </c:pt>
                <c:pt idx="2915" formatCode="General">
                  <c:v>-4.1854200000000001E-2</c:v>
                </c:pt>
                <c:pt idx="2916" formatCode="General">
                  <c:v>-4.3847499999999998E-2</c:v>
                </c:pt>
                <c:pt idx="2917" formatCode="General">
                  <c:v>-4.5730199999999999E-2</c:v>
                </c:pt>
                <c:pt idx="2918" formatCode="General">
                  <c:v>-4.7504299999999999E-2</c:v>
                </c:pt>
                <c:pt idx="2919" formatCode="General">
                  <c:v>-4.9168999999999997E-2</c:v>
                </c:pt>
                <c:pt idx="2920" formatCode="General">
                  <c:v>-5.0723499999999998E-2</c:v>
                </c:pt>
                <c:pt idx="2921" formatCode="General">
                  <c:v>-5.2169800000000002E-2</c:v>
                </c:pt>
                <c:pt idx="2922" formatCode="General">
                  <c:v>-5.3512700000000003E-2</c:v>
                </c:pt>
                <c:pt idx="2923" formatCode="General">
                  <c:v>-5.4757199999999999E-2</c:v>
                </c:pt>
                <c:pt idx="2924" formatCode="General">
                  <c:v>-5.5908699999999999E-2</c:v>
                </c:pt>
                <c:pt idx="2925" formatCode="General">
                  <c:v>-5.6974900000000002E-2</c:v>
                </c:pt>
                <c:pt idx="2926" formatCode="General">
                  <c:v>-5.7964599999999998E-2</c:v>
                </c:pt>
                <c:pt idx="2927" formatCode="General">
                  <c:v>-5.88821E-2</c:v>
                </c:pt>
                <c:pt idx="2928" formatCode="General">
                  <c:v>-5.9722499999999998E-2</c:v>
                </c:pt>
                <c:pt idx="2929" formatCode="General">
                  <c:v>-6.0474800000000002E-2</c:v>
                </c:pt>
                <c:pt idx="2930" formatCode="General">
                  <c:v>-6.1128599999999998E-2</c:v>
                </c:pt>
                <c:pt idx="2931" formatCode="General">
                  <c:v>-6.1678299999999998E-2</c:v>
                </c:pt>
                <c:pt idx="2932" formatCode="General">
                  <c:v>-6.2120799999999997E-2</c:v>
                </c:pt>
                <c:pt idx="2933" formatCode="General">
                  <c:v>-6.2452899999999999E-2</c:v>
                </c:pt>
                <c:pt idx="2934" formatCode="General">
                  <c:v>-6.2671000000000004E-2</c:v>
                </c:pt>
                <c:pt idx="2935" formatCode="General">
                  <c:v>-6.2773099999999998E-2</c:v>
                </c:pt>
                <c:pt idx="2936" formatCode="General">
                  <c:v>-6.2759999999999996E-2</c:v>
                </c:pt>
                <c:pt idx="2937" formatCode="General">
                  <c:v>-6.2635200000000002E-2</c:v>
                </c:pt>
                <c:pt idx="2938" formatCode="General">
                  <c:v>-6.2402399999999997E-2</c:v>
                </c:pt>
                <c:pt idx="2939" formatCode="General">
                  <c:v>-6.2062300000000001E-2</c:v>
                </c:pt>
                <c:pt idx="2940" formatCode="General">
                  <c:v>-6.1611899999999997E-2</c:v>
                </c:pt>
                <c:pt idx="2941" formatCode="General">
                  <c:v>-6.1050500000000001E-2</c:v>
                </c:pt>
                <c:pt idx="2942" formatCode="General">
                  <c:v>-6.0385800000000003E-2</c:v>
                </c:pt>
                <c:pt idx="2943" formatCode="General">
                  <c:v>-5.9630099999999998E-2</c:v>
                </c:pt>
                <c:pt idx="2944" formatCode="General">
                  <c:v>-5.8792700000000003E-2</c:v>
                </c:pt>
                <c:pt idx="2945" formatCode="General">
                  <c:v>-5.7877199999999997E-2</c:v>
                </c:pt>
                <c:pt idx="2946" formatCode="General">
                  <c:v>-5.6887300000000002E-2</c:v>
                </c:pt>
                <c:pt idx="2947" formatCode="General">
                  <c:v>-5.5828999999999997E-2</c:v>
                </c:pt>
                <c:pt idx="2948" formatCode="General">
                  <c:v>-5.4704000000000003E-2</c:v>
                </c:pt>
                <c:pt idx="2949" formatCode="General">
                  <c:v>-5.35056E-2</c:v>
                </c:pt>
                <c:pt idx="2950" formatCode="General">
                  <c:v>-5.2222400000000002E-2</c:v>
                </c:pt>
                <c:pt idx="2951" formatCode="General">
                  <c:v>-5.08447E-2</c:v>
                </c:pt>
                <c:pt idx="2952" formatCode="General">
                  <c:v>-4.9367800000000003E-2</c:v>
                </c:pt>
                <c:pt idx="2953" formatCode="General">
                  <c:v>-4.7789999999999999E-2</c:v>
                </c:pt>
                <c:pt idx="2954" formatCode="General">
                  <c:v>-4.6109999999999998E-2</c:v>
                </c:pt>
                <c:pt idx="2955" formatCode="General">
                  <c:v>-4.4326699999999997E-2</c:v>
                </c:pt>
                <c:pt idx="2956" formatCode="General">
                  <c:v>-4.24444E-2</c:v>
                </c:pt>
                <c:pt idx="2957" formatCode="General">
                  <c:v>-4.0475299999999999E-2</c:v>
                </c:pt>
                <c:pt idx="2958" formatCode="General">
                  <c:v>-3.8433700000000001E-2</c:v>
                </c:pt>
                <c:pt idx="2959" formatCode="General">
                  <c:v>-3.6325900000000001E-2</c:v>
                </c:pt>
                <c:pt idx="2960" formatCode="General">
                  <c:v>-3.41505E-2</c:v>
                </c:pt>
                <c:pt idx="2961" formatCode="General">
                  <c:v>-3.1908899999999997E-2</c:v>
                </c:pt>
                <c:pt idx="2962" formatCode="General">
                  <c:v>-2.9610899999999999E-2</c:v>
                </c:pt>
                <c:pt idx="2963" formatCode="General">
                  <c:v>-2.7267400000000001E-2</c:v>
                </c:pt>
                <c:pt idx="2964" formatCode="General">
                  <c:v>-2.4883300000000001E-2</c:v>
                </c:pt>
                <c:pt idx="2965" formatCode="General">
                  <c:v>-2.2460299999999999E-2</c:v>
                </c:pt>
                <c:pt idx="2966" formatCode="General">
                  <c:v>-2.0003400000000001E-2</c:v>
                </c:pt>
                <c:pt idx="2967" formatCode="General">
                  <c:v>-1.7519300000000002E-2</c:v>
                </c:pt>
                <c:pt idx="2968" formatCode="General">
                  <c:v>-1.5011699999999999E-2</c:v>
                </c:pt>
                <c:pt idx="2969" formatCode="General">
                  <c:v>-1.24796E-2</c:v>
                </c:pt>
                <c:pt idx="2970">
                  <c:v>-9.9171399999999996E-3</c:v>
                </c:pt>
                <c:pt idx="2971">
                  <c:v>-7.31038E-3</c:v>
                </c:pt>
                <c:pt idx="2972">
                  <c:v>-4.6389600000000001E-3</c:v>
                </c:pt>
                <c:pt idx="2973">
                  <c:v>-1.8849699999999999E-3</c:v>
                </c:pt>
                <c:pt idx="2974">
                  <c:v>9.5861099999999995E-4</c:v>
                </c:pt>
                <c:pt idx="2975">
                  <c:v>3.8878200000000002E-3</c:v>
                </c:pt>
                <c:pt idx="2976">
                  <c:v>6.8937900000000003E-3</c:v>
                </c:pt>
                <c:pt idx="2977">
                  <c:v>9.9684300000000003E-3</c:v>
                </c:pt>
                <c:pt idx="2978" formatCode="General">
                  <c:v>1.3106E-2</c:v>
                </c:pt>
                <c:pt idx="2979" formatCode="General">
                  <c:v>1.63009E-2</c:v>
                </c:pt>
                <c:pt idx="2980" formatCode="General">
                  <c:v>1.9545900000000001E-2</c:v>
                </c:pt>
                <c:pt idx="2981" formatCode="General">
                  <c:v>2.2833099999999999E-2</c:v>
                </c:pt>
                <c:pt idx="2982" formatCode="General">
                  <c:v>2.6156800000000001E-2</c:v>
                </c:pt>
                <c:pt idx="2983" formatCode="General">
                  <c:v>2.9512199999999999E-2</c:v>
                </c:pt>
                <c:pt idx="2984" formatCode="General">
                  <c:v>3.2892900000000003E-2</c:v>
                </c:pt>
                <c:pt idx="2985" formatCode="General">
                  <c:v>3.6293400000000003E-2</c:v>
                </c:pt>
                <c:pt idx="2986" formatCode="General">
                  <c:v>3.9715E-2</c:v>
                </c:pt>
                <c:pt idx="2987" formatCode="General">
                  <c:v>4.3162699999999998E-2</c:v>
                </c:pt>
                <c:pt idx="2988" formatCode="General">
                  <c:v>4.6637100000000001E-2</c:v>
                </c:pt>
                <c:pt idx="2989" formatCode="General">
                  <c:v>5.0134100000000001E-2</c:v>
                </c:pt>
                <c:pt idx="2990" formatCode="General">
                  <c:v>5.3653300000000001E-2</c:v>
                </c:pt>
                <c:pt idx="2991" formatCode="General">
                  <c:v>5.7200800000000003E-2</c:v>
                </c:pt>
                <c:pt idx="2992" formatCode="General">
                  <c:v>6.0780599999999997E-2</c:v>
                </c:pt>
                <c:pt idx="2993" formatCode="General">
                  <c:v>6.4385899999999996E-2</c:v>
                </c:pt>
                <c:pt idx="2994" formatCode="General">
                  <c:v>6.8002099999999996E-2</c:v>
                </c:pt>
                <c:pt idx="2995" formatCode="General">
                  <c:v>7.1613899999999994E-2</c:v>
                </c:pt>
                <c:pt idx="2996" formatCode="General">
                  <c:v>7.5211E-2</c:v>
                </c:pt>
                <c:pt idx="2997" formatCode="General">
                  <c:v>7.8790899999999997E-2</c:v>
                </c:pt>
                <c:pt idx="2998" formatCode="General">
                  <c:v>8.23599E-2</c:v>
                </c:pt>
                <c:pt idx="2999" formatCode="General">
                  <c:v>8.5927699999999996E-2</c:v>
                </c:pt>
                <c:pt idx="3000" formatCode="General">
                  <c:v>8.9499700000000001E-2</c:v>
                </c:pt>
                <c:pt idx="3001" formatCode="General">
                  <c:v>9.3075500000000005E-2</c:v>
                </c:pt>
                <c:pt idx="3002" formatCode="General">
                  <c:v>9.66529E-2</c:v>
                </c:pt>
                <c:pt idx="3003" formatCode="General">
                  <c:v>0.10023</c:v>
                </c:pt>
                <c:pt idx="3004" formatCode="General">
                  <c:v>0.10380499999999999</c:v>
                </c:pt>
                <c:pt idx="3005" formatCode="General">
                  <c:v>0.107374</c:v>
                </c:pt>
                <c:pt idx="3006" formatCode="General">
                  <c:v>0.110932</c:v>
                </c:pt>
                <c:pt idx="3007" formatCode="General">
                  <c:v>0.114471</c:v>
                </c:pt>
                <c:pt idx="3008" formatCode="General">
                  <c:v>0.117983</c:v>
                </c:pt>
                <c:pt idx="3009" formatCode="General">
                  <c:v>0.121466</c:v>
                </c:pt>
                <c:pt idx="3010" formatCode="General">
                  <c:v>0.12492</c:v>
                </c:pt>
                <c:pt idx="3011" formatCode="General">
                  <c:v>0.12834300000000001</c:v>
                </c:pt>
                <c:pt idx="3012" formatCode="General">
                  <c:v>0.13173299999999999</c:v>
                </c:pt>
                <c:pt idx="3013" formatCode="General">
                  <c:v>0.13508200000000001</c:v>
                </c:pt>
                <c:pt idx="3014" formatCode="General">
                  <c:v>0.13838700000000001</c:v>
                </c:pt>
                <c:pt idx="3015" formatCode="General">
                  <c:v>0.14164099999999999</c:v>
                </c:pt>
                <c:pt idx="3016" formatCode="General">
                  <c:v>0.14483299999999999</c:v>
                </c:pt>
                <c:pt idx="3017" formatCode="General">
                  <c:v>0.14795800000000001</c:v>
                </c:pt>
                <c:pt idx="3018" formatCode="General">
                  <c:v>0.15101400000000001</c:v>
                </c:pt>
                <c:pt idx="3019" formatCode="General">
                  <c:v>0.154001</c:v>
                </c:pt>
                <c:pt idx="3020" formatCode="General">
                  <c:v>0.15692</c:v>
                </c:pt>
                <c:pt idx="3021" formatCode="General">
                  <c:v>0.15977</c:v>
                </c:pt>
                <c:pt idx="3022" formatCode="General">
                  <c:v>0.162549</c:v>
                </c:pt>
                <c:pt idx="3023" formatCode="General">
                  <c:v>0.16525599999999999</c:v>
                </c:pt>
                <c:pt idx="3024" formatCode="General">
                  <c:v>0.16788900000000001</c:v>
                </c:pt>
                <c:pt idx="3025" formatCode="General">
                  <c:v>0.17044899999999999</c:v>
                </c:pt>
                <c:pt idx="3026" formatCode="General">
                  <c:v>0.172927</c:v>
                </c:pt>
                <c:pt idx="3027" formatCode="General">
                  <c:v>0.17530999999999999</c:v>
                </c:pt>
                <c:pt idx="3028" formatCode="General">
                  <c:v>0.177588</c:v>
                </c:pt>
                <c:pt idx="3029" formatCode="General">
                  <c:v>0.17976300000000001</c:v>
                </c:pt>
                <c:pt idx="3030" formatCode="General">
                  <c:v>0.181842</c:v>
                </c:pt>
                <c:pt idx="3031" formatCode="General">
                  <c:v>0.18382899999999999</c:v>
                </c:pt>
                <c:pt idx="3032" formatCode="General">
                  <c:v>0.18572</c:v>
                </c:pt>
                <c:pt idx="3033" formatCode="General">
                  <c:v>0.18750700000000001</c:v>
                </c:pt>
                <c:pt idx="3034" formatCode="General">
                  <c:v>0.189189</c:v>
                </c:pt>
                <c:pt idx="3035" formatCode="General">
                  <c:v>0.19076100000000001</c:v>
                </c:pt>
                <c:pt idx="3036" formatCode="General">
                  <c:v>0.192223</c:v>
                </c:pt>
                <c:pt idx="3037" formatCode="General">
                  <c:v>0.193575</c:v>
                </c:pt>
                <c:pt idx="3038" formatCode="General">
                  <c:v>0.19481899999999999</c:v>
                </c:pt>
                <c:pt idx="3039" formatCode="General">
                  <c:v>0.19595599999999999</c:v>
                </c:pt>
                <c:pt idx="3040" formatCode="General">
                  <c:v>0.19698599999999999</c:v>
                </c:pt>
                <c:pt idx="3041" formatCode="General">
                  <c:v>0.197905</c:v>
                </c:pt>
                <c:pt idx="3042" formatCode="General">
                  <c:v>0.19871800000000001</c:v>
                </c:pt>
                <c:pt idx="3043" formatCode="General">
                  <c:v>0.199429</c:v>
                </c:pt>
                <c:pt idx="3044" formatCode="General">
                  <c:v>0.20003799999999999</c:v>
                </c:pt>
                <c:pt idx="3045" formatCode="General">
                  <c:v>0.200541</c:v>
                </c:pt>
                <c:pt idx="3046" formatCode="General">
                  <c:v>0.200934</c:v>
                </c:pt>
                <c:pt idx="3047" formatCode="General">
                  <c:v>0.201215</c:v>
                </c:pt>
                <c:pt idx="3048" formatCode="General">
                  <c:v>0.20138600000000001</c:v>
                </c:pt>
                <c:pt idx="3049" formatCode="General">
                  <c:v>0.20144100000000001</c:v>
                </c:pt>
                <c:pt idx="3050" formatCode="General">
                  <c:v>0.201376</c:v>
                </c:pt>
                <c:pt idx="3051" formatCode="General">
                  <c:v>0.201182</c:v>
                </c:pt>
                <c:pt idx="3052" formatCode="General">
                  <c:v>0.20085700000000001</c:v>
                </c:pt>
                <c:pt idx="3053" formatCode="General">
                  <c:v>0.20039999999999999</c:v>
                </c:pt>
                <c:pt idx="3054" formatCode="General">
                  <c:v>0.19981399999999999</c:v>
                </c:pt>
                <c:pt idx="3055" formatCode="General">
                  <c:v>0.19910600000000001</c:v>
                </c:pt>
                <c:pt idx="3056" formatCode="General">
                  <c:v>0.19828299999999999</c:v>
                </c:pt>
                <c:pt idx="3057" formatCode="General">
                  <c:v>0.19734399999999999</c:v>
                </c:pt>
                <c:pt idx="3058" formatCode="General">
                  <c:v>0.19628999999999999</c:v>
                </c:pt>
                <c:pt idx="3059" formatCode="General">
                  <c:v>0.19512399999999999</c:v>
                </c:pt>
                <c:pt idx="3060" formatCode="General">
                  <c:v>0.193852</c:v>
                </c:pt>
                <c:pt idx="3061" formatCode="General">
                  <c:v>0.19247300000000001</c:v>
                </c:pt>
                <c:pt idx="3062" formatCode="General">
                  <c:v>0.19098300000000001</c:v>
                </c:pt>
                <c:pt idx="3063" formatCode="General">
                  <c:v>0.18938199999999999</c:v>
                </c:pt>
                <c:pt idx="3064" formatCode="General">
                  <c:v>0.18767400000000001</c:v>
                </c:pt>
                <c:pt idx="3065" formatCode="General">
                  <c:v>0.185865</c:v>
                </c:pt>
                <c:pt idx="3066" formatCode="General">
                  <c:v>0.18395600000000001</c:v>
                </c:pt>
                <c:pt idx="3067" formatCode="General">
                  <c:v>0.181946</c:v>
                </c:pt>
                <c:pt idx="3068" formatCode="General">
                  <c:v>0.17982799999999999</c:v>
                </c:pt>
                <c:pt idx="3069" formatCode="General">
                  <c:v>0.17759800000000001</c:v>
                </c:pt>
                <c:pt idx="3070" formatCode="General">
                  <c:v>0.175258</c:v>
                </c:pt>
                <c:pt idx="3071" formatCode="General">
                  <c:v>0.172814</c:v>
                </c:pt>
                <c:pt idx="3072" formatCode="General">
                  <c:v>0.17027200000000001</c:v>
                </c:pt>
                <c:pt idx="3073" formatCode="General">
                  <c:v>0.16764100000000001</c:v>
                </c:pt>
                <c:pt idx="3074" formatCode="General">
                  <c:v>0.16492799999999999</c:v>
                </c:pt>
                <c:pt idx="3075" formatCode="General">
                  <c:v>0.16214300000000001</c:v>
                </c:pt>
                <c:pt idx="3076" formatCode="General">
                  <c:v>0.15928700000000001</c:v>
                </c:pt>
                <c:pt idx="3077" formatCode="General">
                  <c:v>0.156361</c:v>
                </c:pt>
                <c:pt idx="3078" formatCode="General">
                  <c:v>0.153367</c:v>
                </c:pt>
                <c:pt idx="3079" formatCode="General">
                  <c:v>0.150311</c:v>
                </c:pt>
                <c:pt idx="3080" formatCode="General">
                  <c:v>0.14719599999999999</c:v>
                </c:pt>
                <c:pt idx="3081" formatCode="General">
                  <c:v>0.14402100000000001</c:v>
                </c:pt>
                <c:pt idx="3082" formatCode="General">
                  <c:v>0.14078199999999999</c:v>
                </c:pt>
                <c:pt idx="3083" formatCode="General">
                  <c:v>0.13747500000000001</c:v>
                </c:pt>
                <c:pt idx="3084" formatCode="General">
                  <c:v>0.134099</c:v>
                </c:pt>
                <c:pt idx="3085" formatCode="General">
                  <c:v>0.13065599999999999</c:v>
                </c:pt>
                <c:pt idx="3086" formatCode="General">
                  <c:v>0.12715499999999999</c:v>
                </c:pt>
                <c:pt idx="3087" formatCode="General">
                  <c:v>0.12360599999999999</c:v>
                </c:pt>
                <c:pt idx="3088" formatCode="General">
                  <c:v>0.120014</c:v>
                </c:pt>
                <c:pt idx="3089" formatCode="General">
                  <c:v>0.11638</c:v>
                </c:pt>
                <c:pt idx="3090" formatCode="General">
                  <c:v>0.112703</c:v>
                </c:pt>
                <c:pt idx="3091" formatCode="General">
                  <c:v>0.108986</c:v>
                </c:pt>
                <c:pt idx="3092" formatCode="General">
                  <c:v>0.105242</c:v>
                </c:pt>
                <c:pt idx="3093" formatCode="General">
                  <c:v>0.10148</c:v>
                </c:pt>
                <c:pt idx="3094" formatCode="General">
                  <c:v>9.7704200000000005E-2</c:v>
                </c:pt>
                <c:pt idx="3095" formatCode="General">
                  <c:v>9.3917899999999999E-2</c:v>
                </c:pt>
                <c:pt idx="3096" formatCode="General">
                  <c:v>9.0123700000000001E-2</c:v>
                </c:pt>
                <c:pt idx="3097" formatCode="General">
                  <c:v>8.6323800000000006E-2</c:v>
                </c:pt>
                <c:pt idx="3098" formatCode="General">
                  <c:v>8.2518599999999998E-2</c:v>
                </c:pt>
                <c:pt idx="3099" formatCode="General">
                  <c:v>7.8708100000000003E-2</c:v>
                </c:pt>
                <c:pt idx="3100" formatCode="General">
                  <c:v>7.4893399999999999E-2</c:v>
                </c:pt>
                <c:pt idx="3101" formatCode="General">
                  <c:v>7.1075100000000002E-2</c:v>
                </c:pt>
                <c:pt idx="3102" formatCode="General">
                  <c:v>6.7253099999999996E-2</c:v>
                </c:pt>
                <c:pt idx="3103" formatCode="General">
                  <c:v>6.3425200000000001E-2</c:v>
                </c:pt>
                <c:pt idx="3104" formatCode="General">
                  <c:v>5.9587500000000002E-2</c:v>
                </c:pt>
                <c:pt idx="3105" formatCode="General">
                  <c:v>5.5735399999999997E-2</c:v>
                </c:pt>
                <c:pt idx="3106" formatCode="General">
                  <c:v>5.1867900000000002E-2</c:v>
                </c:pt>
                <c:pt idx="3107" formatCode="General">
                  <c:v>4.7990400000000003E-2</c:v>
                </c:pt>
                <c:pt idx="3108" formatCode="General">
                  <c:v>4.4109099999999998E-2</c:v>
                </c:pt>
                <c:pt idx="3109" formatCode="General">
                  <c:v>4.0223200000000001E-2</c:v>
                </c:pt>
                <c:pt idx="3110" formatCode="General">
                  <c:v>3.6326600000000001E-2</c:v>
                </c:pt>
                <c:pt idx="3111" formatCode="General">
                  <c:v>3.24172E-2</c:v>
                </c:pt>
                <c:pt idx="3112" formatCode="General">
                  <c:v>2.85007E-2</c:v>
                </c:pt>
                <c:pt idx="3113" formatCode="General">
                  <c:v>2.45826E-2</c:v>
                </c:pt>
                <c:pt idx="3114" formatCode="General">
                  <c:v>2.0662199999999999E-2</c:v>
                </c:pt>
                <c:pt idx="3115" formatCode="General">
                  <c:v>1.6734599999999999E-2</c:v>
                </c:pt>
                <c:pt idx="3116" formatCode="General">
                  <c:v>1.2797899999999999E-2</c:v>
                </c:pt>
                <c:pt idx="3117">
                  <c:v>8.8564500000000001E-3</c:v>
                </c:pt>
                <c:pt idx="3118">
                  <c:v>4.9209600000000003E-3</c:v>
                </c:pt>
                <c:pt idx="3119">
                  <c:v>1.0058999999999999E-3</c:v>
                </c:pt>
                <c:pt idx="3120">
                  <c:v>-2.8738000000000001E-3</c:v>
                </c:pt>
                <c:pt idx="3121">
                  <c:v>-6.7063000000000001E-3</c:v>
                </c:pt>
                <c:pt idx="3122" formatCode="General">
                  <c:v>-1.0484200000000001E-2</c:v>
                </c:pt>
                <c:pt idx="3123" formatCode="General">
                  <c:v>-1.4203800000000001E-2</c:v>
                </c:pt>
                <c:pt idx="3124" formatCode="General">
                  <c:v>-1.78648E-2</c:v>
                </c:pt>
                <c:pt idx="3125" formatCode="General">
                  <c:v>-2.1469599999999998E-2</c:v>
                </c:pt>
                <c:pt idx="3126" formatCode="General">
                  <c:v>-2.50213E-2</c:v>
                </c:pt>
                <c:pt idx="3127" formatCode="General">
                  <c:v>-2.8521700000000001E-2</c:v>
                </c:pt>
                <c:pt idx="3128" formatCode="General">
                  <c:v>-3.19703E-2</c:v>
                </c:pt>
                <c:pt idx="3129" formatCode="General">
                  <c:v>-3.5364600000000003E-2</c:v>
                </c:pt>
                <c:pt idx="3130" formatCode="General">
                  <c:v>-3.8701600000000003E-2</c:v>
                </c:pt>
                <c:pt idx="3131" formatCode="General">
                  <c:v>-4.19789E-2</c:v>
                </c:pt>
                <c:pt idx="3132" formatCode="General">
                  <c:v>-4.5196699999999999E-2</c:v>
                </c:pt>
                <c:pt idx="3133" formatCode="General">
                  <c:v>-4.8356200000000002E-2</c:v>
                </c:pt>
                <c:pt idx="3134" formatCode="General">
                  <c:v>-5.1457799999999998E-2</c:v>
                </c:pt>
                <c:pt idx="3135" formatCode="General">
                  <c:v>-5.44983E-2</c:v>
                </c:pt>
                <c:pt idx="3136" formatCode="General">
                  <c:v>-5.7469899999999997E-2</c:v>
                </c:pt>
                <c:pt idx="3137" formatCode="General">
                  <c:v>-6.0361199999999997E-2</c:v>
                </c:pt>
                <c:pt idx="3138" formatCode="General">
                  <c:v>-6.3161599999999998E-2</c:v>
                </c:pt>
                <c:pt idx="3139" formatCode="General">
                  <c:v>-6.5867499999999995E-2</c:v>
                </c:pt>
                <c:pt idx="3140" formatCode="General">
                  <c:v>-6.84839E-2</c:v>
                </c:pt>
                <c:pt idx="3141" formatCode="General">
                  <c:v>-7.1016999999999997E-2</c:v>
                </c:pt>
                <c:pt idx="3142" formatCode="General">
                  <c:v>-7.3466900000000002E-2</c:v>
                </c:pt>
                <c:pt idx="3143" formatCode="General">
                  <c:v>-7.5827199999999997E-2</c:v>
                </c:pt>
                <c:pt idx="3144" formatCode="General">
                  <c:v>-7.8090699999999999E-2</c:v>
                </c:pt>
                <c:pt idx="3145" formatCode="General">
                  <c:v>-8.0252699999999996E-2</c:v>
                </c:pt>
                <c:pt idx="3146" formatCode="General">
                  <c:v>-8.23102E-2</c:v>
                </c:pt>
                <c:pt idx="3147" formatCode="General">
                  <c:v>-8.4260699999999994E-2</c:v>
                </c:pt>
                <c:pt idx="3148" formatCode="General">
                  <c:v>-8.6102499999999998E-2</c:v>
                </c:pt>
                <c:pt idx="3149" formatCode="General">
                  <c:v>-8.7834300000000004E-2</c:v>
                </c:pt>
                <c:pt idx="3150" formatCode="General">
                  <c:v>-8.9454000000000006E-2</c:v>
                </c:pt>
                <c:pt idx="3151" formatCode="General">
                  <c:v>-9.0959200000000004E-2</c:v>
                </c:pt>
                <c:pt idx="3152" formatCode="General">
                  <c:v>-9.2348799999999995E-2</c:v>
                </c:pt>
                <c:pt idx="3153" formatCode="General">
                  <c:v>-9.3624200000000005E-2</c:v>
                </c:pt>
                <c:pt idx="3154" formatCode="General">
                  <c:v>-9.4786599999999999E-2</c:v>
                </c:pt>
                <c:pt idx="3155" formatCode="General">
                  <c:v>-9.5833799999999997E-2</c:v>
                </c:pt>
                <c:pt idx="3156" formatCode="General">
                  <c:v>-9.6760299999999994E-2</c:v>
                </c:pt>
                <c:pt idx="3157" formatCode="General">
                  <c:v>-9.7562300000000005E-2</c:v>
                </c:pt>
                <c:pt idx="3158" formatCode="General">
                  <c:v>-9.8241899999999993E-2</c:v>
                </c:pt>
                <c:pt idx="3159" formatCode="General">
                  <c:v>-9.8803299999999997E-2</c:v>
                </c:pt>
                <c:pt idx="3160" formatCode="General">
                  <c:v>-9.9246399999999999E-2</c:v>
                </c:pt>
                <c:pt idx="3161" formatCode="General">
                  <c:v>-9.9565899999999999E-2</c:v>
                </c:pt>
                <c:pt idx="3162" formatCode="General">
                  <c:v>-9.9757200000000004E-2</c:v>
                </c:pt>
                <c:pt idx="3163" formatCode="General">
                  <c:v>-9.9820500000000006E-2</c:v>
                </c:pt>
                <c:pt idx="3164" formatCode="General">
                  <c:v>-9.9758799999999995E-2</c:v>
                </c:pt>
                <c:pt idx="3165" formatCode="General">
                  <c:v>-9.9574899999999994E-2</c:v>
                </c:pt>
                <c:pt idx="3166" formatCode="General">
                  <c:v>-9.9270600000000001E-2</c:v>
                </c:pt>
                <c:pt idx="3167" formatCode="General">
                  <c:v>-9.8849500000000007E-2</c:v>
                </c:pt>
                <c:pt idx="3168" formatCode="General">
                  <c:v>-9.8316100000000003E-2</c:v>
                </c:pt>
                <c:pt idx="3169" formatCode="General">
                  <c:v>-9.7672200000000001E-2</c:v>
                </c:pt>
                <c:pt idx="3170" formatCode="General">
                  <c:v>-9.6914899999999998E-2</c:v>
                </c:pt>
                <c:pt idx="3171" formatCode="General">
                  <c:v>-9.6041299999999996E-2</c:v>
                </c:pt>
                <c:pt idx="3172" formatCode="General">
                  <c:v>-9.5051999999999998E-2</c:v>
                </c:pt>
                <c:pt idx="3173" formatCode="General">
                  <c:v>-9.3950900000000004E-2</c:v>
                </c:pt>
                <c:pt idx="3174" formatCode="General">
                  <c:v>-9.2740900000000001E-2</c:v>
                </c:pt>
                <c:pt idx="3175" formatCode="General">
                  <c:v>-9.1422799999999999E-2</c:v>
                </c:pt>
                <c:pt idx="3176" formatCode="General">
                  <c:v>-8.99953E-2</c:v>
                </c:pt>
                <c:pt idx="3177" formatCode="General">
                  <c:v>-8.8455900000000004E-2</c:v>
                </c:pt>
                <c:pt idx="3178" formatCode="General">
                  <c:v>-8.6803699999999998E-2</c:v>
                </c:pt>
                <c:pt idx="3179" formatCode="General">
                  <c:v>-8.5041599999999995E-2</c:v>
                </c:pt>
                <c:pt idx="3180" formatCode="General">
                  <c:v>-8.3176399999999998E-2</c:v>
                </c:pt>
                <c:pt idx="3181" formatCode="General">
                  <c:v>-8.1213999999999995E-2</c:v>
                </c:pt>
                <c:pt idx="3182" formatCode="General">
                  <c:v>-7.9156099999999993E-2</c:v>
                </c:pt>
                <c:pt idx="3183" formatCode="General">
                  <c:v>-7.7002100000000004E-2</c:v>
                </c:pt>
                <c:pt idx="3184" formatCode="General">
                  <c:v>-7.4752399999999997E-2</c:v>
                </c:pt>
                <c:pt idx="3185" formatCode="General">
                  <c:v>-7.2408399999999998E-2</c:v>
                </c:pt>
                <c:pt idx="3186" formatCode="General">
                  <c:v>-6.9968799999999998E-2</c:v>
                </c:pt>
                <c:pt idx="3187" formatCode="General">
                  <c:v>-6.7430699999999996E-2</c:v>
                </c:pt>
                <c:pt idx="3188" formatCode="General">
                  <c:v>-6.4793199999999995E-2</c:v>
                </c:pt>
                <c:pt idx="3189" formatCode="General">
                  <c:v>-6.2059400000000001E-2</c:v>
                </c:pt>
                <c:pt idx="3190" formatCode="General">
                  <c:v>-5.9235500000000003E-2</c:v>
                </c:pt>
                <c:pt idx="3191" formatCode="General">
                  <c:v>-5.63279E-2</c:v>
                </c:pt>
                <c:pt idx="3192" formatCode="General">
                  <c:v>-5.3340699999999998E-2</c:v>
                </c:pt>
                <c:pt idx="3193" formatCode="General">
                  <c:v>-5.0275300000000002E-2</c:v>
                </c:pt>
                <c:pt idx="3194" formatCode="General">
                  <c:v>-4.7130900000000003E-2</c:v>
                </c:pt>
                <c:pt idx="3195" formatCode="General">
                  <c:v>-4.3907599999999998E-2</c:v>
                </c:pt>
                <c:pt idx="3196" formatCode="General">
                  <c:v>-4.0608100000000001E-2</c:v>
                </c:pt>
                <c:pt idx="3197" formatCode="General">
                  <c:v>-3.7237199999999998E-2</c:v>
                </c:pt>
                <c:pt idx="3198" formatCode="General">
                  <c:v>-3.3799599999999999E-2</c:v>
                </c:pt>
                <c:pt idx="3199" formatCode="General">
                  <c:v>-3.0297399999999999E-2</c:v>
                </c:pt>
                <c:pt idx="3200" formatCode="General">
                  <c:v>-2.673E-2</c:v>
                </c:pt>
                <c:pt idx="3201" formatCode="General">
                  <c:v>-2.30951E-2</c:v>
                </c:pt>
                <c:pt idx="3202" formatCode="General">
                  <c:v>-1.93919E-2</c:v>
                </c:pt>
                <c:pt idx="3203" formatCode="General">
                  <c:v>-1.56227E-2</c:v>
                </c:pt>
                <c:pt idx="3204" formatCode="General">
                  <c:v>-1.17918E-2</c:v>
                </c:pt>
                <c:pt idx="3205">
                  <c:v>-7.9034399999999994E-3</c:v>
                </c:pt>
                <c:pt idx="3206">
                  <c:v>-3.96043E-3</c:v>
                </c:pt>
                <c:pt idx="3207">
                  <c:v>3.2883399999999998E-5</c:v>
                </c:pt>
                <c:pt idx="3208">
                  <c:v>4.0691800000000004E-3</c:v>
                </c:pt>
                <c:pt idx="3209">
                  <c:v>8.1408299999999999E-3</c:v>
                </c:pt>
                <c:pt idx="3210" formatCode="General">
                  <c:v>1.2243800000000001E-2</c:v>
                </c:pt>
                <c:pt idx="3211" formatCode="General">
                  <c:v>1.6377300000000001E-2</c:v>
                </c:pt>
                <c:pt idx="3212" formatCode="General">
                  <c:v>2.05404E-2</c:v>
                </c:pt>
                <c:pt idx="3213" formatCode="General">
                  <c:v>2.47309E-2</c:v>
                </c:pt>
                <c:pt idx="3214" formatCode="General">
                  <c:v>2.8946400000000001E-2</c:v>
                </c:pt>
                <c:pt idx="3215" formatCode="General">
                  <c:v>3.3185300000000001E-2</c:v>
                </c:pt>
                <c:pt idx="3216" formatCode="General">
                  <c:v>3.7445199999999998E-2</c:v>
                </c:pt>
                <c:pt idx="3217" formatCode="General">
                  <c:v>4.1722700000000001E-2</c:v>
                </c:pt>
                <c:pt idx="3218" formatCode="General">
                  <c:v>4.6014600000000003E-2</c:v>
                </c:pt>
                <c:pt idx="3219" formatCode="General">
                  <c:v>5.0317500000000001E-2</c:v>
                </c:pt>
                <c:pt idx="3220" formatCode="General">
                  <c:v>5.4625600000000003E-2</c:v>
                </c:pt>
                <c:pt idx="3221" formatCode="General">
                  <c:v>5.8930900000000001E-2</c:v>
                </c:pt>
                <c:pt idx="3222" formatCode="General">
                  <c:v>6.3225900000000002E-2</c:v>
                </c:pt>
                <c:pt idx="3223" formatCode="General">
                  <c:v>6.7504700000000001E-2</c:v>
                </c:pt>
                <c:pt idx="3224" formatCode="General">
                  <c:v>7.1762699999999999E-2</c:v>
                </c:pt>
                <c:pt idx="3225" formatCode="General">
                  <c:v>7.5995499999999994E-2</c:v>
                </c:pt>
                <c:pt idx="3226" formatCode="General">
                  <c:v>8.0199599999999996E-2</c:v>
                </c:pt>
                <c:pt idx="3227" formatCode="General">
                  <c:v>8.4372699999999995E-2</c:v>
                </c:pt>
                <c:pt idx="3228" formatCode="General">
                  <c:v>8.8512300000000002E-2</c:v>
                </c:pt>
                <c:pt idx="3229" formatCode="General">
                  <c:v>9.2615500000000003E-2</c:v>
                </c:pt>
                <c:pt idx="3230" formatCode="General">
                  <c:v>9.6678399999999998E-2</c:v>
                </c:pt>
                <c:pt idx="3231" formatCode="General">
                  <c:v>0.10069500000000001</c:v>
                </c:pt>
                <c:pt idx="3232" formatCode="General">
                  <c:v>0.104659</c:v>
                </c:pt>
                <c:pt idx="3233" formatCode="General">
                  <c:v>0.108561</c:v>
                </c:pt>
                <c:pt idx="3234" formatCode="General">
                  <c:v>0.11239399999999999</c:v>
                </c:pt>
                <c:pt idx="3235" formatCode="General">
                  <c:v>0.11615499999999999</c:v>
                </c:pt>
                <c:pt idx="3236" formatCode="General">
                  <c:v>0.11984300000000001</c:v>
                </c:pt>
                <c:pt idx="3237" formatCode="General">
                  <c:v>0.123456</c:v>
                </c:pt>
                <c:pt idx="3238" formatCode="General">
                  <c:v>0.12699199999999999</c:v>
                </c:pt>
                <c:pt idx="3239" formatCode="General">
                  <c:v>0.13044800000000001</c:v>
                </c:pt>
                <c:pt idx="3240" formatCode="General">
                  <c:v>0.133823</c:v>
                </c:pt>
                <c:pt idx="3241" formatCode="General">
                  <c:v>0.13711499999999999</c:v>
                </c:pt>
                <c:pt idx="3242" formatCode="General">
                  <c:v>0.14032</c:v>
                </c:pt>
                <c:pt idx="3243" formatCode="General">
                  <c:v>0.14343700000000001</c:v>
                </c:pt>
                <c:pt idx="3244" formatCode="General">
                  <c:v>0.14646300000000001</c:v>
                </c:pt>
                <c:pt idx="3245" formatCode="General">
                  <c:v>0.149396</c:v>
                </c:pt>
                <c:pt idx="3246" formatCode="General">
                  <c:v>0.15223400000000001</c:v>
                </c:pt>
                <c:pt idx="3247" formatCode="General">
                  <c:v>0.15497</c:v>
                </c:pt>
                <c:pt idx="3248" formatCode="General">
                  <c:v>0.15759899999999999</c:v>
                </c:pt>
                <c:pt idx="3249" formatCode="General">
                  <c:v>0.16012000000000001</c:v>
                </c:pt>
                <c:pt idx="3250" formatCode="General">
                  <c:v>0.16253100000000001</c:v>
                </c:pt>
                <c:pt idx="3251" formatCode="General">
                  <c:v>0.16483</c:v>
                </c:pt>
                <c:pt idx="3252" formatCode="General">
                  <c:v>0.167015</c:v>
                </c:pt>
                <c:pt idx="3253" formatCode="General">
                  <c:v>0.16908100000000001</c:v>
                </c:pt>
                <c:pt idx="3254" formatCode="General">
                  <c:v>0.17102600000000001</c:v>
                </c:pt>
                <c:pt idx="3255" formatCode="General">
                  <c:v>0.172848</c:v>
                </c:pt>
                <c:pt idx="3256" formatCode="General">
                  <c:v>0.174544</c:v>
                </c:pt>
                <c:pt idx="3257" formatCode="General">
                  <c:v>0.17611199999999999</c:v>
                </c:pt>
                <c:pt idx="3258" formatCode="General">
                  <c:v>0.17755199999999999</c:v>
                </c:pt>
                <c:pt idx="3259" formatCode="General">
                  <c:v>0.178864</c:v>
                </c:pt>
                <c:pt idx="3260" formatCode="General">
                  <c:v>0.18004999999999999</c:v>
                </c:pt>
                <c:pt idx="3261" formatCode="General">
                  <c:v>0.18110599999999999</c:v>
                </c:pt>
                <c:pt idx="3262" formatCode="General">
                  <c:v>0.182029</c:v>
                </c:pt>
                <c:pt idx="3263" formatCode="General">
                  <c:v>0.18281800000000001</c:v>
                </c:pt>
                <c:pt idx="3264" formatCode="General">
                  <c:v>0.18346999999999999</c:v>
                </c:pt>
                <c:pt idx="3265" formatCode="General">
                  <c:v>0.18398700000000001</c:v>
                </c:pt>
                <c:pt idx="3266" formatCode="General">
                  <c:v>0.184367</c:v>
                </c:pt>
                <c:pt idx="3267" formatCode="General">
                  <c:v>0.18461</c:v>
                </c:pt>
                <c:pt idx="3268" formatCode="General">
                  <c:v>0.18471599999999999</c:v>
                </c:pt>
                <c:pt idx="3269" formatCode="General">
                  <c:v>0.18468599999999999</c:v>
                </c:pt>
                <c:pt idx="3270" formatCode="General">
                  <c:v>0.18451699999999999</c:v>
                </c:pt>
                <c:pt idx="3271" formatCode="General">
                  <c:v>0.18420800000000001</c:v>
                </c:pt>
                <c:pt idx="3272" formatCode="General">
                  <c:v>0.183755</c:v>
                </c:pt>
                <c:pt idx="3273" formatCode="General">
                  <c:v>0.18315999999999999</c:v>
                </c:pt>
                <c:pt idx="3274" formatCode="General">
                  <c:v>0.182424</c:v>
                </c:pt>
                <c:pt idx="3275" formatCode="General">
                  <c:v>0.18155299999999999</c:v>
                </c:pt>
                <c:pt idx="3276" formatCode="General">
                  <c:v>0.18054799999999999</c:v>
                </c:pt>
                <c:pt idx="3277" formatCode="General">
                  <c:v>0.17940900000000001</c:v>
                </c:pt>
                <c:pt idx="3278" formatCode="General">
                  <c:v>0.17813499999999999</c:v>
                </c:pt>
                <c:pt idx="3279" formatCode="General">
                  <c:v>0.17672399999999999</c:v>
                </c:pt>
                <c:pt idx="3280" formatCode="General">
                  <c:v>0.175173</c:v>
                </c:pt>
                <c:pt idx="3281" formatCode="General">
                  <c:v>0.173485</c:v>
                </c:pt>
                <c:pt idx="3282" formatCode="General">
                  <c:v>0.17166300000000001</c:v>
                </c:pt>
                <c:pt idx="3283" formatCode="General">
                  <c:v>0.169709</c:v>
                </c:pt>
                <c:pt idx="3284" formatCode="General">
                  <c:v>0.167627</c:v>
                </c:pt>
                <c:pt idx="3285" formatCode="General">
                  <c:v>0.16541800000000001</c:v>
                </c:pt>
                <c:pt idx="3286" formatCode="General">
                  <c:v>0.163082</c:v>
                </c:pt>
                <c:pt idx="3287" formatCode="General">
                  <c:v>0.16062000000000001</c:v>
                </c:pt>
                <c:pt idx="3288" formatCode="General">
                  <c:v>0.15803200000000001</c:v>
                </c:pt>
                <c:pt idx="3289" formatCode="General">
                  <c:v>0.15532099999999999</c:v>
                </c:pt>
                <c:pt idx="3290" formatCode="General">
                  <c:v>0.15248900000000001</c:v>
                </c:pt>
                <c:pt idx="3291" formatCode="General">
                  <c:v>0.14953900000000001</c:v>
                </c:pt>
                <c:pt idx="3292" formatCode="General">
                  <c:v>0.14647199999999999</c:v>
                </c:pt>
                <c:pt idx="3293" formatCode="General">
                  <c:v>0.143289</c:v>
                </c:pt>
                <c:pt idx="3294" formatCode="General">
                  <c:v>0.13999200000000001</c:v>
                </c:pt>
                <c:pt idx="3295" formatCode="General">
                  <c:v>0.13658200000000001</c:v>
                </c:pt>
                <c:pt idx="3296" formatCode="General">
                  <c:v>0.13306499999999999</c:v>
                </c:pt>
                <c:pt idx="3297" formatCode="General">
                  <c:v>0.129444</c:v>
                </c:pt>
                <c:pt idx="3298" formatCode="General">
                  <c:v>0.125725</c:v>
                </c:pt>
                <c:pt idx="3299" formatCode="General">
                  <c:v>0.12191100000000001</c:v>
                </c:pt>
                <c:pt idx="3300" formatCode="General">
                  <c:v>0.118004</c:v>
                </c:pt>
                <c:pt idx="3301" formatCode="General">
                  <c:v>0.114008</c:v>
                </c:pt>
                <c:pt idx="3302" formatCode="General">
                  <c:v>0.10992399999999999</c:v>
                </c:pt>
                <c:pt idx="3303" formatCode="General">
                  <c:v>0.105756</c:v>
                </c:pt>
                <c:pt idx="3304" formatCode="General">
                  <c:v>0.101506</c:v>
                </c:pt>
                <c:pt idx="3305" formatCode="General">
                  <c:v>9.7177799999999995E-2</c:v>
                </c:pt>
                <c:pt idx="3306" formatCode="General">
                  <c:v>9.2775999999999997E-2</c:v>
                </c:pt>
                <c:pt idx="3307" formatCode="General">
                  <c:v>8.8303400000000004E-2</c:v>
                </c:pt>
                <c:pt idx="3308" formatCode="General">
                  <c:v>8.3762799999999998E-2</c:v>
                </c:pt>
                <c:pt idx="3309" formatCode="General">
                  <c:v>7.9157500000000006E-2</c:v>
                </c:pt>
                <c:pt idx="3310" formatCode="General">
                  <c:v>7.4491199999999994E-2</c:v>
                </c:pt>
                <c:pt idx="3311" formatCode="General">
                  <c:v>6.9768200000000002E-2</c:v>
                </c:pt>
                <c:pt idx="3312" formatCode="General">
                  <c:v>6.4991800000000002E-2</c:v>
                </c:pt>
                <c:pt idx="3313" formatCode="General">
                  <c:v>6.0165799999999998E-2</c:v>
                </c:pt>
                <c:pt idx="3314" formatCode="General">
                  <c:v>5.5293700000000001E-2</c:v>
                </c:pt>
                <c:pt idx="3315" formatCode="General">
                  <c:v>5.0380000000000001E-2</c:v>
                </c:pt>
                <c:pt idx="3316" formatCode="General">
                  <c:v>4.5428999999999997E-2</c:v>
                </c:pt>
                <c:pt idx="3317" formatCode="General">
                  <c:v>4.04447E-2</c:v>
                </c:pt>
                <c:pt idx="3318" formatCode="General">
                  <c:v>3.5430900000000001E-2</c:v>
                </c:pt>
                <c:pt idx="3319" formatCode="General">
                  <c:v>3.0391499999999998E-2</c:v>
                </c:pt>
                <c:pt idx="3320" formatCode="General">
                  <c:v>2.5330600000000002E-2</c:v>
                </c:pt>
                <c:pt idx="3321" formatCode="General">
                  <c:v>2.02524E-2</c:v>
                </c:pt>
                <c:pt idx="3322" formatCode="General">
                  <c:v>1.5161300000000001E-2</c:v>
                </c:pt>
                <c:pt idx="3323" formatCode="General">
                  <c:v>1.00613E-2</c:v>
                </c:pt>
                <c:pt idx="3324">
                  <c:v>4.9560400000000001E-3</c:v>
                </c:pt>
                <c:pt idx="3325">
                  <c:v>-1.5107099999999999E-4</c:v>
                </c:pt>
                <c:pt idx="3326">
                  <c:v>-5.2564899999999999E-3</c:v>
                </c:pt>
                <c:pt idx="3327" formatCode="General">
                  <c:v>-1.03564E-2</c:v>
                </c:pt>
                <c:pt idx="3328" formatCode="General">
                  <c:v>-1.54468E-2</c:v>
                </c:pt>
                <c:pt idx="3329" formatCode="General">
                  <c:v>-2.0523799999999998E-2</c:v>
                </c:pt>
                <c:pt idx="3330" formatCode="General">
                  <c:v>-2.5583700000000001E-2</c:v>
                </c:pt>
                <c:pt idx="3331" formatCode="General">
                  <c:v>-3.0622799999999999E-2</c:v>
                </c:pt>
                <c:pt idx="3332" formatCode="General">
                  <c:v>-3.5637299999999997E-2</c:v>
                </c:pt>
                <c:pt idx="3333" formatCode="General">
                  <c:v>-4.0623399999999997E-2</c:v>
                </c:pt>
              </c:numCache>
            </c:numRef>
          </c:yVal>
          <c:smooth val="1"/>
          <c:extLst>
            <c:ext xmlns:c16="http://schemas.microsoft.com/office/drawing/2014/chart" uri="{C3380CC4-5D6E-409C-BE32-E72D297353CC}">
              <c16:uniqueId val="{00000001-B8BC-48AD-8109-47776C14655C}"/>
            </c:ext>
          </c:extLst>
        </c:ser>
        <c:dLbls>
          <c:showLegendKey val="0"/>
          <c:showVal val="0"/>
          <c:showCatName val="0"/>
          <c:showSerName val="0"/>
          <c:showPercent val="0"/>
          <c:showBubbleSize val="0"/>
        </c:dLbls>
        <c:axId val="147171968"/>
        <c:axId val="147177856"/>
      </c:scatterChart>
      <c:valAx>
        <c:axId val="147171968"/>
        <c:scaling>
          <c:orientation val="minMax"/>
          <c:max val="5"/>
          <c:min val="1.5"/>
        </c:scaling>
        <c:delete val="0"/>
        <c:axPos val="b"/>
        <c:title>
          <c:tx>
            <c:rich>
              <a:bodyPr/>
              <a:lstStyle/>
              <a:p>
                <a:pPr>
                  <a:defRPr/>
                </a:pPr>
                <a:r>
                  <a:rPr lang="en-US"/>
                  <a:t>time (sec)</a:t>
                </a:r>
              </a:p>
            </c:rich>
          </c:tx>
          <c:overlay val="0"/>
        </c:title>
        <c:numFmt formatCode="General" sourceLinked="1"/>
        <c:majorTickMark val="out"/>
        <c:minorTickMark val="none"/>
        <c:tickLblPos val="nextTo"/>
        <c:crossAx val="147177856"/>
        <c:crossesAt val="-0.4"/>
        <c:crossBetween val="midCat"/>
      </c:valAx>
      <c:valAx>
        <c:axId val="147177856"/>
        <c:scaling>
          <c:orientation val="minMax"/>
        </c:scaling>
        <c:delete val="0"/>
        <c:axPos val="l"/>
        <c:majorGridlines/>
        <c:title>
          <c:tx>
            <c:rich>
              <a:bodyPr/>
              <a:lstStyle/>
              <a:p>
                <a:pPr>
                  <a:defRPr/>
                </a:pPr>
                <a:r>
                  <a:rPr lang="en-US"/>
                  <a:t>Midspan Displacement (in)</a:t>
                </a:r>
              </a:p>
            </c:rich>
          </c:tx>
          <c:overlay val="0"/>
        </c:title>
        <c:numFmt formatCode="General" sourceLinked="1"/>
        <c:majorTickMark val="out"/>
        <c:minorTickMark val="none"/>
        <c:tickLblPos val="nextTo"/>
        <c:crossAx val="147171968"/>
        <c:crosses val="autoZero"/>
        <c:crossBetween val="midCat"/>
      </c:valAx>
    </c:plotArea>
    <c:legend>
      <c:legendPos val="b"/>
      <c:layout>
        <c:manualLayout>
          <c:xMode val="edge"/>
          <c:yMode val="edge"/>
          <c:x val="0.16524305555555557"/>
          <c:y val="9.369922509686289E-2"/>
          <c:w val="0.37437500000000001"/>
          <c:h val="5.7151756251529649E-2"/>
        </c:manualLayout>
      </c:layout>
      <c:overlay val="0"/>
    </c:legend>
    <c:plotVisOnly val="1"/>
    <c:dispBlanksAs val="gap"/>
    <c:showDLblsOverMax val="0"/>
  </c:chart>
  <c:txPr>
    <a:bodyPr/>
    <a:lstStyle/>
    <a:p>
      <a:pPr>
        <a:defRPr b="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'state-space'!$B$1</c:f>
              <c:strCache>
                <c:ptCount val="1"/>
                <c:pt idx="0">
                  <c:v>40ft-1sp</c:v>
                </c:pt>
              </c:strCache>
            </c:strRef>
          </c:tx>
          <c:spPr>
            <a:ln w="28575">
              <a:noFill/>
            </a:ln>
          </c:spPr>
          <c:marker>
            <c:symbol val="circle"/>
            <c:size val="5"/>
            <c:spPr>
              <a:solidFill>
                <a:srgbClr val="92D050"/>
              </a:solidFill>
              <a:ln>
                <a:noFill/>
              </a:ln>
            </c:spPr>
          </c:marker>
          <c:xVal>
            <c:numRef>
              <c:f>'state-space'!$B$3:$B$62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'state-space'!$C$3:$C$62</c:f>
              <c:numCache>
                <c:formatCode>General</c:formatCode>
                <c:ptCount val="6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2.0807638155871602</c:v>
                </c:pt>
                <c:pt idx="31">
                  <c:v>1.88397002817647</c:v>
                </c:pt>
                <c:pt idx="33">
                  <c:v>1.9967849914437901</c:v>
                </c:pt>
                <c:pt idx="34">
                  <c:v>1.16176083040587</c:v>
                </c:pt>
                <c:pt idx="36">
                  <c:v>2.4636879205937601</c:v>
                </c:pt>
                <c:pt idx="43">
                  <c:v>1.4526147173064301</c:v>
                </c:pt>
                <c:pt idx="45">
                  <c:v>2.12580613389706</c:v>
                </c:pt>
                <c:pt idx="49">
                  <c:v>1.13084039767013</c:v>
                </c:pt>
                <c:pt idx="51">
                  <c:v>2.3591273419058401</c:v>
                </c:pt>
                <c:pt idx="58">
                  <c:v>1.4468538835657301</c:v>
                </c:pt>
              </c:numCache>
            </c:numRef>
          </c:yVal>
          <c:smooth val="0"/>
          <c:extLst>
            <c:ext xmlns:c16="http://schemas.microsoft.com/office/drawing/2014/chart" uri="{C3380CC4-5D6E-409C-BE32-E72D297353CC}">
              <c16:uniqueId val="{00000000-AEE6-44E8-952A-64488C3FBF18}"/>
            </c:ext>
          </c:extLst>
        </c:ser>
        <c:ser>
          <c:idx val="3"/>
          <c:order val="1"/>
          <c:tx>
            <c:strRef>
              <c:f>'state-space'!$F$1</c:f>
              <c:strCache>
                <c:ptCount val="1"/>
                <c:pt idx="0">
                  <c:v>100ft-1sp</c:v>
                </c:pt>
              </c:strCache>
            </c:strRef>
          </c:tx>
          <c:spPr>
            <a:ln w="28575">
              <a:noFill/>
            </a:ln>
          </c:spPr>
          <c:marker>
            <c:symbol val="circle"/>
            <c:size val="5"/>
            <c:spPr>
              <a:solidFill>
                <a:srgbClr val="C00000"/>
              </a:solidFill>
              <a:ln>
                <a:noFill/>
              </a:ln>
            </c:spPr>
          </c:marker>
          <c:xVal>
            <c:numRef>
              <c:f>'state-space'!$F$3:$F$62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'state-space'!$G$3:$G$62</c:f>
              <c:numCache>
                <c:formatCode>General</c:formatCode>
                <c:ptCount val="60"/>
                <c:pt idx="0">
                  <c:v>3.5778178652481198</c:v>
                </c:pt>
                <c:pt idx="1">
                  <c:v>3.9959037244997901</c:v>
                </c:pt>
                <c:pt idx="2">
                  <c:v>3.8737055959011699</c:v>
                </c:pt>
                <c:pt idx="3">
                  <c:v>2.2043128540907899</c:v>
                </c:pt>
                <c:pt idx="4">
                  <c:v>2.2624195719157099</c:v>
                </c:pt>
                <c:pt idx="5">
                  <c:v>1.9767986364441901</c:v>
                </c:pt>
                <c:pt idx="6">
                  <c:v>6.2373972724001199</c:v>
                </c:pt>
                <c:pt idx="7">
                  <c:v>5.5582273170476499</c:v>
                </c:pt>
                <c:pt idx="8">
                  <c:v>5.5634241502756696</c:v>
                </c:pt>
                <c:pt idx="9">
                  <c:v>2.9069202765546698</c:v>
                </c:pt>
                <c:pt idx="10">
                  <c:v>1.93570841696512</c:v>
                </c:pt>
                <c:pt idx="11">
                  <c:v>3.60287886334998</c:v>
                </c:pt>
                <c:pt idx="12">
                  <c:v>1.7036885830535</c:v>
                </c:pt>
                <c:pt idx="13">
                  <c:v>1.9054131002836201</c:v>
                </c:pt>
                <c:pt idx="14">
                  <c:v>2.0213010391057602</c:v>
                </c:pt>
                <c:pt idx="15">
                  <c:v>3.8739907845130199</c:v>
                </c:pt>
                <c:pt idx="16">
                  <c:v>4.4364095887054402</c:v>
                </c:pt>
                <c:pt idx="17">
                  <c:v>4.0160600007962399</c:v>
                </c:pt>
                <c:pt idx="18">
                  <c:v>2.3082383267540898</c:v>
                </c:pt>
                <c:pt idx="19">
                  <c:v>2.43646908198428</c:v>
                </c:pt>
                <c:pt idx="20">
                  <c:v>2.1813796713609102</c:v>
                </c:pt>
                <c:pt idx="21">
                  <c:v>7.1050630956369503</c:v>
                </c:pt>
                <c:pt idx="22">
                  <c:v>6.43216007557211</c:v>
                </c:pt>
                <c:pt idx="23">
                  <c:v>5.5485978402839597</c:v>
                </c:pt>
                <c:pt idx="24">
                  <c:v>3.1975029334278302</c:v>
                </c:pt>
                <c:pt idx="25">
                  <c:v>2.10096388569468</c:v>
                </c:pt>
                <c:pt idx="26">
                  <c:v>4.0352133222382101</c:v>
                </c:pt>
                <c:pt idx="27">
                  <c:v>1.88361288258147</c:v>
                </c:pt>
                <c:pt idx="28">
                  <c:v>1.90439915749091</c:v>
                </c:pt>
                <c:pt idx="29">
                  <c:v>2.0758362872178902</c:v>
                </c:pt>
                <c:pt idx="30">
                  <c:v>3.9190196125080399</c:v>
                </c:pt>
                <c:pt idx="31">
                  <c:v>4.5070243733873996</c:v>
                </c:pt>
                <c:pt idx="32">
                  <c:v>4.0197174471699801</c:v>
                </c:pt>
                <c:pt idx="33">
                  <c:v>2.3291299598192201</c:v>
                </c:pt>
                <c:pt idx="34">
                  <c:v>2.49811126660066</c:v>
                </c:pt>
                <c:pt idx="35">
                  <c:v>2.2143592616466301</c:v>
                </c:pt>
                <c:pt idx="36">
                  <c:v>7.2366527037026502</c:v>
                </c:pt>
                <c:pt idx="37">
                  <c:v>6.5817965199070203</c:v>
                </c:pt>
                <c:pt idx="38">
                  <c:v>5.5401044844686904</c:v>
                </c:pt>
                <c:pt idx="39">
                  <c:v>3.2419818998010799</c:v>
                </c:pt>
                <c:pt idx="40">
                  <c:v>2.1263428033583498</c:v>
                </c:pt>
                <c:pt idx="41">
                  <c:v>4.1031399319722404</c:v>
                </c:pt>
                <c:pt idx="42">
                  <c:v>1.91413786899681</c:v>
                </c:pt>
                <c:pt idx="43">
                  <c:v>1.8897782742678499</c:v>
                </c:pt>
                <c:pt idx="44">
                  <c:v>2.0844613135690699</c:v>
                </c:pt>
                <c:pt idx="45">
                  <c:v>2.0039153545560202</c:v>
                </c:pt>
                <c:pt idx="47">
                  <c:v>2.18509285414674</c:v>
                </c:pt>
                <c:pt idx="49">
                  <c:v>1.7195411941763099</c:v>
                </c:pt>
                <c:pt idx="51">
                  <c:v>2.3910376984086299</c:v>
                </c:pt>
                <c:pt idx="53">
                  <c:v>2.9493439441987399</c:v>
                </c:pt>
                <c:pt idx="55">
                  <c:v>1.4504655530119701</c:v>
                </c:pt>
                <c:pt idx="57">
                  <c:v>1.37257103324264</c:v>
                </c:pt>
              </c:numCache>
            </c:numRef>
          </c:yVal>
          <c:smooth val="0"/>
          <c:extLst>
            <c:ext xmlns:c16="http://schemas.microsoft.com/office/drawing/2014/chart" uri="{C3380CC4-5D6E-409C-BE32-E72D297353CC}">
              <c16:uniqueId val="{00000001-AEE6-44E8-952A-64488C3FBF18}"/>
            </c:ext>
          </c:extLst>
        </c:ser>
        <c:ser>
          <c:idx val="5"/>
          <c:order val="2"/>
          <c:tx>
            <c:strRef>
              <c:f>'state-space'!$J$1</c:f>
              <c:strCache>
                <c:ptCount val="1"/>
                <c:pt idx="0">
                  <c:v>140ft-1sp</c:v>
                </c:pt>
              </c:strCache>
            </c:strRef>
          </c:tx>
          <c:spPr>
            <a:ln w="28575">
              <a:noFill/>
            </a:ln>
          </c:spPr>
          <c:marker>
            <c:symbol val="circle"/>
            <c:size val="5"/>
            <c:spPr>
              <a:solidFill>
                <a:srgbClr val="00B0F0"/>
              </a:solidFill>
              <a:ln>
                <a:noFill/>
              </a:ln>
            </c:spPr>
          </c:marker>
          <c:xVal>
            <c:numRef>
              <c:f>'state-space'!$J$3:$J$62</c:f>
              <c:numCache>
                <c:formatCode>General</c:formatCode>
                <c:ptCount val="6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'state-space'!$K$3:$K$62</c:f>
              <c:numCache>
                <c:formatCode>General</c:formatCode>
                <c:ptCount val="60"/>
                <c:pt idx="0">
                  <c:v>1.61829528034292</c:v>
                </c:pt>
                <c:pt idx="1">
                  <c:v>2.5334072464373301</c:v>
                </c:pt>
                <c:pt idx="2">
                  <c:v>1.8654258308201499</c:v>
                </c:pt>
                <c:pt idx="3">
                  <c:v>1.8498636568790101</c:v>
                </c:pt>
                <c:pt idx="4">
                  <c:v>1.80119520921452</c:v>
                </c:pt>
                <c:pt idx="5">
                  <c:v>1.8071664400054499</c:v>
                </c:pt>
                <c:pt idx="6">
                  <c:v>2.2214674826539298</c:v>
                </c:pt>
                <c:pt idx="7">
                  <c:v>1.8232387424849701</c:v>
                </c:pt>
                <c:pt idx="8">
                  <c:v>1.9659165545108499</c:v>
                </c:pt>
                <c:pt idx="9">
                  <c:v>1.6020951120907101</c:v>
                </c:pt>
                <c:pt idx="10">
                  <c:v>1.5475561876163899</c:v>
                </c:pt>
                <c:pt idx="11">
                  <c:v>2.22516237512645</c:v>
                </c:pt>
                <c:pt idx="12">
                  <c:v>1.77859438787437</c:v>
                </c:pt>
                <c:pt idx="13">
                  <c:v>1.7536689354927899</c:v>
                </c:pt>
                <c:pt idx="14">
                  <c:v>1.60713904530424</c:v>
                </c:pt>
                <c:pt idx="15">
                  <c:v>1.5141128266755901</c:v>
                </c:pt>
                <c:pt idx="17">
                  <c:v>1.67319095924699</c:v>
                </c:pt>
                <c:pt idx="19">
                  <c:v>1.7109578838627999</c:v>
                </c:pt>
                <c:pt idx="21">
                  <c:v>2.08703890781665</c:v>
                </c:pt>
                <c:pt idx="23">
                  <c:v>1.7732660887234699</c:v>
                </c:pt>
                <c:pt idx="25">
                  <c:v>1.5521593555781401</c:v>
                </c:pt>
                <c:pt idx="27">
                  <c:v>1.56245686542662</c:v>
                </c:pt>
              </c:numCache>
            </c:numRef>
          </c:yVal>
          <c:smooth val="0"/>
          <c:extLst>
            <c:ext xmlns:c16="http://schemas.microsoft.com/office/drawing/2014/chart" uri="{C3380CC4-5D6E-409C-BE32-E72D297353CC}">
              <c16:uniqueId val="{00000002-AEE6-44E8-952A-64488C3FBF18}"/>
            </c:ext>
          </c:extLst>
        </c:ser>
        <c:ser>
          <c:idx val="6"/>
          <c:order val="3"/>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AEE6-44E8-952A-64488C3FBF18}"/>
            </c:ext>
          </c:extLst>
        </c:ser>
        <c:dLbls>
          <c:showLegendKey val="0"/>
          <c:showVal val="0"/>
          <c:showCatName val="0"/>
          <c:showSerName val="0"/>
          <c:showPercent val="0"/>
          <c:showBubbleSize val="0"/>
        </c:dLbls>
        <c:axId val="132992000"/>
        <c:axId val="133006464"/>
      </c:scatterChart>
      <c:valAx>
        <c:axId val="132992000"/>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006464"/>
        <c:crosses val="autoZero"/>
        <c:crossBetween val="midCat"/>
      </c:valAx>
      <c:valAx>
        <c:axId val="133006464"/>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132992000"/>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a:t>
            </a:r>
            <a:r>
              <a:rPr lang="en-US" sz="1400" baseline="0"/>
              <a:t> </a:t>
            </a:r>
            <a:r>
              <a:rPr lang="en-US" sz="1400"/>
              <a:t>Max</a:t>
            </a:r>
            <a:r>
              <a:rPr lang="en-US" sz="1400" baseline="0"/>
              <a:t> Amplification</a:t>
            </a:r>
            <a:endParaRPr lang="en-US" sz="1400"/>
          </a:p>
        </c:rich>
      </c:tx>
      <c:overlay val="0"/>
    </c:title>
    <c:autoTitleDeleted val="0"/>
    <c:plotArea>
      <c:layout>
        <c:manualLayout>
          <c:layoutTarget val="inner"/>
          <c:xMode val="edge"/>
          <c:yMode val="edge"/>
          <c:x val="0.1391243802857976"/>
          <c:y val="0.15106955380577428"/>
          <c:w val="0.79821376494604845"/>
          <c:h val="0.68639326334208228"/>
        </c:manualLayout>
      </c:layout>
      <c:scatterChart>
        <c:scatterStyle val="lineMarker"/>
        <c:varyColors val="0"/>
        <c:ser>
          <c:idx val="2"/>
          <c:order val="0"/>
          <c:tx>
            <c:strRef>
              <c:f>'state-space'!$D$1</c:f>
              <c:strCache>
                <c:ptCount val="1"/>
                <c:pt idx="0">
                  <c:v>40ft-2sp</c:v>
                </c:pt>
              </c:strCache>
            </c:strRef>
          </c:tx>
          <c:spPr>
            <a:ln w="28575">
              <a:noFill/>
            </a:ln>
          </c:spPr>
          <c:marker>
            <c:symbol val="diamond"/>
            <c:size val="6"/>
            <c:spPr>
              <a:solidFill>
                <a:srgbClr val="92D050"/>
              </a:solidFill>
              <a:ln>
                <a:noFill/>
              </a:ln>
            </c:spPr>
          </c:marker>
          <c:xVal>
            <c:numRef>
              <c:f>'state-space'!$D$3:$D$62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'state-space'!$E$3:$E$62</c:f>
              <c:numCache>
                <c:formatCode>General</c:formatCode>
                <c:ptCount val="60"/>
                <c:pt idx="0">
                  <c:v>8.6131894542628409</c:v>
                </c:pt>
                <c:pt idx="1">
                  <c:v>8.8620653213367895</c:v>
                </c:pt>
                <c:pt idx="2">
                  <c:v>3.9530344792862202</c:v>
                </c:pt>
                <c:pt idx="3">
                  <c:v>3.8735043736904098</c:v>
                </c:pt>
                <c:pt idx="4">
                  <c:v>2.4860037260491099</c:v>
                </c:pt>
                <c:pt idx="5">
                  <c:v>2.7617149879422298</c:v>
                </c:pt>
                <c:pt idx="6">
                  <c:v>9.5739951838930093</c:v>
                </c:pt>
                <c:pt idx="7">
                  <c:v>10.018913603203501</c:v>
                </c:pt>
                <c:pt idx="8">
                  <c:v>8.1546215152265304</c:v>
                </c:pt>
                <c:pt idx="9">
                  <c:v>3.8017548412852502</c:v>
                </c:pt>
                <c:pt idx="10">
                  <c:v>4.0513942935412501</c:v>
                </c:pt>
                <c:pt idx="11">
                  <c:v>2.33159421903428</c:v>
                </c:pt>
                <c:pt idx="12">
                  <c:v>2.4954677966726799</c:v>
                </c:pt>
                <c:pt idx="13">
                  <c:v>2.75706533996421</c:v>
                </c:pt>
                <c:pt idx="14">
                  <c:v>5.08111751515791</c:v>
                </c:pt>
                <c:pt idx="15">
                  <c:v>9.0593659349212405</c:v>
                </c:pt>
                <c:pt idx="16">
                  <c:v>6.1962844261581003</c:v>
                </c:pt>
                <c:pt idx="17">
                  <c:v>4.2906283659950804</c:v>
                </c:pt>
                <c:pt idx="18">
                  <c:v>4.4482065573603098</c:v>
                </c:pt>
                <c:pt idx="19">
                  <c:v>2.1996272790509899</c:v>
                </c:pt>
                <c:pt idx="20">
                  <c:v>2.2141482521913498</c:v>
                </c:pt>
                <c:pt idx="21">
                  <c:v>8.1217481759991301</c:v>
                </c:pt>
                <c:pt idx="22">
                  <c:v>11.077189287375299</c:v>
                </c:pt>
                <c:pt idx="23">
                  <c:v>7.4078147270569197</c:v>
                </c:pt>
                <c:pt idx="24">
                  <c:v>4.0986107575856003</c:v>
                </c:pt>
                <c:pt idx="25">
                  <c:v>3.41094576325328</c:v>
                </c:pt>
                <c:pt idx="26">
                  <c:v>2.6687235506396099</c:v>
                </c:pt>
                <c:pt idx="27">
                  <c:v>3.6110989509708</c:v>
                </c:pt>
                <c:pt idx="28">
                  <c:v>2.5686896058797002</c:v>
                </c:pt>
                <c:pt idx="29">
                  <c:v>5.5151011071690199</c:v>
                </c:pt>
                <c:pt idx="30">
                  <c:v>2.65877824953705</c:v>
                </c:pt>
                <c:pt idx="31">
                  <c:v>1.91736917020693</c:v>
                </c:pt>
                <c:pt idx="32">
                  <c:v>2.0172088380439899</c:v>
                </c:pt>
                <c:pt idx="33">
                  <c:v>1.99515762609125</c:v>
                </c:pt>
                <c:pt idx="34">
                  <c:v>1.14749218071887</c:v>
                </c:pt>
                <c:pt idx="36">
                  <c:v>3.0304723194300398</c:v>
                </c:pt>
                <c:pt idx="38">
                  <c:v>1.9555412700179899</c:v>
                </c:pt>
                <c:pt idx="40">
                  <c:v>1.3919960528378199</c:v>
                </c:pt>
                <c:pt idx="42">
                  <c:v>1.43738855041184</c:v>
                </c:pt>
                <c:pt idx="43">
                  <c:v>2.3749653722459798</c:v>
                </c:pt>
                <c:pt idx="45">
                  <c:v>1.7350618947899099</c:v>
                </c:pt>
                <c:pt idx="47">
                  <c:v>1.14567614142765</c:v>
                </c:pt>
                <c:pt idx="49">
                  <c:v>2.8937214422531499</c:v>
                </c:pt>
                <c:pt idx="51">
                  <c:v>1.9940667484389101</c:v>
                </c:pt>
                <c:pt idx="53">
                  <c:v>1.4288470885200499</c:v>
                </c:pt>
                <c:pt idx="55">
                  <c:v>1.3689680634419199</c:v>
                </c:pt>
              </c:numCache>
            </c:numRef>
          </c:yVal>
          <c:smooth val="0"/>
          <c:extLst>
            <c:ext xmlns:c16="http://schemas.microsoft.com/office/drawing/2014/chart" uri="{C3380CC4-5D6E-409C-BE32-E72D297353CC}">
              <c16:uniqueId val="{00000000-9518-4782-A3D2-D138FCA4E424}"/>
            </c:ext>
          </c:extLst>
        </c:ser>
        <c:ser>
          <c:idx val="4"/>
          <c:order val="1"/>
          <c:tx>
            <c:strRef>
              <c:f>'state-space'!$H$1</c:f>
              <c:strCache>
                <c:ptCount val="1"/>
                <c:pt idx="0">
                  <c:v>100ft-2sp</c:v>
                </c:pt>
              </c:strCache>
            </c:strRef>
          </c:tx>
          <c:spPr>
            <a:ln w="28575">
              <a:noFill/>
            </a:ln>
          </c:spPr>
          <c:marker>
            <c:symbol val="diamond"/>
            <c:size val="6"/>
            <c:spPr>
              <a:solidFill>
                <a:srgbClr val="C00000"/>
              </a:solidFill>
              <a:ln>
                <a:noFill/>
              </a:ln>
            </c:spPr>
          </c:marker>
          <c:xVal>
            <c:numRef>
              <c:f>'state-space'!$H$3:$H$62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'state-space'!$I$3:$I$62</c:f>
              <c:numCache>
                <c:formatCode>General</c:formatCode>
                <c:ptCount val="60"/>
                <c:pt idx="0">
                  <c:v>5.3691672828672701</c:v>
                </c:pt>
                <c:pt idx="1">
                  <c:v>4.4020869733335202</c:v>
                </c:pt>
                <c:pt idx="2">
                  <c:v>3.9364454760473002</c:v>
                </c:pt>
                <c:pt idx="3">
                  <c:v>3.4508228094326299</c:v>
                </c:pt>
                <c:pt idx="4">
                  <c:v>2.69419341104321</c:v>
                </c:pt>
                <c:pt idx="5">
                  <c:v>2.1867260854365802</c:v>
                </c:pt>
                <c:pt idx="6">
                  <c:v>6.8552445802269002</c:v>
                </c:pt>
                <c:pt idx="7">
                  <c:v>6.5075245640194996</c:v>
                </c:pt>
                <c:pt idx="8">
                  <c:v>5.4008366184586798</c:v>
                </c:pt>
                <c:pt idx="9">
                  <c:v>4.0785891144793602</c:v>
                </c:pt>
                <c:pt idx="10">
                  <c:v>2.47202897353763</c:v>
                </c:pt>
                <c:pt idx="11">
                  <c:v>4.0142606619005097</c:v>
                </c:pt>
                <c:pt idx="12">
                  <c:v>1.9089182297009499</c:v>
                </c:pt>
                <c:pt idx="13">
                  <c:v>1.84902016445243</c:v>
                </c:pt>
                <c:pt idx="14">
                  <c:v>2.34841966972941</c:v>
                </c:pt>
                <c:pt idx="15">
                  <c:v>5.5816811987890196</c:v>
                </c:pt>
                <c:pt idx="16">
                  <c:v>4.7145049647387198</c:v>
                </c:pt>
                <c:pt idx="17">
                  <c:v>3.9142563644736699</c:v>
                </c:pt>
                <c:pt idx="18">
                  <c:v>3.8841462685602499</c:v>
                </c:pt>
                <c:pt idx="19">
                  <c:v>2.8717758469632</c:v>
                </c:pt>
                <c:pt idx="20">
                  <c:v>2.54697013953021</c:v>
                </c:pt>
                <c:pt idx="21">
                  <c:v>7.43591623527682</c:v>
                </c:pt>
                <c:pt idx="22">
                  <c:v>7.2295752006097702</c:v>
                </c:pt>
                <c:pt idx="23">
                  <c:v>5.3162653912715001</c:v>
                </c:pt>
                <c:pt idx="24">
                  <c:v>4.1932752994688496</c:v>
                </c:pt>
                <c:pt idx="25">
                  <c:v>2.4997357850421298</c:v>
                </c:pt>
                <c:pt idx="26">
                  <c:v>4.3124837973784498</c:v>
                </c:pt>
                <c:pt idx="27">
                  <c:v>2.0470159959821599</c:v>
                </c:pt>
                <c:pt idx="28">
                  <c:v>1.9841243984890999</c:v>
                </c:pt>
                <c:pt idx="29">
                  <c:v>2.3903599592015299</c:v>
                </c:pt>
                <c:pt idx="30">
                  <c:v>5.5965005495074402</c:v>
                </c:pt>
                <c:pt idx="31">
                  <c:v>4.74124590176665</c:v>
                </c:pt>
                <c:pt idx="32">
                  <c:v>3.9077029421949199</c:v>
                </c:pt>
                <c:pt idx="33">
                  <c:v>3.9161904292304799</c:v>
                </c:pt>
                <c:pt idx="34">
                  <c:v>2.8945631305018402</c:v>
                </c:pt>
                <c:pt idx="35">
                  <c:v>2.5804570739423398</c:v>
                </c:pt>
                <c:pt idx="36">
                  <c:v>7.5277490738564499</c:v>
                </c:pt>
                <c:pt idx="37">
                  <c:v>7.2953193035176396</c:v>
                </c:pt>
                <c:pt idx="38">
                  <c:v>5.3036109861116998</c:v>
                </c:pt>
                <c:pt idx="39">
                  <c:v>4.19950971345133</c:v>
                </c:pt>
                <c:pt idx="40">
                  <c:v>2.5042402985880798</c:v>
                </c:pt>
                <c:pt idx="41">
                  <c:v>4.3377865151934003</c:v>
                </c:pt>
                <c:pt idx="42">
                  <c:v>2.0592423950546799</c:v>
                </c:pt>
                <c:pt idx="43">
                  <c:v>1.99755954618271</c:v>
                </c:pt>
                <c:pt idx="44">
                  <c:v>2.3978831812462902</c:v>
                </c:pt>
                <c:pt idx="45">
                  <c:v>2.37333187947783</c:v>
                </c:pt>
                <c:pt idx="47">
                  <c:v>2.36146317623755</c:v>
                </c:pt>
                <c:pt idx="49">
                  <c:v>1.75008377248136</c:v>
                </c:pt>
                <c:pt idx="51">
                  <c:v>3.2841699416677099</c:v>
                </c:pt>
                <c:pt idx="53">
                  <c:v>3.1940194408202598</c:v>
                </c:pt>
                <c:pt idx="55">
                  <c:v>1.76386211145434</c:v>
                </c:pt>
                <c:pt idx="57">
                  <c:v>1.57512179901298</c:v>
                </c:pt>
              </c:numCache>
            </c:numRef>
          </c:yVal>
          <c:smooth val="0"/>
          <c:extLst>
            <c:ext xmlns:c16="http://schemas.microsoft.com/office/drawing/2014/chart" uri="{C3380CC4-5D6E-409C-BE32-E72D297353CC}">
              <c16:uniqueId val="{00000001-9518-4782-A3D2-D138FCA4E424}"/>
            </c:ext>
          </c:extLst>
        </c:ser>
        <c:ser>
          <c:idx val="0"/>
          <c:order val="2"/>
          <c:tx>
            <c:strRef>
              <c:f>'state-space'!$L$1</c:f>
              <c:strCache>
                <c:ptCount val="1"/>
                <c:pt idx="0">
                  <c:v>140ft-2sp</c:v>
                </c:pt>
              </c:strCache>
            </c:strRef>
          </c:tx>
          <c:spPr>
            <a:ln w="28575">
              <a:noFill/>
            </a:ln>
          </c:spPr>
          <c:marker>
            <c:symbol val="diamond"/>
            <c:size val="6"/>
            <c:spPr>
              <a:solidFill>
                <a:srgbClr val="00B0F0"/>
              </a:solidFill>
              <a:ln>
                <a:noFill/>
              </a:ln>
            </c:spPr>
          </c:marker>
          <c:xVal>
            <c:numRef>
              <c:f>'state-space'!$L$3:$L$62</c:f>
              <c:numCache>
                <c:formatCode>General</c:formatCode>
                <c:ptCount val="6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'state-space'!$M$3:$M$62</c:f>
              <c:numCache>
                <c:formatCode>General</c:formatCode>
                <c:ptCount val="60"/>
                <c:pt idx="0">
                  <c:v>1.9459074512360399</c:v>
                </c:pt>
                <c:pt idx="1">
                  <c:v>2.5033896822352699</c:v>
                </c:pt>
                <c:pt idx="2">
                  <c:v>1.9068054836164301</c:v>
                </c:pt>
                <c:pt idx="3">
                  <c:v>2.85132280189285</c:v>
                </c:pt>
                <c:pt idx="4">
                  <c:v>1.80073257212475</c:v>
                </c:pt>
                <c:pt idx="5">
                  <c:v>2.0176553300786502</c:v>
                </c:pt>
                <c:pt idx="6">
                  <c:v>2.2123585588896302</c:v>
                </c:pt>
                <c:pt idx="7">
                  <c:v>3.3819503121216701</c:v>
                </c:pt>
                <c:pt idx="8">
                  <c:v>3.1676525813517999</c:v>
                </c:pt>
                <c:pt idx="9">
                  <c:v>1.79886998965418</c:v>
                </c:pt>
                <c:pt idx="10">
                  <c:v>3.16580428263681</c:v>
                </c:pt>
                <c:pt idx="11">
                  <c:v>3.5074926191940601</c:v>
                </c:pt>
                <c:pt idx="12">
                  <c:v>2.2354653516759799</c:v>
                </c:pt>
                <c:pt idx="13">
                  <c:v>1.77353794783739</c:v>
                </c:pt>
                <c:pt idx="14">
                  <c:v>1.6562752667655001</c:v>
                </c:pt>
                <c:pt idx="15">
                  <c:v>1.7044636768960399</c:v>
                </c:pt>
                <c:pt idx="16">
                  <c:v>2.1102894787306199</c:v>
                </c:pt>
                <c:pt idx="17">
                  <c:v>1.72109026064782</c:v>
                </c:pt>
                <c:pt idx="19">
                  <c:v>1.7091354907661001</c:v>
                </c:pt>
                <c:pt idx="21">
                  <c:v>2.0658058578644201</c:v>
                </c:pt>
                <c:pt idx="23">
                  <c:v>2.7465986732755399</c:v>
                </c:pt>
                <c:pt idx="24">
                  <c:v>1.65747406070554</c:v>
                </c:pt>
                <c:pt idx="25">
                  <c:v>2.7906104166747299</c:v>
                </c:pt>
                <c:pt idx="26">
                  <c:v>3.3371722979346101</c:v>
                </c:pt>
                <c:pt idx="27">
                  <c:v>2.0873710389650602</c:v>
                </c:pt>
                <c:pt idx="28">
                  <c:v>1.6493402758085101</c:v>
                </c:pt>
                <c:pt idx="29">
                  <c:v>1.44665073311081</c:v>
                </c:pt>
              </c:numCache>
            </c:numRef>
          </c:yVal>
          <c:smooth val="0"/>
          <c:extLst>
            <c:ext xmlns:c16="http://schemas.microsoft.com/office/drawing/2014/chart" uri="{C3380CC4-5D6E-409C-BE32-E72D297353CC}">
              <c16:uniqueId val="{00000002-9518-4782-A3D2-D138FCA4E424}"/>
            </c:ext>
          </c:extLst>
        </c:ser>
        <c:ser>
          <c:idx val="6"/>
          <c:order val="3"/>
          <c:tx>
            <c:v>"1:1"</c:v>
          </c:tx>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9518-4782-A3D2-D138FCA4E424}"/>
            </c:ext>
          </c:extLst>
        </c:ser>
        <c:dLbls>
          <c:showLegendKey val="0"/>
          <c:showVal val="0"/>
          <c:showCatName val="0"/>
          <c:showSerName val="0"/>
          <c:showPercent val="0"/>
          <c:showBubbleSize val="0"/>
        </c:dLbls>
        <c:axId val="412137344"/>
        <c:axId val="133169152"/>
      </c:scatterChart>
      <c:valAx>
        <c:axId val="41213734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169152"/>
        <c:crosses val="autoZero"/>
        <c:crossBetween val="midCat"/>
      </c:valAx>
      <c:valAx>
        <c:axId val="133169152"/>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412137344"/>
        <c:crosses val="autoZero"/>
        <c:crossBetween val="midCat"/>
      </c:valAx>
    </c:plotArea>
    <c:legend>
      <c:legendPos val="r"/>
      <c:legendEntry>
        <c:idx val="3"/>
        <c:delete val="1"/>
      </c:legendEntry>
      <c:layout>
        <c:manualLayout>
          <c:xMode val="edge"/>
          <c:yMode val="edge"/>
          <c:x val="0.7042151501895596"/>
          <c:y val="0.61067016622922132"/>
          <c:w val="0.24948855351414406"/>
          <c:h val="0.18471522309711286"/>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Matching Vehicle</c:v>
          </c:tx>
          <c:spPr>
            <a:ln>
              <a:noFill/>
            </a:ln>
          </c:spPr>
          <c:marker>
            <c:symbol val="circle"/>
            <c:size val="5"/>
          </c:marker>
          <c:xVal>
            <c:numRef>
              <c:f>('state-space'!$B$3:$B$32,'state-space'!$D$3:$D$32,'state-space'!$F$3:$F$47,'state-space'!$H$3:$H$47)</c:f>
              <c:numCache>
                <c:formatCode>General</c:formatCode>
                <c:ptCount val="15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5.9678330857085564</c:v>
                </c:pt>
                <c:pt idx="31">
                  <c:v>6.3189798438384903</c:v>
                </c:pt>
                <c:pt idx="32">
                  <c:v>2.9474154353790478</c:v>
                </c:pt>
                <c:pt idx="33">
                  <c:v>2.8659814871552056</c:v>
                </c:pt>
                <c:pt idx="34">
                  <c:v>2.3696050460764386</c:v>
                </c:pt>
                <c:pt idx="35">
                  <c:v>2.0044750206575124</c:v>
                </c:pt>
                <c:pt idx="36">
                  <c:v>5.9884410773472974</c:v>
                </c:pt>
                <c:pt idx="37">
                  <c:v>10.612438359660556</c:v>
                </c:pt>
                <c:pt idx="38">
                  <c:v>6.4608064321458745</c:v>
                </c:pt>
                <c:pt idx="39">
                  <c:v>4.1232487535860507</c:v>
                </c:pt>
                <c:pt idx="40">
                  <c:v>2.6716313155711928</c:v>
                </c:pt>
                <c:pt idx="41">
                  <c:v>1.9274062520309352</c:v>
                </c:pt>
                <c:pt idx="42">
                  <c:v>2.3019898094048803</c:v>
                </c:pt>
                <c:pt idx="43">
                  <c:v>2.0431254584110894</c:v>
                </c:pt>
                <c:pt idx="44">
                  <c:v>3.5986017555533274</c:v>
                </c:pt>
                <c:pt idx="45">
                  <c:v>5.9058167317270156</c:v>
                </c:pt>
                <c:pt idx="46">
                  <c:v>5.0701305693902272</c:v>
                </c:pt>
                <c:pt idx="47">
                  <c:v>2.9258853934286844</c:v>
                </c:pt>
                <c:pt idx="48">
                  <c:v>2.6406485448989385</c:v>
                </c:pt>
                <c:pt idx="49">
                  <c:v>2.3143136148970025</c:v>
                </c:pt>
                <c:pt idx="50">
                  <c:v>1.8736162439283099</c:v>
                </c:pt>
                <c:pt idx="51">
                  <c:v>6.0556280463679295</c:v>
                </c:pt>
                <c:pt idx="52">
                  <c:v>11.715057791546355</c:v>
                </c:pt>
                <c:pt idx="53">
                  <c:v>5.8049956252523893</c:v>
                </c:pt>
                <c:pt idx="54">
                  <c:v>3.5179364652039307</c:v>
                </c:pt>
                <c:pt idx="55">
                  <c:v>2.3179082238254383</c:v>
                </c:pt>
                <c:pt idx="56">
                  <c:v>1.9588857854354556</c:v>
                </c:pt>
                <c:pt idx="57">
                  <c:v>2.0879290169965232</c:v>
                </c:pt>
                <c:pt idx="58">
                  <c:v>2.3012350249024096</c:v>
                </c:pt>
                <c:pt idx="59">
                  <c:v>3.4010640715891203</c:v>
                </c:pt>
                <c:pt idx="60">
                  <c:v>3.3127553185845402</c:v>
                </c:pt>
                <c:pt idx="61">
                  <c:v>3.6975436362671754</c:v>
                </c:pt>
                <c:pt idx="62">
                  <c:v>3.4030120961324206</c:v>
                </c:pt>
                <c:pt idx="63">
                  <c:v>2.2802138044458591</c:v>
                </c:pt>
                <c:pt idx="64">
                  <c:v>2.1315719666825825</c:v>
                </c:pt>
                <c:pt idx="65">
                  <c:v>1.9556740410631863</c:v>
                </c:pt>
                <c:pt idx="66">
                  <c:v>5.2181349143190623</c:v>
                </c:pt>
                <c:pt idx="67">
                  <c:v>5.7191959785665016</c:v>
                </c:pt>
                <c:pt idx="68">
                  <c:v>4.6638548464109499</c:v>
                </c:pt>
                <c:pt idx="69">
                  <c:v>2.8545015650697647</c:v>
                </c:pt>
                <c:pt idx="70">
                  <c:v>1.7799220117778132</c:v>
                </c:pt>
                <c:pt idx="71">
                  <c:v>3.4273104673988009</c:v>
                </c:pt>
                <c:pt idx="72">
                  <c:v>1.7809101278582415</c:v>
                </c:pt>
                <c:pt idx="73">
                  <c:v>1.6868401506711228</c:v>
                </c:pt>
                <c:pt idx="74">
                  <c:v>1.9640498169664173</c:v>
                </c:pt>
                <c:pt idx="75">
                  <c:v>3.2739144143355112</c:v>
                </c:pt>
                <c:pt idx="76">
                  <c:v>3.9914607017113628</c:v>
                </c:pt>
                <c:pt idx="77">
                  <c:v>3.4023629771059225</c:v>
                </c:pt>
                <c:pt idx="78">
                  <c:v>2.0834574086076127</c:v>
                </c:pt>
                <c:pt idx="79">
                  <c:v>2.3306328714813711</c:v>
                </c:pt>
                <c:pt idx="80">
                  <c:v>2.1444323775158085</c:v>
                </c:pt>
                <c:pt idx="81">
                  <c:v>5.6991101613270505</c:v>
                </c:pt>
                <c:pt idx="82">
                  <c:v>5.7008705705127083</c:v>
                </c:pt>
                <c:pt idx="83">
                  <c:v>4.4377112928935514</c:v>
                </c:pt>
                <c:pt idx="84">
                  <c:v>2.973628895233758</c:v>
                </c:pt>
                <c:pt idx="85">
                  <c:v>1.8254917759988789</c:v>
                </c:pt>
                <c:pt idx="86">
                  <c:v>3.6423917041811906</c:v>
                </c:pt>
                <c:pt idx="87">
                  <c:v>1.7921228257632817</c:v>
                </c:pt>
                <c:pt idx="88">
                  <c:v>1.6993378759480811</c:v>
                </c:pt>
                <c:pt idx="89">
                  <c:v>2.0699259051656185</c:v>
                </c:pt>
                <c:pt idx="90">
                  <c:v>3.0492678958785246</c:v>
                </c:pt>
                <c:pt idx="91">
                  <c:v>3.9098065798987705</c:v>
                </c:pt>
                <c:pt idx="92">
                  <c:v>3.089750542299349</c:v>
                </c:pt>
                <c:pt idx="93">
                  <c:v>1.9988792480115689</c:v>
                </c:pt>
                <c:pt idx="94">
                  <c:v>2.3508496023138106</c:v>
                </c:pt>
                <c:pt idx="95">
                  <c:v>2.1176337671728129</c:v>
                </c:pt>
                <c:pt idx="96">
                  <c:v>4.7898409255242225</c:v>
                </c:pt>
                <c:pt idx="97">
                  <c:v>5.0408441793203176</c:v>
                </c:pt>
                <c:pt idx="98">
                  <c:v>4.1398138105567606</c:v>
                </c:pt>
                <c:pt idx="99">
                  <c:v>2.7573662328271871</c:v>
                </c:pt>
                <c:pt idx="100">
                  <c:v>1.7823391178597252</c:v>
                </c:pt>
                <c:pt idx="101">
                  <c:v>3.4815347071583513</c:v>
                </c:pt>
                <c:pt idx="102">
                  <c:v>1.6322758496023138</c:v>
                </c:pt>
                <c:pt idx="103">
                  <c:v>1.6366775126536515</c:v>
                </c:pt>
                <c:pt idx="104">
                  <c:v>2.2002801879971075</c:v>
                </c:pt>
                <c:pt idx="105">
                  <c:v>3.8299362655392186</c:v>
                </c:pt>
                <c:pt idx="106">
                  <c:v>4.0578829867042669</c:v>
                </c:pt>
                <c:pt idx="107">
                  <c:v>2.4829034788017563</c:v>
                </c:pt>
                <c:pt idx="108">
                  <c:v>2.8725220636623425</c:v>
                </c:pt>
                <c:pt idx="109">
                  <c:v>2.4085432540650955</c:v>
                </c:pt>
                <c:pt idx="110">
                  <c:v>2.0628090060287247</c:v>
                </c:pt>
                <c:pt idx="111">
                  <c:v>5.0793405461102523</c:v>
                </c:pt>
                <c:pt idx="112">
                  <c:v>5.3610958360753278</c:v>
                </c:pt>
                <c:pt idx="113">
                  <c:v>3.8786250664839677</c:v>
                </c:pt>
                <c:pt idx="114">
                  <c:v>2.8662567948868194</c:v>
                </c:pt>
                <c:pt idx="115">
                  <c:v>2.2295522361149924</c:v>
                </c:pt>
                <c:pt idx="116">
                  <c:v>3.2532154704122491</c:v>
                </c:pt>
                <c:pt idx="117">
                  <c:v>1.7294124027224167</c:v>
                </c:pt>
                <c:pt idx="118">
                  <c:v>1.4833735549590101</c:v>
                </c:pt>
                <c:pt idx="119">
                  <c:v>2.2120816017452603</c:v>
                </c:pt>
                <c:pt idx="120">
                  <c:v>3.6402033490227161</c:v>
                </c:pt>
                <c:pt idx="121">
                  <c:v>4.0115846090194447</c:v>
                </c:pt>
                <c:pt idx="122">
                  <c:v>2.7813267027511053</c:v>
                </c:pt>
                <c:pt idx="123">
                  <c:v>3.0613599165771026</c:v>
                </c:pt>
                <c:pt idx="124">
                  <c:v>2.3921987771801589</c:v>
                </c:pt>
                <c:pt idx="125">
                  <c:v>2.1010550268928423</c:v>
                </c:pt>
                <c:pt idx="126">
                  <c:v>4.210263620466935</c:v>
                </c:pt>
                <c:pt idx="127">
                  <c:v>5.1448536273084349</c:v>
                </c:pt>
                <c:pt idx="128">
                  <c:v>3.423504803935089</c:v>
                </c:pt>
                <c:pt idx="129">
                  <c:v>2.7232253503270556</c:v>
                </c:pt>
                <c:pt idx="130">
                  <c:v>2.1780183407021276</c:v>
                </c:pt>
                <c:pt idx="131">
                  <c:v>3.1218797407254173</c:v>
                </c:pt>
                <c:pt idx="132">
                  <c:v>1.7141888475152853</c:v>
                </c:pt>
                <c:pt idx="133">
                  <c:v>1.4219762791339126</c:v>
                </c:pt>
                <c:pt idx="134">
                  <c:v>2.1310072995035059</c:v>
                </c:pt>
                <c:pt idx="135">
                  <c:v>3.5770330965279533</c:v>
                </c:pt>
                <c:pt idx="136">
                  <c:v>3.8022750375815533</c:v>
                </c:pt>
                <c:pt idx="137">
                  <c:v>2.871421309227034</c:v>
                </c:pt>
                <c:pt idx="138">
                  <c:v>3.0294182311836271</c:v>
                </c:pt>
                <c:pt idx="139">
                  <c:v>2.3940802920302402</c:v>
                </c:pt>
                <c:pt idx="140">
                  <c:v>2.1154542564674621</c:v>
                </c:pt>
                <c:pt idx="141">
                  <c:v>4.7515637414397007</c:v>
                </c:pt>
                <c:pt idx="142">
                  <c:v>5.2057233415502351</c:v>
                </c:pt>
                <c:pt idx="143">
                  <c:v>3.4726635685416496</c:v>
                </c:pt>
                <c:pt idx="144">
                  <c:v>2.7599905541525085</c:v>
                </c:pt>
                <c:pt idx="145">
                  <c:v>2.0368481114703068</c:v>
                </c:pt>
                <c:pt idx="146">
                  <c:v>2.9671436506097471</c:v>
                </c:pt>
                <c:pt idx="147">
                  <c:v>1.7806585803077346</c:v>
                </c:pt>
                <c:pt idx="148">
                  <c:v>1.3444861028550423</c:v>
                </c:pt>
                <c:pt idx="149">
                  <c:v>1.7329872958004366</c:v>
                </c:pt>
              </c:numCache>
            </c:numRef>
          </c:xVal>
          <c:yVal>
            <c:numRef>
              <c:f>('state-space'!$C$3:$C$32,'state-space'!$E$3:$E$32,'state-space'!$G$3:$G$47,'state-space'!$I$3:$I$47)</c:f>
              <c:numCache>
                <c:formatCode>General</c:formatCode>
                <c:ptCount val="15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8.6131894542628409</c:v>
                </c:pt>
                <c:pt idx="31">
                  <c:v>8.8620653213367895</c:v>
                </c:pt>
                <c:pt idx="32">
                  <c:v>3.9530344792862202</c:v>
                </c:pt>
                <c:pt idx="33">
                  <c:v>3.8735043736904098</c:v>
                </c:pt>
                <c:pt idx="34">
                  <c:v>2.4860037260491099</c:v>
                </c:pt>
                <c:pt idx="35">
                  <c:v>2.7617149879422298</c:v>
                </c:pt>
                <c:pt idx="36">
                  <c:v>9.5739951838930093</c:v>
                </c:pt>
                <c:pt idx="37">
                  <c:v>10.018913603203501</c:v>
                </c:pt>
                <c:pt idx="38">
                  <c:v>8.1546215152265304</c:v>
                </c:pt>
                <c:pt idx="39">
                  <c:v>3.8017548412852502</c:v>
                </c:pt>
                <c:pt idx="40">
                  <c:v>4.0513942935412501</c:v>
                </c:pt>
                <c:pt idx="41">
                  <c:v>2.33159421903428</c:v>
                </c:pt>
                <c:pt idx="42">
                  <c:v>2.4954677966726799</c:v>
                </c:pt>
                <c:pt idx="43">
                  <c:v>2.75706533996421</c:v>
                </c:pt>
                <c:pt idx="44">
                  <c:v>5.08111751515791</c:v>
                </c:pt>
                <c:pt idx="45">
                  <c:v>9.0593659349212405</c:v>
                </c:pt>
                <c:pt idx="46">
                  <c:v>6.1962844261581003</c:v>
                </c:pt>
                <c:pt idx="47">
                  <c:v>4.2906283659950804</c:v>
                </c:pt>
                <c:pt idx="48">
                  <c:v>4.4482065573603098</c:v>
                </c:pt>
                <c:pt idx="49">
                  <c:v>2.1996272790509899</c:v>
                </c:pt>
                <c:pt idx="50">
                  <c:v>2.2141482521913498</c:v>
                </c:pt>
                <c:pt idx="51">
                  <c:v>8.1217481759991301</c:v>
                </c:pt>
                <c:pt idx="52">
                  <c:v>11.077189287375299</c:v>
                </c:pt>
                <c:pt idx="53">
                  <c:v>7.4078147270569197</c:v>
                </c:pt>
                <c:pt idx="54">
                  <c:v>4.0986107575856003</c:v>
                </c:pt>
                <c:pt idx="55">
                  <c:v>3.41094576325328</c:v>
                </c:pt>
                <c:pt idx="56">
                  <c:v>2.6687235506396099</c:v>
                </c:pt>
                <c:pt idx="57">
                  <c:v>3.6110989509708</c:v>
                </c:pt>
                <c:pt idx="58">
                  <c:v>2.5686896058797002</c:v>
                </c:pt>
                <c:pt idx="59">
                  <c:v>5.5151011071690199</c:v>
                </c:pt>
                <c:pt idx="60">
                  <c:v>3.5778178652481198</c:v>
                </c:pt>
                <c:pt idx="61">
                  <c:v>3.9959037244997901</c:v>
                </c:pt>
                <c:pt idx="62">
                  <c:v>3.8737055959011699</c:v>
                </c:pt>
                <c:pt idx="63">
                  <c:v>2.2043128540907899</c:v>
                </c:pt>
                <c:pt idx="64">
                  <c:v>2.2624195719157099</c:v>
                </c:pt>
                <c:pt idx="65">
                  <c:v>1.9767986364441901</c:v>
                </c:pt>
                <c:pt idx="66">
                  <c:v>6.2373972724001199</c:v>
                </c:pt>
                <c:pt idx="67">
                  <c:v>5.5582273170476499</c:v>
                </c:pt>
                <c:pt idx="68">
                  <c:v>5.5634241502756696</c:v>
                </c:pt>
                <c:pt idx="69">
                  <c:v>2.9069202765546698</c:v>
                </c:pt>
                <c:pt idx="70">
                  <c:v>1.93570841696512</c:v>
                </c:pt>
                <c:pt idx="71">
                  <c:v>3.60287886334998</c:v>
                </c:pt>
                <c:pt idx="72">
                  <c:v>1.7036885830535</c:v>
                </c:pt>
                <c:pt idx="73">
                  <c:v>1.9054131002836201</c:v>
                </c:pt>
                <c:pt idx="74">
                  <c:v>2.0213010391057602</c:v>
                </c:pt>
                <c:pt idx="75">
                  <c:v>3.8739907845130199</c:v>
                </c:pt>
                <c:pt idx="76">
                  <c:v>4.4364095887054402</c:v>
                </c:pt>
                <c:pt idx="77">
                  <c:v>4.0160600007962399</c:v>
                </c:pt>
                <c:pt idx="78">
                  <c:v>2.3082383267540898</c:v>
                </c:pt>
                <c:pt idx="79">
                  <c:v>2.43646908198428</c:v>
                </c:pt>
                <c:pt idx="80">
                  <c:v>2.1813796713609102</c:v>
                </c:pt>
                <c:pt idx="81">
                  <c:v>7.1050630956369503</c:v>
                </c:pt>
                <c:pt idx="82">
                  <c:v>6.43216007557211</c:v>
                </c:pt>
                <c:pt idx="83">
                  <c:v>5.5485978402839597</c:v>
                </c:pt>
                <c:pt idx="84">
                  <c:v>3.1975029334278302</c:v>
                </c:pt>
                <c:pt idx="85">
                  <c:v>2.10096388569468</c:v>
                </c:pt>
                <c:pt idx="86">
                  <c:v>4.0352133222382101</c:v>
                </c:pt>
                <c:pt idx="87">
                  <c:v>1.88361288258147</c:v>
                </c:pt>
                <c:pt idx="88">
                  <c:v>1.90439915749091</c:v>
                </c:pt>
                <c:pt idx="89">
                  <c:v>2.0758362872178902</c:v>
                </c:pt>
                <c:pt idx="90">
                  <c:v>3.9190196125080399</c:v>
                </c:pt>
                <c:pt idx="91">
                  <c:v>4.5070243733873996</c:v>
                </c:pt>
                <c:pt idx="92">
                  <c:v>4.0197174471699801</c:v>
                </c:pt>
                <c:pt idx="93">
                  <c:v>2.3291299598192201</c:v>
                </c:pt>
                <c:pt idx="94">
                  <c:v>2.49811126660066</c:v>
                </c:pt>
                <c:pt idx="95">
                  <c:v>2.2143592616466301</c:v>
                </c:pt>
                <c:pt idx="96">
                  <c:v>7.2366527037026502</c:v>
                </c:pt>
                <c:pt idx="97">
                  <c:v>6.5817965199070203</c:v>
                </c:pt>
                <c:pt idx="98">
                  <c:v>5.5401044844686904</c:v>
                </c:pt>
                <c:pt idx="99">
                  <c:v>3.2419818998010799</c:v>
                </c:pt>
                <c:pt idx="100">
                  <c:v>2.1263428033583498</c:v>
                </c:pt>
                <c:pt idx="101">
                  <c:v>4.1031399319722404</c:v>
                </c:pt>
                <c:pt idx="102">
                  <c:v>1.91413786899681</c:v>
                </c:pt>
                <c:pt idx="103">
                  <c:v>1.8897782742678499</c:v>
                </c:pt>
                <c:pt idx="104">
                  <c:v>2.0844613135690699</c:v>
                </c:pt>
                <c:pt idx="105">
                  <c:v>5.3691672828672701</c:v>
                </c:pt>
                <c:pt idx="106">
                  <c:v>4.4020869733335202</c:v>
                </c:pt>
                <c:pt idx="107">
                  <c:v>3.9364454760473002</c:v>
                </c:pt>
                <c:pt idx="108">
                  <c:v>3.4508228094326299</c:v>
                </c:pt>
                <c:pt idx="109">
                  <c:v>2.69419341104321</c:v>
                </c:pt>
                <c:pt idx="110">
                  <c:v>2.1867260854365802</c:v>
                </c:pt>
                <c:pt idx="111">
                  <c:v>6.8552445802269002</c:v>
                </c:pt>
                <c:pt idx="112">
                  <c:v>6.5075245640194996</c:v>
                </c:pt>
                <c:pt idx="113">
                  <c:v>5.4008366184586798</c:v>
                </c:pt>
                <c:pt idx="114">
                  <c:v>4.0785891144793602</c:v>
                </c:pt>
                <c:pt idx="115">
                  <c:v>2.47202897353763</c:v>
                </c:pt>
                <c:pt idx="116">
                  <c:v>4.0142606619005097</c:v>
                </c:pt>
                <c:pt idx="117">
                  <c:v>1.9089182297009499</c:v>
                </c:pt>
                <c:pt idx="118">
                  <c:v>1.84902016445243</c:v>
                </c:pt>
                <c:pt idx="119">
                  <c:v>2.34841966972941</c:v>
                </c:pt>
                <c:pt idx="120">
                  <c:v>5.5816811987890196</c:v>
                </c:pt>
                <c:pt idx="121">
                  <c:v>4.7145049647387198</c:v>
                </c:pt>
                <c:pt idx="122">
                  <c:v>3.9142563644736699</c:v>
                </c:pt>
                <c:pt idx="123">
                  <c:v>3.8841462685602499</c:v>
                </c:pt>
                <c:pt idx="124">
                  <c:v>2.8717758469632</c:v>
                </c:pt>
                <c:pt idx="125">
                  <c:v>2.54697013953021</c:v>
                </c:pt>
                <c:pt idx="126">
                  <c:v>7.43591623527682</c:v>
                </c:pt>
                <c:pt idx="127">
                  <c:v>7.2295752006097702</c:v>
                </c:pt>
                <c:pt idx="128">
                  <c:v>5.3162653912715001</c:v>
                </c:pt>
                <c:pt idx="129">
                  <c:v>4.1932752994688496</c:v>
                </c:pt>
                <c:pt idx="130">
                  <c:v>2.4997357850421298</c:v>
                </c:pt>
                <c:pt idx="131">
                  <c:v>4.3124837973784498</c:v>
                </c:pt>
                <c:pt idx="132">
                  <c:v>2.0470159959821599</c:v>
                </c:pt>
                <c:pt idx="133">
                  <c:v>1.9841243984890999</c:v>
                </c:pt>
                <c:pt idx="134">
                  <c:v>2.3903599592015299</c:v>
                </c:pt>
                <c:pt idx="135">
                  <c:v>5.5965005495074402</c:v>
                </c:pt>
                <c:pt idx="136">
                  <c:v>4.74124590176665</c:v>
                </c:pt>
                <c:pt idx="137">
                  <c:v>3.9077029421949199</c:v>
                </c:pt>
                <c:pt idx="138">
                  <c:v>3.9161904292304799</c:v>
                </c:pt>
                <c:pt idx="139">
                  <c:v>2.8945631305018402</c:v>
                </c:pt>
                <c:pt idx="140">
                  <c:v>2.5804570739423398</c:v>
                </c:pt>
                <c:pt idx="141">
                  <c:v>7.5277490738564499</c:v>
                </c:pt>
                <c:pt idx="142">
                  <c:v>7.2953193035176396</c:v>
                </c:pt>
                <c:pt idx="143">
                  <c:v>5.3036109861116998</c:v>
                </c:pt>
                <c:pt idx="144">
                  <c:v>4.19950971345133</c:v>
                </c:pt>
                <c:pt idx="145">
                  <c:v>2.5042402985880798</c:v>
                </c:pt>
                <c:pt idx="146">
                  <c:v>4.3377865151934003</c:v>
                </c:pt>
                <c:pt idx="147">
                  <c:v>2.0592423950546799</c:v>
                </c:pt>
                <c:pt idx="148">
                  <c:v>1.99755954618271</c:v>
                </c:pt>
                <c:pt idx="149">
                  <c:v>2.3978831812462902</c:v>
                </c:pt>
              </c:numCache>
            </c:numRef>
          </c:yVal>
          <c:smooth val="0"/>
          <c:extLst>
            <c:ext xmlns:c16="http://schemas.microsoft.com/office/drawing/2014/chart" uri="{C3380CC4-5D6E-409C-BE32-E72D297353CC}">
              <c16:uniqueId val="{00000000-026C-4935-801A-60445C2D1F25}"/>
            </c:ext>
          </c:extLst>
        </c:ser>
        <c:ser>
          <c:idx val="0"/>
          <c:order val="1"/>
          <c:tx>
            <c:v>Non-Matching Vehicle</c:v>
          </c:tx>
          <c:spPr>
            <a:ln>
              <a:noFill/>
            </a:ln>
          </c:spPr>
          <c:marker>
            <c:symbol val="circle"/>
            <c:size val="5"/>
            <c:spPr>
              <a:solidFill>
                <a:srgbClr val="00B0F0"/>
              </a:solidFill>
              <a:ln>
                <a:noFill/>
              </a:ln>
            </c:spPr>
          </c:marker>
          <c:xVal>
            <c:numRef>
              <c:f>('state-space'!$B$33:$B$61,'state-space'!$D$33:$D$58,'state-space'!$F$48:$F$60,'state-space'!$H$48:$H$60)</c:f>
              <c:numCache>
                <c:formatCode>General</c:formatCode>
                <c:ptCount val="81"/>
                <c:pt idx="0">
                  <c:v>1.5851712323687763</c:v>
                </c:pt>
                <c:pt idx="1">
                  <c:v>1.869836702608902</c:v>
                </c:pt>
                <c:pt idx="3">
                  <c:v>1.7186271747029946</c:v>
                </c:pt>
                <c:pt idx="4">
                  <c:v>1.0302122421132254</c:v>
                </c:pt>
                <c:pt idx="6">
                  <c:v>1.8081663527282976</c:v>
                </c:pt>
                <c:pt idx="13">
                  <c:v>1.4261972917253756</c:v>
                </c:pt>
                <c:pt idx="15">
                  <c:v>1.4990425327493555</c:v>
                </c:pt>
                <c:pt idx="19">
                  <c:v>1.0941498419682081</c:v>
                </c:pt>
                <c:pt idx="21">
                  <c:v>1.914603197741835</c:v>
                </c:pt>
                <c:pt idx="28">
                  <c:v>1.4205368442674546</c:v>
                </c:pt>
                <c:pt idx="29">
                  <c:v>1.7455176877011003</c:v>
                </c:pt>
                <c:pt idx="30">
                  <c:v>1.7852591856638926</c:v>
                </c:pt>
                <c:pt idx="31">
                  <c:v>1.6246160296785133</c:v>
                </c:pt>
                <c:pt idx="32">
                  <c:v>1.73019896201803</c:v>
                </c:pt>
                <c:pt idx="33">
                  <c:v>1.033943310215488</c:v>
                </c:pt>
                <c:pt idx="35">
                  <c:v>2.3992926742564422</c:v>
                </c:pt>
                <c:pt idx="37">
                  <c:v>1.5262011320857907</c:v>
                </c:pt>
                <c:pt idx="39">
                  <c:v>1.2964387607215451</c:v>
                </c:pt>
                <c:pt idx="41">
                  <c:v>1.3447158547567983</c:v>
                </c:pt>
                <c:pt idx="42">
                  <c:v>1.5602707321384977</c:v>
                </c:pt>
                <c:pt idx="44">
                  <c:v>1.5227167498674117</c:v>
                </c:pt>
                <c:pt idx="46">
                  <c:v>1.1019033748916145</c:v>
                </c:pt>
                <c:pt idx="48">
                  <c:v>2.6035912416132807</c:v>
                </c:pt>
                <c:pt idx="50">
                  <c:v>1.7860913047504396</c:v>
                </c:pt>
                <c:pt idx="52">
                  <c:v>1.3509920952276724</c:v>
                </c:pt>
                <c:pt idx="54">
                  <c:v>1.2619800780724189</c:v>
                </c:pt>
                <c:pt idx="55">
                  <c:v>1.8020916228977664</c:v>
                </c:pt>
                <c:pt idx="57">
                  <c:v>1.9868825932410206</c:v>
                </c:pt>
                <c:pt idx="59">
                  <c:v>1.5111809645074008</c:v>
                </c:pt>
                <c:pt idx="61">
                  <c:v>2.6132420818080533</c:v>
                </c:pt>
                <c:pt idx="63">
                  <c:v>2.5075799777176506</c:v>
                </c:pt>
                <c:pt idx="65">
                  <c:v>1.4087816329778768</c:v>
                </c:pt>
                <c:pt idx="67">
                  <c:v>1.4106186004562575</c:v>
                </c:pt>
                <c:pt idx="68">
                  <c:v>1.957315039349494</c:v>
                </c:pt>
                <c:pt idx="70">
                  <c:v>1.9410685394578668</c:v>
                </c:pt>
                <c:pt idx="72">
                  <c:v>1.6716638570617242</c:v>
                </c:pt>
                <c:pt idx="74">
                  <c:v>2.2444446447727824</c:v>
                </c:pt>
                <c:pt idx="76">
                  <c:v>2.4103871218489297</c:v>
                </c:pt>
                <c:pt idx="78">
                  <c:v>1.4753400823950455</c:v>
                </c:pt>
                <c:pt idx="80">
                  <c:v>1.4092844166056564</c:v>
                </c:pt>
              </c:numCache>
            </c:numRef>
          </c:xVal>
          <c:yVal>
            <c:numRef>
              <c:f>('state-space'!$C$33:$C$61,'state-space'!$E$33:$E$58,'state-space'!$G$48:$G$60,'state-space'!$I$48:$I$60)</c:f>
              <c:numCache>
                <c:formatCode>General</c:formatCode>
                <c:ptCount val="81"/>
                <c:pt idx="0">
                  <c:v>2.0807638155871602</c:v>
                </c:pt>
                <c:pt idx="1">
                  <c:v>1.88397002817647</c:v>
                </c:pt>
                <c:pt idx="3">
                  <c:v>1.9967849914437901</c:v>
                </c:pt>
                <c:pt idx="4">
                  <c:v>1.16176083040587</c:v>
                </c:pt>
                <c:pt idx="6">
                  <c:v>2.4636879205937601</c:v>
                </c:pt>
                <c:pt idx="13">
                  <c:v>1.4526147173064301</c:v>
                </c:pt>
                <c:pt idx="15">
                  <c:v>2.12580613389706</c:v>
                </c:pt>
                <c:pt idx="19">
                  <c:v>1.13084039767013</c:v>
                </c:pt>
                <c:pt idx="21">
                  <c:v>2.3591273419058401</c:v>
                </c:pt>
                <c:pt idx="28">
                  <c:v>1.4468538835657301</c:v>
                </c:pt>
                <c:pt idx="29">
                  <c:v>2.65877824953705</c:v>
                </c:pt>
                <c:pt idx="30">
                  <c:v>1.91736917020693</c:v>
                </c:pt>
                <c:pt idx="31">
                  <c:v>2.0172088380439899</c:v>
                </c:pt>
                <c:pt idx="32">
                  <c:v>1.99515762609125</c:v>
                </c:pt>
                <c:pt idx="33">
                  <c:v>1.14749218071887</c:v>
                </c:pt>
                <c:pt idx="35">
                  <c:v>3.0304723194300398</c:v>
                </c:pt>
                <c:pt idx="37">
                  <c:v>1.9555412700179899</c:v>
                </c:pt>
                <c:pt idx="39">
                  <c:v>1.3919960528378199</c:v>
                </c:pt>
                <c:pt idx="41">
                  <c:v>1.43738855041184</c:v>
                </c:pt>
                <c:pt idx="42">
                  <c:v>2.3749653722459798</c:v>
                </c:pt>
                <c:pt idx="44">
                  <c:v>1.7350618947899099</c:v>
                </c:pt>
                <c:pt idx="46">
                  <c:v>1.14567614142765</c:v>
                </c:pt>
                <c:pt idx="48">
                  <c:v>2.8937214422531499</c:v>
                </c:pt>
                <c:pt idx="50">
                  <c:v>1.9940667484389101</c:v>
                </c:pt>
                <c:pt idx="52">
                  <c:v>1.4288470885200499</c:v>
                </c:pt>
                <c:pt idx="54">
                  <c:v>1.3689680634419199</c:v>
                </c:pt>
                <c:pt idx="55">
                  <c:v>2.0039153545560202</c:v>
                </c:pt>
                <c:pt idx="57">
                  <c:v>2.18509285414674</c:v>
                </c:pt>
                <c:pt idx="59">
                  <c:v>1.7195411941763099</c:v>
                </c:pt>
                <c:pt idx="61">
                  <c:v>2.3910376984086299</c:v>
                </c:pt>
                <c:pt idx="63">
                  <c:v>2.9493439441987399</c:v>
                </c:pt>
                <c:pt idx="65">
                  <c:v>1.4504655530119701</c:v>
                </c:pt>
                <c:pt idx="67">
                  <c:v>1.37257103324264</c:v>
                </c:pt>
                <c:pt idx="68">
                  <c:v>2.37333187947783</c:v>
                </c:pt>
                <c:pt idx="70">
                  <c:v>2.36146317623755</c:v>
                </c:pt>
                <c:pt idx="72">
                  <c:v>1.75008377248136</c:v>
                </c:pt>
                <c:pt idx="74">
                  <c:v>3.2841699416677099</c:v>
                </c:pt>
                <c:pt idx="76">
                  <c:v>3.1940194408202598</c:v>
                </c:pt>
                <c:pt idx="78">
                  <c:v>1.76386211145434</c:v>
                </c:pt>
                <c:pt idx="80">
                  <c:v>1.57512179901298</c:v>
                </c:pt>
              </c:numCache>
            </c:numRef>
          </c:yVal>
          <c:smooth val="0"/>
          <c:extLst>
            <c:ext xmlns:c16="http://schemas.microsoft.com/office/drawing/2014/chart" uri="{C3380CC4-5D6E-409C-BE32-E72D297353CC}">
              <c16:uniqueId val="{00000001-026C-4935-801A-60445C2D1F25}"/>
            </c:ext>
          </c:extLst>
        </c:ser>
        <c:ser>
          <c:idx val="6"/>
          <c:order val="2"/>
          <c:tx>
            <c:v>"1:1"</c:v>
          </c:tx>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2-026C-4935-801A-60445C2D1F25}"/>
            </c:ext>
          </c:extLst>
        </c:ser>
        <c:dLbls>
          <c:showLegendKey val="0"/>
          <c:showVal val="0"/>
          <c:showCatName val="0"/>
          <c:showSerName val="0"/>
          <c:showPercent val="0"/>
          <c:showBubbleSize val="0"/>
        </c:dLbls>
        <c:axId val="249383552"/>
        <c:axId val="249397632"/>
      </c:scatterChart>
      <c:valAx>
        <c:axId val="249383552"/>
        <c:scaling>
          <c:orientation val="minMax"/>
          <c:max val="8"/>
        </c:scaling>
        <c:delete val="0"/>
        <c:axPos val="b"/>
        <c:title>
          <c:tx>
            <c:rich>
              <a:bodyPr/>
              <a:lstStyle/>
              <a:p>
                <a:pPr>
                  <a:defRPr/>
                </a:pPr>
                <a:r>
                  <a:rPr lang="en-US"/>
                  <a:t>FE Model Amplification</a:t>
                </a:r>
              </a:p>
            </c:rich>
          </c:tx>
          <c:overlay val="0"/>
        </c:title>
        <c:numFmt formatCode="General" sourceLinked="1"/>
        <c:majorTickMark val="out"/>
        <c:minorTickMark val="none"/>
        <c:tickLblPos val="nextTo"/>
        <c:crossAx val="249397632"/>
        <c:crosses val="autoZero"/>
        <c:crossBetween val="midCat"/>
      </c:valAx>
      <c:valAx>
        <c:axId val="249397632"/>
        <c:scaling>
          <c:orientation val="minMax"/>
          <c:max val="8"/>
        </c:scaling>
        <c:delete val="0"/>
        <c:axPos val="l"/>
        <c:majorGridlines/>
        <c:title>
          <c:tx>
            <c:rich>
              <a:bodyPr/>
              <a:lstStyle/>
              <a:p>
                <a:pPr>
                  <a:defRPr/>
                </a:pPr>
                <a:r>
                  <a:rPr lang="en-US"/>
                  <a:t>State-Space Amplification</a:t>
                </a:r>
              </a:p>
            </c:rich>
          </c:tx>
          <c:overlay val="0"/>
        </c:title>
        <c:numFmt formatCode="General" sourceLinked="1"/>
        <c:majorTickMark val="out"/>
        <c:minorTickMark val="none"/>
        <c:tickLblPos val="nextTo"/>
        <c:crossAx val="249383552"/>
        <c:crosses val="autoZero"/>
        <c:crossBetween val="midCat"/>
      </c:valAx>
    </c:plotArea>
    <c:legend>
      <c:legendPos val="r"/>
      <c:layout>
        <c:manualLayout>
          <c:xMode val="edge"/>
          <c:yMode val="edge"/>
          <c:x val="0.50273499015748024"/>
          <c:y val="0.55034995625546812"/>
          <c:w val="0.45351500984251975"/>
          <c:h val="0.25115157480314959"/>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07327209098862"/>
          <c:y val="7.3949241246414263E-2"/>
          <c:w val="0.76018883056284636"/>
          <c:h val="0.71739724527558191"/>
        </c:manualLayout>
      </c:layout>
      <c:scatterChart>
        <c:scatterStyle val="lineMarker"/>
        <c:varyColors val="0"/>
        <c:ser>
          <c:idx val="0"/>
          <c:order val="0"/>
          <c:tx>
            <c:strRef>
              <c:f>ISO!$B$2</c:f>
              <c:strCache>
                <c:ptCount val="1"/>
                <c:pt idx="0">
                  <c:v>40ft-1sp</c:v>
                </c:pt>
              </c:strCache>
            </c:strRef>
          </c:tx>
          <c:spPr>
            <a:ln w="28575">
              <a:noFill/>
            </a:ln>
          </c:spPr>
          <c:xVal>
            <c:numRef>
              <c:f>ISO!$C$4:$C$63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ISO!$B$4:$B$63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c:v>1.6511706890338401E-6</c:v>
                </c:pt>
                <c:pt idx="16">
                  <c:v>1.65395829419307E-6</c:v>
                </c:pt>
                <c:pt idx="17">
                  <c:v>1.6642187717232299E-7</c:v>
                </c:pt>
                <c:pt idx="18">
                  <c:v>1.7362574023018399E-7</c:v>
                </c:pt>
                <c:pt idx="19">
                  <c:v>1.8382022138547402E-8</c:v>
                </c:pt>
                <c:pt idx="20">
                  <c:v>1.6718341061341799E-8</c:v>
                </c:pt>
                <c:pt idx="21">
                  <c:v>3.8153742138534402E-6</c:v>
                </c:pt>
                <c:pt idx="22">
                  <c:v>3.3795082610332598E-6</c:v>
                </c:pt>
                <c:pt idx="23">
                  <c:v>3.6524607432692302E-7</c:v>
                </c:pt>
                <c:pt idx="24">
                  <c:v>3.1456843556688901E-7</c:v>
                </c:pt>
                <c:pt idx="25">
                  <c:v>3.1072085701497102E-8</c:v>
                </c:pt>
                <c:pt idx="26">
                  <c:v>3.54025140261847E-8</c:v>
                </c:pt>
                <c:pt idx="27">
                  <c:v>1.8278755453589099E-7</c:v>
                </c:pt>
                <c:pt idx="28">
                  <c:v>1.7000250021702001E-7</c:v>
                </c:pt>
                <c:pt idx="29">
                  <c:v>1.7027323033995299E-7</c:v>
                </c:pt>
                <c:pt idx="30">
                  <c:v>1.6511706890338401E-6</c:v>
                </c:pt>
                <c:pt idx="31">
                  <c:v>1.65395829419307E-6</c:v>
                </c:pt>
                <c:pt idx="33">
                  <c:v>1.7362574023018399E-7</c:v>
                </c:pt>
                <c:pt idx="34">
                  <c:v>1.8382022138547402E-8</c:v>
                </c:pt>
                <c:pt idx="36">
                  <c:v>3.8153742138534402E-6</c:v>
                </c:pt>
                <c:pt idx="43">
                  <c:v>1.7000250021702001E-7</c:v>
                </c:pt>
                <c:pt idx="45">
                  <c:v>1.6511706890338401E-6</c:v>
                </c:pt>
                <c:pt idx="49">
                  <c:v>1.8382022138547402E-8</c:v>
                </c:pt>
                <c:pt idx="51">
                  <c:v>3.8153742138534402E-6</c:v>
                </c:pt>
                <c:pt idx="58">
                  <c:v>1.7000250021702001E-7</c:v>
                </c:pt>
              </c:numCache>
            </c:numRef>
          </c:yVal>
          <c:smooth val="0"/>
          <c:extLst>
            <c:ext xmlns:c16="http://schemas.microsoft.com/office/drawing/2014/chart" uri="{C3380CC4-5D6E-409C-BE32-E72D297353CC}">
              <c16:uniqueId val="{00000000-96DB-4BE1-B623-21FAF69499F2}"/>
            </c:ext>
          </c:extLst>
        </c:ser>
        <c:ser>
          <c:idx val="2"/>
          <c:order val="1"/>
          <c:tx>
            <c:strRef>
              <c:f>ISO!$F$2</c:f>
              <c:strCache>
                <c:ptCount val="1"/>
                <c:pt idx="0">
                  <c:v>100ft-1sp</c:v>
                </c:pt>
              </c:strCache>
            </c:strRef>
          </c:tx>
          <c:spPr>
            <a:ln w="28575">
              <a:noFill/>
            </a:ln>
          </c:spPr>
          <c:xVal>
            <c:numRef>
              <c:f>ISO!$G$4:$G$63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ISO!$F$4:$F$63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1-96DB-4BE1-B623-21FAF69499F2}"/>
            </c:ext>
          </c:extLst>
        </c:ser>
        <c:ser>
          <c:idx val="4"/>
          <c:order val="2"/>
          <c:tx>
            <c:strRef>
              <c:f>ISO!$J$2</c:f>
              <c:strCache>
                <c:ptCount val="1"/>
                <c:pt idx="0">
                  <c:v>140ft-1sp</c:v>
                </c:pt>
              </c:strCache>
            </c:strRef>
          </c:tx>
          <c:spPr>
            <a:ln w="28575">
              <a:noFill/>
            </a:ln>
          </c:spPr>
          <c:xVal>
            <c:numRef>
              <c:f>ISO!$K$4:$K$33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ISO!$J$4:$J$33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7" formatCode="General">
                  <c:v>1.6642187717232299E-7</c:v>
                </c:pt>
                <c:pt idx="19" formatCode="General">
                  <c:v>1.8382022138547402E-8</c:v>
                </c:pt>
                <c:pt idx="21" formatCode="General">
                  <c:v>3.8153742138534402E-6</c:v>
                </c:pt>
                <c:pt idx="23" formatCode="General">
                  <c:v>3.6524607432692302E-7</c:v>
                </c:pt>
                <c:pt idx="25" formatCode="General">
                  <c:v>3.1072085701497102E-8</c:v>
                </c:pt>
                <c:pt idx="27" formatCode="General">
                  <c:v>1.8278755453589099E-7</c:v>
                </c:pt>
              </c:numCache>
            </c:numRef>
          </c:yVal>
          <c:smooth val="0"/>
          <c:extLst>
            <c:ext xmlns:c16="http://schemas.microsoft.com/office/drawing/2014/chart" uri="{C3380CC4-5D6E-409C-BE32-E72D297353CC}">
              <c16:uniqueId val="{00000002-96DB-4BE1-B623-21FAF69499F2}"/>
            </c:ext>
          </c:extLst>
        </c:ser>
        <c:ser>
          <c:idx val="1"/>
          <c:order val="3"/>
          <c:tx>
            <c:strRef>
              <c:f>ISO!$D$2</c:f>
              <c:strCache>
                <c:ptCount val="1"/>
                <c:pt idx="0">
                  <c:v>40ft-2sp</c:v>
                </c:pt>
              </c:strCache>
            </c:strRef>
          </c:tx>
          <c:spPr>
            <a:ln w="28575">
              <a:noFill/>
            </a:ln>
          </c:spPr>
          <c:marker>
            <c:symbol val="circle"/>
            <c:size val="5"/>
            <c:spPr>
              <a:solidFill>
                <a:schemeClr val="tx2"/>
              </a:solidFill>
              <a:ln>
                <a:noFill/>
              </a:ln>
            </c:spPr>
          </c:marker>
          <c:xVal>
            <c:numRef>
              <c:f>ISO!$E$4:$E$63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ISO!$D$4:$D$63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6" formatCode="General">
                  <c:v>3.8153742138534402E-6</c:v>
                </c:pt>
                <c:pt idx="38" formatCode="General">
                  <c:v>3.6524607432692302E-7</c:v>
                </c:pt>
                <c:pt idx="40" formatCode="General">
                  <c:v>3.1072085701497102E-8</c:v>
                </c:pt>
                <c:pt idx="42" formatCode="General">
                  <c:v>1.8278755453589099E-7</c:v>
                </c:pt>
                <c:pt idx="43" formatCode="General">
                  <c:v>1.7000250021702001E-7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numCache>
            </c:numRef>
          </c:yVal>
          <c:smooth val="0"/>
          <c:extLst>
            <c:ext xmlns:c16="http://schemas.microsoft.com/office/drawing/2014/chart" uri="{C3380CC4-5D6E-409C-BE32-E72D297353CC}">
              <c16:uniqueId val="{00000003-96DB-4BE1-B623-21FAF69499F2}"/>
            </c:ext>
          </c:extLst>
        </c:ser>
        <c:ser>
          <c:idx val="3"/>
          <c:order val="4"/>
          <c:tx>
            <c:strRef>
              <c:f>ISO!$H$2</c:f>
              <c:strCache>
                <c:ptCount val="1"/>
                <c:pt idx="0">
                  <c:v>100ft-2sp</c:v>
                </c:pt>
              </c:strCache>
            </c:strRef>
          </c:tx>
          <c:spPr>
            <a:ln w="28575">
              <a:noFill/>
            </a:ln>
          </c:spPr>
          <c:marker>
            <c:symbol val="circle"/>
            <c:size val="5"/>
            <c:spPr>
              <a:solidFill>
                <a:srgbClr val="C00000"/>
              </a:solidFill>
              <a:ln>
                <a:noFill/>
              </a:ln>
            </c:spPr>
          </c:marker>
          <c:xVal>
            <c:numRef>
              <c:f>ISO!$I$4:$I$63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ISO!$H$4:$H$63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4-96DB-4BE1-B623-21FAF69499F2}"/>
            </c:ext>
          </c:extLst>
        </c:ser>
        <c:ser>
          <c:idx val="5"/>
          <c:order val="5"/>
          <c:tx>
            <c:strRef>
              <c:f>ISO!$L$2</c:f>
              <c:strCache>
                <c:ptCount val="1"/>
                <c:pt idx="0">
                  <c:v>140ft-2sp</c:v>
                </c:pt>
              </c:strCache>
            </c:strRef>
          </c:tx>
          <c:spPr>
            <a:ln w="28575">
              <a:noFill/>
            </a:ln>
          </c:spPr>
          <c:marker>
            <c:symbol val="circle"/>
            <c:size val="5"/>
            <c:spPr>
              <a:solidFill>
                <a:schemeClr val="accent6">
                  <a:lumMod val="75000"/>
                </a:schemeClr>
              </a:solidFill>
              <a:ln>
                <a:noFill/>
              </a:ln>
            </c:spPr>
          </c:marker>
          <c:xVal>
            <c:numRef>
              <c:f>ISO!$M$4:$M$33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ISO!$L$4:$L$33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9" formatCode="General">
                  <c:v>1.8382022138547402E-8</c:v>
                </c:pt>
                <c:pt idx="21" formatCode="General">
                  <c:v>3.8153742138534402E-6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numCache>
            </c:numRef>
          </c:yVal>
          <c:smooth val="0"/>
          <c:extLst>
            <c:ext xmlns:c16="http://schemas.microsoft.com/office/drawing/2014/chart" uri="{C3380CC4-5D6E-409C-BE32-E72D297353CC}">
              <c16:uniqueId val="{00000005-96DB-4BE1-B623-21FAF69499F2}"/>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At val="1.0000000000000005E-8"/>
        <c:crossBetween val="midCat"/>
      </c:valAx>
      <c:valAx>
        <c:axId val="248565120"/>
        <c:scaling>
          <c:logBase val="10"/>
          <c:orientation val="minMax"/>
          <c:max val="1.0000000000000004E-5"/>
        </c:scaling>
        <c:delete val="0"/>
        <c:axPos val="l"/>
        <c:majorGridlines/>
        <c:title>
          <c:tx>
            <c:rich>
              <a:bodyPr rot="-5400000" vert="horz"/>
              <a:lstStyle/>
              <a:p>
                <a:pPr>
                  <a:defRPr/>
                </a:pPr>
                <a:r>
                  <a:rPr lang="en-US"/>
                  <a:t>ISO8608 C</a:t>
                </a:r>
                <a:r>
                  <a:rPr lang="en-US" baseline="-25000"/>
                  <a:t>10</a:t>
                </a:r>
                <a:r>
                  <a:rPr lang="en-US"/>
                  <a:t> Value</a:t>
                </a:r>
              </a:p>
            </c:rich>
          </c:tx>
          <c:overlay val="0"/>
        </c:title>
        <c:numFmt formatCode="0.00E+00" sourceLinked="1"/>
        <c:majorTickMark val="out"/>
        <c:minorTickMark val="none"/>
        <c:tickLblPos val="nextTo"/>
        <c:crossAx val="248562816"/>
        <c:crosses val="autoZero"/>
        <c:crossBetween val="midCat"/>
      </c:valAx>
    </c:plotArea>
    <c:legend>
      <c:legendPos val="r"/>
      <c:layout>
        <c:manualLayout>
          <c:xMode val="edge"/>
          <c:yMode val="edge"/>
          <c:x val="0.79562507811523575"/>
          <c:y val="0.29852328959575458"/>
          <c:w val="0.17265048118985124"/>
          <c:h val="0.48851074079751244"/>
        </c:manualLayout>
      </c:layout>
      <c:overlay val="1"/>
      <c:spPr>
        <a:noFill/>
      </c:spPr>
    </c:legend>
    <c:plotVisOnly val="1"/>
    <c:dispBlanksAs val="gap"/>
    <c:showDLblsOverMax val="0"/>
  </c:chart>
  <c:txPr>
    <a:bodyPr/>
    <a:lstStyle/>
    <a:p>
      <a:pPr>
        <a:defRPr b="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1-Span IRI vs. Amplification</a:t>
            </a:r>
          </a:p>
        </c:rich>
      </c:tx>
      <c:layout>
        <c:manualLayout>
          <c:xMode val="edge"/>
          <c:yMode val="edge"/>
          <c:x val="0.18187518226888305"/>
          <c:y val="1.666662352241732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IRI!$B$2</c:f>
              <c:strCache>
                <c:ptCount val="1"/>
                <c:pt idx="0">
                  <c:v>40ft-1sp</c:v>
                </c:pt>
              </c:strCache>
            </c:strRef>
          </c:tx>
          <c:spPr>
            <a:ln w="28575">
              <a:noFill/>
            </a:ln>
          </c:spPr>
          <c:marker>
            <c:symbol val="circle"/>
            <c:size val="5"/>
            <c:spPr>
              <a:solidFill>
                <a:schemeClr val="tx2"/>
              </a:solidFill>
              <a:ln>
                <a:noFill/>
              </a:ln>
            </c:spPr>
          </c:marker>
          <c:xVal>
            <c:numRef>
              <c:f>IRI!$C$4:$C$63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IRI!$B$4:$B$63</c:f>
              <c:numCache>
                <c:formatCode>General</c:formatCode>
                <c:ptCount val="60"/>
                <c:pt idx="0">
                  <c:v>530.94837187377004</c:v>
                </c:pt>
                <c:pt idx="1">
                  <c:v>724.76372240999603</c:v>
                </c:pt>
                <c:pt idx="2">
                  <c:v>488.72314339839198</c:v>
                </c:pt>
                <c:pt idx="3">
                  <c:v>459.51860106424198</c:v>
                </c:pt>
                <c:pt idx="4">
                  <c:v>289.99979666681497</c:v>
                </c:pt>
                <c:pt idx="5">
                  <c:v>314.01432484721602</c:v>
                </c:pt>
                <c:pt idx="6">
                  <c:v>898.39630725789596</c:v>
                </c:pt>
                <c:pt idx="7">
                  <c:v>668.05060306975395</c:v>
                </c:pt>
                <c:pt idx="8">
                  <c:v>610.73405032755204</c:v>
                </c:pt>
                <c:pt idx="9">
                  <c:v>418.66977802356502</c:v>
                </c:pt>
                <c:pt idx="10">
                  <c:v>356.55473654097199</c:v>
                </c:pt>
                <c:pt idx="11">
                  <c:v>518.32718093282097</c:v>
                </c:pt>
                <c:pt idx="12">
                  <c:v>234.21236622444999</c:v>
                </c:pt>
                <c:pt idx="13">
                  <c:v>248.759523268935</c:v>
                </c:pt>
                <c:pt idx="14">
                  <c:v>207.12884022827899</c:v>
                </c:pt>
                <c:pt idx="15">
                  <c:v>549.34941103527899</c:v>
                </c:pt>
                <c:pt idx="16">
                  <c:v>637.82417982556399</c:v>
                </c:pt>
                <c:pt idx="17">
                  <c:v>520.27002487486402</c:v>
                </c:pt>
                <c:pt idx="18">
                  <c:v>453.25114608847002</c:v>
                </c:pt>
                <c:pt idx="19">
                  <c:v>340.23119651851903</c:v>
                </c:pt>
                <c:pt idx="20">
                  <c:v>331.34307887699998</c:v>
                </c:pt>
                <c:pt idx="21">
                  <c:v>846.57823905880798</c:v>
                </c:pt>
                <c:pt idx="22">
                  <c:v>673.33470366826498</c:v>
                </c:pt>
                <c:pt idx="23">
                  <c:v>634.82544177146099</c:v>
                </c:pt>
                <c:pt idx="24">
                  <c:v>394.921967924505</c:v>
                </c:pt>
                <c:pt idx="25">
                  <c:v>341.69608078695398</c:v>
                </c:pt>
                <c:pt idx="26">
                  <c:v>580.642850677909</c:v>
                </c:pt>
                <c:pt idx="27">
                  <c:v>222.25728824188101</c:v>
                </c:pt>
                <c:pt idx="28">
                  <c:v>232.336129269944</c:v>
                </c:pt>
                <c:pt idx="29">
                  <c:v>206.57896020275101</c:v>
                </c:pt>
                <c:pt idx="30">
                  <c:v>530.94837187377004</c:v>
                </c:pt>
                <c:pt idx="31">
                  <c:v>724.76372240999603</c:v>
                </c:pt>
                <c:pt idx="33">
                  <c:v>459.51860106424198</c:v>
                </c:pt>
                <c:pt idx="34">
                  <c:v>289.99979666681497</c:v>
                </c:pt>
                <c:pt idx="36">
                  <c:v>898.39630725789596</c:v>
                </c:pt>
                <c:pt idx="43">
                  <c:v>248.759523268935</c:v>
                </c:pt>
                <c:pt idx="45">
                  <c:v>549.34941103527899</c:v>
                </c:pt>
                <c:pt idx="49">
                  <c:v>340.23119651851903</c:v>
                </c:pt>
                <c:pt idx="51">
                  <c:v>846.57823905880798</c:v>
                </c:pt>
                <c:pt idx="58">
                  <c:v>232.336129269944</c:v>
                </c:pt>
              </c:numCache>
            </c:numRef>
          </c:yVal>
          <c:smooth val="0"/>
          <c:extLst>
            <c:ext xmlns:c16="http://schemas.microsoft.com/office/drawing/2014/chart" uri="{C3380CC4-5D6E-409C-BE32-E72D297353CC}">
              <c16:uniqueId val="{00000000-7915-4A6F-80C5-DBF13AA10C5B}"/>
            </c:ext>
          </c:extLst>
        </c:ser>
        <c:ser>
          <c:idx val="3"/>
          <c:order val="1"/>
          <c:tx>
            <c:strRef>
              <c:f>IRI!$F$2</c:f>
              <c:strCache>
                <c:ptCount val="1"/>
                <c:pt idx="0">
                  <c:v>100ft-1sp</c:v>
                </c:pt>
              </c:strCache>
            </c:strRef>
          </c:tx>
          <c:spPr>
            <a:ln w="28575">
              <a:noFill/>
            </a:ln>
          </c:spPr>
          <c:marker>
            <c:symbol val="circle"/>
            <c:size val="5"/>
            <c:spPr>
              <a:solidFill>
                <a:srgbClr val="C00000"/>
              </a:solidFill>
              <a:ln>
                <a:noFill/>
              </a:ln>
            </c:spPr>
          </c:marker>
          <c:xVal>
            <c:numRef>
              <c:f>IRI!$G$4:$G$63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IRI!$F$4:$F$63</c:f>
              <c:numCache>
                <c:formatCode>General</c:formatCode>
                <c:ptCount val="60"/>
                <c:pt idx="0">
                  <c:v>600.25862896394597</c:v>
                </c:pt>
                <c:pt idx="1">
                  <c:v>687.93325363756799</c:v>
                </c:pt>
                <c:pt idx="2">
                  <c:v>444.47750862729902</c:v>
                </c:pt>
                <c:pt idx="3">
                  <c:v>452.047805978599</c:v>
                </c:pt>
                <c:pt idx="4">
                  <c:v>441.65740931417901</c:v>
                </c:pt>
                <c:pt idx="5">
                  <c:v>321.70600810603497</c:v>
                </c:pt>
                <c:pt idx="6">
                  <c:v>850.025629171849</c:v>
                </c:pt>
                <c:pt idx="7">
                  <c:v>948.43933678054304</c:v>
                </c:pt>
                <c:pt idx="8">
                  <c:v>548.74812820987199</c:v>
                </c:pt>
                <c:pt idx="9">
                  <c:v>378.303802762793</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321.70600810603497</c:v>
                </c:pt>
                <c:pt idx="21">
                  <c:v>850.025629171849</c:v>
                </c:pt>
                <c:pt idx="22">
                  <c:v>948.43933678054304</c:v>
                </c:pt>
                <c:pt idx="23">
                  <c:v>548.74812820987199</c:v>
                </c:pt>
                <c:pt idx="24">
                  <c:v>378.303802762793</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321.70600810603497</c:v>
                </c:pt>
                <c:pt idx="36">
                  <c:v>850.025629171849</c:v>
                </c:pt>
                <c:pt idx="37">
                  <c:v>948.43933678054304</c:v>
                </c:pt>
                <c:pt idx="38">
                  <c:v>548.74812820987199</c:v>
                </c:pt>
                <c:pt idx="39">
                  <c:v>378.303802762793</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850.025629171849</c:v>
                </c:pt>
                <c:pt idx="53">
                  <c:v>548.74812820987199</c:v>
                </c:pt>
                <c:pt idx="55">
                  <c:v>334.16275211942701</c:v>
                </c:pt>
                <c:pt idx="57">
                  <c:v>238.12853262410599</c:v>
                </c:pt>
              </c:numCache>
            </c:numRef>
          </c:yVal>
          <c:smooth val="0"/>
          <c:extLst>
            <c:ext xmlns:c16="http://schemas.microsoft.com/office/drawing/2014/chart" uri="{C3380CC4-5D6E-409C-BE32-E72D297353CC}">
              <c16:uniqueId val="{00000001-7915-4A6F-80C5-DBF13AA10C5B}"/>
            </c:ext>
          </c:extLst>
        </c:ser>
        <c:ser>
          <c:idx val="5"/>
          <c:order val="2"/>
          <c:tx>
            <c:strRef>
              <c:f>IRI!$J$2</c:f>
              <c:strCache>
                <c:ptCount val="1"/>
                <c:pt idx="0">
                  <c:v>140ft-1sp</c:v>
                </c:pt>
              </c:strCache>
            </c:strRef>
          </c:tx>
          <c:spPr>
            <a:ln w="28575">
              <a:noFill/>
            </a:ln>
          </c:spPr>
          <c:marker>
            <c:symbol val="circle"/>
            <c:size val="5"/>
            <c:spPr>
              <a:solidFill>
                <a:schemeClr val="accent6">
                  <a:lumMod val="75000"/>
                </a:schemeClr>
              </a:solidFill>
              <a:ln>
                <a:noFill/>
              </a:ln>
            </c:spPr>
          </c:marker>
          <c:xVal>
            <c:numRef>
              <c:f>IRI!$K$4:$K$33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IRI!$J$4:$J$33</c:f>
              <c:numCache>
                <c:formatCode>General</c:formatCode>
                <c:ptCount val="30"/>
                <c:pt idx="0">
                  <c:v>565.97251978245004</c:v>
                </c:pt>
                <c:pt idx="1">
                  <c:v>623.36712126501004</c:v>
                </c:pt>
                <c:pt idx="2">
                  <c:v>453.95305354361602</c:v>
                </c:pt>
                <c:pt idx="3">
                  <c:v>410.24216547416103</c:v>
                </c:pt>
                <c:pt idx="4">
                  <c:v>382.12112157231201</c:v>
                </c:pt>
                <c:pt idx="5">
                  <c:v>299.001870153347</c:v>
                </c:pt>
                <c:pt idx="6">
                  <c:v>897.560366781722</c:v>
                </c:pt>
                <c:pt idx="7">
                  <c:v>942.78003804173704</c:v>
                </c:pt>
                <c:pt idx="8">
                  <c:v>525.057203593189</c:v>
                </c:pt>
                <c:pt idx="9">
                  <c:v>392.13576185010402</c:v>
                </c:pt>
                <c:pt idx="10">
                  <c:v>289.600724853023</c:v>
                </c:pt>
                <c:pt idx="11">
                  <c:v>632.68784469039394</c:v>
                </c:pt>
                <c:pt idx="12">
                  <c:v>250.64124015560799</c:v>
                </c:pt>
                <c:pt idx="13">
                  <c:v>189.46776117617</c:v>
                </c:pt>
                <c:pt idx="14">
                  <c:v>241.70721153002799</c:v>
                </c:pt>
                <c:pt idx="15">
                  <c:v>565.97251978245004</c:v>
                </c:pt>
                <c:pt idx="17">
                  <c:v>453.95305354361602</c:v>
                </c:pt>
                <c:pt idx="19">
                  <c:v>382.12112157231201</c:v>
                </c:pt>
                <c:pt idx="21">
                  <c:v>897.560366781722</c:v>
                </c:pt>
                <c:pt idx="23">
                  <c:v>525.057203593189</c:v>
                </c:pt>
                <c:pt idx="25">
                  <c:v>289.600724853023</c:v>
                </c:pt>
                <c:pt idx="27">
                  <c:v>250.64124015560799</c:v>
                </c:pt>
              </c:numCache>
            </c:numRef>
          </c:yVal>
          <c:smooth val="0"/>
          <c:extLst>
            <c:ext xmlns:c16="http://schemas.microsoft.com/office/drawing/2014/chart" uri="{C3380CC4-5D6E-409C-BE32-E72D297353CC}">
              <c16:uniqueId val="{00000002-7915-4A6F-80C5-DBF13AA10C5B}"/>
            </c:ext>
          </c:extLst>
        </c:ser>
        <c:dLbls>
          <c:showLegendKey val="0"/>
          <c:showVal val="0"/>
          <c:showCatName val="0"/>
          <c:showSerName val="0"/>
          <c:showPercent val="0"/>
          <c:showBubbleSize val="0"/>
        </c:dLbls>
        <c:axId val="248513664"/>
        <c:axId val="248515968"/>
      </c:scatterChart>
      <c:valAx>
        <c:axId val="248513664"/>
        <c:scaling>
          <c:orientation val="minMax"/>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15968"/>
        <c:crosses val="autoZero"/>
        <c:crossBetween val="midCat"/>
      </c:valAx>
      <c:valAx>
        <c:axId val="248515968"/>
        <c:scaling>
          <c:orientation val="minMax"/>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13664"/>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IRI vs. Amplification</a:t>
            </a:r>
          </a:p>
        </c:rich>
      </c:tx>
      <c:layout>
        <c:manualLayout>
          <c:xMode val="edge"/>
          <c:yMode val="edge"/>
          <c:x val="0.17890055409740452"/>
          <c:y val="3.287591800176546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IRI!$D$2</c:f>
              <c:strCache>
                <c:ptCount val="1"/>
                <c:pt idx="0">
                  <c:v>40ft-2sp</c:v>
                </c:pt>
              </c:strCache>
            </c:strRef>
          </c:tx>
          <c:spPr>
            <a:ln w="28575">
              <a:noFill/>
            </a:ln>
          </c:spPr>
          <c:marker>
            <c:symbol val="circle"/>
            <c:size val="5"/>
            <c:spPr>
              <a:solidFill>
                <a:schemeClr val="tx2"/>
              </a:solidFill>
              <a:ln>
                <a:noFill/>
              </a:ln>
            </c:spPr>
          </c:marker>
          <c:xVal>
            <c:numRef>
              <c:f>IRI!$E$4:$E$63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IRI!$D$4:$D$63</c:f>
              <c:numCache>
                <c:formatCode>General</c:formatCode>
                <c:ptCount val="60"/>
                <c:pt idx="0">
                  <c:v>651.80548206793299</c:v>
                </c:pt>
                <c:pt idx="1">
                  <c:v>724.76372240999603</c:v>
                </c:pt>
                <c:pt idx="2">
                  <c:v>488.72314339839198</c:v>
                </c:pt>
                <c:pt idx="3">
                  <c:v>459.51860106424198</c:v>
                </c:pt>
                <c:pt idx="4">
                  <c:v>519.32159697660802</c:v>
                </c:pt>
                <c:pt idx="5">
                  <c:v>323.74023235222501</c:v>
                </c:pt>
                <c:pt idx="6">
                  <c:v>898.39630725789596</c:v>
                </c:pt>
                <c:pt idx="7">
                  <c:v>1183.61033891945</c:v>
                </c:pt>
                <c:pt idx="8">
                  <c:v>610.73405032755204</c:v>
                </c:pt>
                <c:pt idx="9">
                  <c:v>418.66977802356502</c:v>
                </c:pt>
                <c:pt idx="10">
                  <c:v>356.55473654097199</c:v>
                </c:pt>
                <c:pt idx="11">
                  <c:v>694.77926504878496</c:v>
                </c:pt>
                <c:pt idx="12">
                  <c:v>234.21236622444999</c:v>
                </c:pt>
                <c:pt idx="13">
                  <c:v>248.759523268935</c:v>
                </c:pt>
                <c:pt idx="14">
                  <c:v>305.23248793975398</c:v>
                </c:pt>
                <c:pt idx="15">
                  <c:v>623.40113938716104</c:v>
                </c:pt>
                <c:pt idx="16">
                  <c:v>637.82417982556399</c:v>
                </c:pt>
                <c:pt idx="17">
                  <c:v>520.27002487486402</c:v>
                </c:pt>
                <c:pt idx="18">
                  <c:v>453.25114608847002</c:v>
                </c:pt>
                <c:pt idx="19">
                  <c:v>535.79945905756301</c:v>
                </c:pt>
                <c:pt idx="20">
                  <c:v>331.34307887699998</c:v>
                </c:pt>
                <c:pt idx="21">
                  <c:v>846.57823905880798</c:v>
                </c:pt>
                <c:pt idx="22">
                  <c:v>1160.26774904166</c:v>
                </c:pt>
                <c:pt idx="23">
                  <c:v>634.82544177146099</c:v>
                </c:pt>
                <c:pt idx="24">
                  <c:v>394.921967924505</c:v>
                </c:pt>
                <c:pt idx="25">
                  <c:v>341.69608078695398</c:v>
                </c:pt>
                <c:pt idx="26">
                  <c:v>652.33703696797295</c:v>
                </c:pt>
                <c:pt idx="27">
                  <c:v>244.812809429092</c:v>
                </c:pt>
                <c:pt idx="28">
                  <c:v>232.336129269944</c:v>
                </c:pt>
                <c:pt idx="29">
                  <c:v>303.49811986925101</c:v>
                </c:pt>
                <c:pt idx="30">
                  <c:v>651.80548206793299</c:v>
                </c:pt>
                <c:pt idx="31">
                  <c:v>724.76372240999603</c:v>
                </c:pt>
                <c:pt idx="32">
                  <c:v>488.72314339839198</c:v>
                </c:pt>
                <c:pt idx="33">
                  <c:v>459.51860106424198</c:v>
                </c:pt>
                <c:pt idx="34">
                  <c:v>519.32159697660802</c:v>
                </c:pt>
                <c:pt idx="36">
                  <c:v>898.39630725789596</c:v>
                </c:pt>
                <c:pt idx="38">
                  <c:v>610.73405032755204</c:v>
                </c:pt>
                <c:pt idx="40">
                  <c:v>356.55473654097199</c:v>
                </c:pt>
                <c:pt idx="42">
                  <c:v>234.21236622444999</c:v>
                </c:pt>
                <c:pt idx="43">
                  <c:v>248.759523268935</c:v>
                </c:pt>
                <c:pt idx="45">
                  <c:v>623.40113938716104</c:v>
                </c:pt>
                <c:pt idx="47">
                  <c:v>520.27002487486402</c:v>
                </c:pt>
                <c:pt idx="49">
                  <c:v>535.79945905756301</c:v>
                </c:pt>
                <c:pt idx="51">
                  <c:v>846.57823905880798</c:v>
                </c:pt>
                <c:pt idx="53">
                  <c:v>634.82544177146099</c:v>
                </c:pt>
                <c:pt idx="55">
                  <c:v>341.69608078695398</c:v>
                </c:pt>
              </c:numCache>
            </c:numRef>
          </c:yVal>
          <c:smooth val="0"/>
          <c:extLst>
            <c:ext xmlns:c16="http://schemas.microsoft.com/office/drawing/2014/chart" uri="{C3380CC4-5D6E-409C-BE32-E72D297353CC}">
              <c16:uniqueId val="{00000000-8383-4A01-AFC5-5D23E30F419F}"/>
            </c:ext>
          </c:extLst>
        </c:ser>
        <c:ser>
          <c:idx val="3"/>
          <c:order val="1"/>
          <c:tx>
            <c:strRef>
              <c:f>IRI!$H$2</c:f>
              <c:strCache>
                <c:ptCount val="1"/>
                <c:pt idx="0">
                  <c:v>100ft-2sp</c:v>
                </c:pt>
              </c:strCache>
            </c:strRef>
          </c:tx>
          <c:spPr>
            <a:ln w="28575">
              <a:noFill/>
            </a:ln>
          </c:spPr>
          <c:marker>
            <c:symbol val="circle"/>
            <c:size val="5"/>
            <c:spPr>
              <a:solidFill>
                <a:srgbClr val="C00000"/>
              </a:solidFill>
              <a:ln>
                <a:noFill/>
              </a:ln>
            </c:spPr>
          </c:marker>
          <c:xVal>
            <c:numRef>
              <c:f>IRI!$I$4:$I$63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IRI!$H$4:$H$63</c:f>
              <c:numCache>
                <c:formatCode>General</c:formatCode>
                <c:ptCount val="60"/>
                <c:pt idx="0">
                  <c:v>600.25862896394597</c:v>
                </c:pt>
                <c:pt idx="1">
                  <c:v>687.93325363756799</c:v>
                </c:pt>
                <c:pt idx="2">
                  <c:v>444.47750862729902</c:v>
                </c:pt>
                <c:pt idx="3">
                  <c:v>452.047805978599</c:v>
                </c:pt>
                <c:pt idx="4">
                  <c:v>441.65740931417901</c:v>
                </c:pt>
                <c:pt idx="5">
                  <c:v>337.457203615136</c:v>
                </c:pt>
                <c:pt idx="6">
                  <c:v>881.58924852835401</c:v>
                </c:pt>
                <c:pt idx="7">
                  <c:v>948.43933678054304</c:v>
                </c:pt>
                <c:pt idx="8">
                  <c:v>548.74812820987199</c:v>
                </c:pt>
                <c:pt idx="9">
                  <c:v>579.66081810667299</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337.457203615136</c:v>
                </c:pt>
                <c:pt idx="21">
                  <c:v>881.58924852835401</c:v>
                </c:pt>
                <c:pt idx="22">
                  <c:v>948.43933678054304</c:v>
                </c:pt>
                <c:pt idx="23">
                  <c:v>548.74812820987199</c:v>
                </c:pt>
                <c:pt idx="24">
                  <c:v>579.66081810667299</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337.457203615136</c:v>
                </c:pt>
                <c:pt idx="36">
                  <c:v>881.58924852835401</c:v>
                </c:pt>
                <c:pt idx="37">
                  <c:v>948.43933678054304</c:v>
                </c:pt>
                <c:pt idx="38">
                  <c:v>548.74812820987199</c:v>
                </c:pt>
                <c:pt idx="39">
                  <c:v>579.66081810667299</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881.58924852835401</c:v>
                </c:pt>
                <c:pt idx="53">
                  <c:v>548.74812820987199</c:v>
                </c:pt>
                <c:pt idx="55">
                  <c:v>334.16275211942701</c:v>
                </c:pt>
                <c:pt idx="57">
                  <c:v>238.12853262410599</c:v>
                </c:pt>
              </c:numCache>
            </c:numRef>
          </c:yVal>
          <c:smooth val="0"/>
          <c:extLst>
            <c:ext xmlns:c16="http://schemas.microsoft.com/office/drawing/2014/chart" uri="{C3380CC4-5D6E-409C-BE32-E72D297353CC}">
              <c16:uniqueId val="{00000001-8383-4A01-AFC5-5D23E30F419F}"/>
            </c:ext>
          </c:extLst>
        </c:ser>
        <c:ser>
          <c:idx val="5"/>
          <c:order val="2"/>
          <c:tx>
            <c:strRef>
              <c:f>IRI!$L$2</c:f>
              <c:strCache>
                <c:ptCount val="1"/>
                <c:pt idx="0">
                  <c:v>140ft-2sp</c:v>
                </c:pt>
              </c:strCache>
            </c:strRef>
          </c:tx>
          <c:spPr>
            <a:ln w="28575">
              <a:noFill/>
            </a:ln>
          </c:spPr>
          <c:marker>
            <c:symbol val="circle"/>
            <c:size val="5"/>
            <c:spPr>
              <a:solidFill>
                <a:schemeClr val="accent6">
                  <a:lumMod val="75000"/>
                </a:schemeClr>
              </a:solidFill>
              <a:ln>
                <a:noFill/>
              </a:ln>
            </c:spPr>
          </c:marker>
          <c:xVal>
            <c:numRef>
              <c:f>IRI!$M$4:$M$33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IRI!$L$4:$L$33</c:f>
              <c:numCache>
                <c:formatCode>General</c:formatCode>
                <c:ptCount val="30"/>
                <c:pt idx="0">
                  <c:v>578.43216385361404</c:v>
                </c:pt>
                <c:pt idx="1">
                  <c:v>625.16982223163996</c:v>
                </c:pt>
                <c:pt idx="2">
                  <c:v>453.95305354361602</c:v>
                </c:pt>
                <c:pt idx="3">
                  <c:v>410.24216547416103</c:v>
                </c:pt>
                <c:pt idx="4">
                  <c:v>382.12112157231201</c:v>
                </c:pt>
                <c:pt idx="5">
                  <c:v>339.672830687947</c:v>
                </c:pt>
                <c:pt idx="6">
                  <c:v>897.560366781722</c:v>
                </c:pt>
                <c:pt idx="7">
                  <c:v>942.78003804173704</c:v>
                </c:pt>
                <c:pt idx="8">
                  <c:v>525.057203593189</c:v>
                </c:pt>
                <c:pt idx="9">
                  <c:v>562.90267902201197</c:v>
                </c:pt>
                <c:pt idx="10">
                  <c:v>549.06394749508797</c:v>
                </c:pt>
                <c:pt idx="11">
                  <c:v>632.68784469039394</c:v>
                </c:pt>
                <c:pt idx="12">
                  <c:v>289.98474184453198</c:v>
                </c:pt>
                <c:pt idx="13">
                  <c:v>210.29335711802901</c:v>
                </c:pt>
                <c:pt idx="14">
                  <c:v>241.70721153002799</c:v>
                </c:pt>
                <c:pt idx="15">
                  <c:v>578.43216385361404</c:v>
                </c:pt>
                <c:pt idx="16">
                  <c:v>625.16982223163996</c:v>
                </c:pt>
                <c:pt idx="17">
                  <c:v>453.95305354361602</c:v>
                </c:pt>
                <c:pt idx="19">
                  <c:v>382.12112157231201</c:v>
                </c:pt>
                <c:pt idx="21">
                  <c:v>897.560366781722</c:v>
                </c:pt>
                <c:pt idx="23">
                  <c:v>525.057203593189</c:v>
                </c:pt>
                <c:pt idx="24">
                  <c:v>562.90267902201197</c:v>
                </c:pt>
                <c:pt idx="25">
                  <c:v>549.06394749508797</c:v>
                </c:pt>
                <c:pt idx="26">
                  <c:v>632.68784469039394</c:v>
                </c:pt>
                <c:pt idx="27">
                  <c:v>289.98474184453198</c:v>
                </c:pt>
                <c:pt idx="28">
                  <c:v>210.29335711802901</c:v>
                </c:pt>
                <c:pt idx="29">
                  <c:v>241.70721153002799</c:v>
                </c:pt>
              </c:numCache>
            </c:numRef>
          </c:yVal>
          <c:smooth val="0"/>
          <c:extLst>
            <c:ext xmlns:c16="http://schemas.microsoft.com/office/drawing/2014/chart" uri="{C3380CC4-5D6E-409C-BE32-E72D297353CC}">
              <c16:uniqueId val="{00000002-8383-4A01-AFC5-5D23E30F419F}"/>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 val="autoZero"/>
        <c:crossBetween val="midCat"/>
      </c:valAx>
      <c:valAx>
        <c:axId val="248565120"/>
        <c:scaling>
          <c:orientation val="minMax"/>
          <c:max val="1000"/>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62816"/>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vehicle_ss!$B$1</c:f>
              <c:strCache>
                <c:ptCount val="1"/>
                <c:pt idx="0">
                  <c:v>40ft-1sp</c:v>
                </c:pt>
              </c:strCache>
            </c:strRef>
          </c:tx>
          <c:spPr>
            <a:ln w="28575">
              <a:noFill/>
            </a:ln>
          </c:spPr>
          <c:marker>
            <c:symbol val="circle"/>
            <c:size val="5"/>
            <c:spPr>
              <a:solidFill>
                <a:schemeClr val="tx2"/>
              </a:solidFill>
              <a:ln>
                <a:noFill/>
              </a:ln>
            </c:spPr>
          </c:marker>
          <c:xVal>
            <c:numRef>
              <c:f>vehicle_ss!$C$3:$C$62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vehicle_ss!$B$3:$B$62</c:f>
              <c:numCache>
                <c:formatCode>General</c:formatCode>
                <c:ptCount val="60"/>
                <c:pt idx="0">
                  <c:v>7.9498020159716702</c:v>
                </c:pt>
                <c:pt idx="1">
                  <c:v>6.3296156712407496</c:v>
                </c:pt>
                <c:pt idx="2">
                  <c:v>3.69999043819075</c:v>
                </c:pt>
                <c:pt idx="3">
                  <c:v>3.5455394852268398</c:v>
                </c:pt>
                <c:pt idx="4">
                  <c:v>1.40837974547976</c:v>
                </c:pt>
                <c:pt idx="5">
                  <c:v>1.6667118006970301</c:v>
                </c:pt>
                <c:pt idx="6">
                  <c:v>12.2124260269425</c:v>
                </c:pt>
                <c:pt idx="7">
                  <c:v>10.264831570135801</c:v>
                </c:pt>
                <c:pt idx="8">
                  <c:v>4.9183772812812103</c:v>
                </c:pt>
                <c:pt idx="9">
                  <c:v>5.9070738534000604</c:v>
                </c:pt>
                <c:pt idx="10">
                  <c:v>2.0175342981589899</c:v>
                </c:pt>
                <c:pt idx="11">
                  <c:v>2.05179798956121</c:v>
                </c:pt>
                <c:pt idx="12">
                  <c:v>3.6222616984966902</c:v>
                </c:pt>
                <c:pt idx="13">
                  <c:v>2.7632470547935699</c:v>
                </c:pt>
                <c:pt idx="14">
                  <c:v>1.9784133606357299</c:v>
                </c:pt>
                <c:pt idx="15">
                  <c:v>8.2497699293228202</c:v>
                </c:pt>
                <c:pt idx="16">
                  <c:v>6.0825814150625597</c:v>
                </c:pt>
                <c:pt idx="17">
                  <c:v>3.51599190544405</c:v>
                </c:pt>
                <c:pt idx="18">
                  <c:v>3.37557188004758</c:v>
                </c:pt>
                <c:pt idx="19">
                  <c:v>1.63568021556674</c:v>
                </c:pt>
                <c:pt idx="20">
                  <c:v>1.7693720524040299</c:v>
                </c:pt>
                <c:pt idx="21">
                  <c:v>12.5527199937631</c:v>
                </c:pt>
                <c:pt idx="22">
                  <c:v>10.027196309432201</c:v>
                </c:pt>
                <c:pt idx="23">
                  <c:v>4.2278585087576799</c:v>
                </c:pt>
                <c:pt idx="24">
                  <c:v>6.1726586564603796</c:v>
                </c:pt>
                <c:pt idx="25">
                  <c:v>1.9144840220227</c:v>
                </c:pt>
                <c:pt idx="26">
                  <c:v>2.24372884777347</c:v>
                </c:pt>
                <c:pt idx="27">
                  <c:v>3.2838372000088101</c:v>
                </c:pt>
                <c:pt idx="28">
                  <c:v>2.4410946728293301</c:v>
                </c:pt>
                <c:pt idx="29">
                  <c:v>1.9715653541036</c:v>
                </c:pt>
                <c:pt idx="30">
                  <c:v>1.88812590292158</c:v>
                </c:pt>
                <c:pt idx="31">
                  <c:v>1.97241259331646</c:v>
                </c:pt>
                <c:pt idx="33">
                  <c:v>1.63222633088535</c:v>
                </c:pt>
                <c:pt idx="34">
                  <c:v>1.0235607137534399</c:v>
                </c:pt>
                <c:pt idx="36">
                  <c:v>2.1297691883757199</c:v>
                </c:pt>
                <c:pt idx="43">
                  <c:v>1.4723458313070401</c:v>
                </c:pt>
                <c:pt idx="45">
                  <c:v>1.7711238027321401</c:v>
                </c:pt>
                <c:pt idx="49">
                  <c:v>1.1110797590069901</c:v>
                </c:pt>
                <c:pt idx="51">
                  <c:v>2.3083535813784501</c:v>
                </c:pt>
                <c:pt idx="58">
                  <c:v>1.4498494494048999</c:v>
                </c:pt>
              </c:numCache>
            </c:numRef>
          </c:yVal>
          <c:smooth val="0"/>
          <c:extLst>
            <c:ext xmlns:c16="http://schemas.microsoft.com/office/drawing/2014/chart" uri="{C3380CC4-5D6E-409C-BE32-E72D297353CC}">
              <c16:uniqueId val="{00000000-2010-438F-9DE1-AF5D695EFBA7}"/>
            </c:ext>
          </c:extLst>
        </c:ser>
        <c:ser>
          <c:idx val="3"/>
          <c:order val="1"/>
          <c:tx>
            <c:strRef>
              <c:f>vehicle_ss!$F$1</c:f>
              <c:strCache>
                <c:ptCount val="1"/>
                <c:pt idx="0">
                  <c:v>100ft-1sp</c:v>
                </c:pt>
              </c:strCache>
            </c:strRef>
          </c:tx>
          <c:spPr>
            <a:ln w="28575">
              <a:noFill/>
            </a:ln>
          </c:spPr>
          <c:marker>
            <c:symbol val="circle"/>
            <c:size val="5"/>
            <c:spPr>
              <a:solidFill>
                <a:srgbClr val="C00000"/>
              </a:solidFill>
              <a:ln>
                <a:noFill/>
              </a:ln>
            </c:spPr>
          </c:marker>
          <c:xVal>
            <c:numRef>
              <c:f>vehicle_ss!$G$3:$G$62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vehicle_ss!$F$3:$F$62</c:f>
              <c:numCache>
                <c:formatCode>General</c:formatCode>
                <c:ptCount val="60"/>
                <c:pt idx="0">
                  <c:v>2.3364878677312801</c:v>
                </c:pt>
                <c:pt idx="1">
                  <c:v>2.7269335839384001</c:v>
                </c:pt>
                <c:pt idx="2">
                  <c:v>1.9104381836251401</c:v>
                </c:pt>
                <c:pt idx="3">
                  <c:v>2.0029415060328</c:v>
                </c:pt>
                <c:pt idx="4">
                  <c:v>1.6567073072326699</c:v>
                </c:pt>
                <c:pt idx="5">
                  <c:v>1.94408538744901</c:v>
                </c:pt>
                <c:pt idx="6">
                  <c:v>3.4917799358826498</c:v>
                </c:pt>
                <c:pt idx="7">
                  <c:v>4.7605428317961298</c:v>
                </c:pt>
                <c:pt idx="8">
                  <c:v>2.53480592485072</c:v>
                </c:pt>
                <c:pt idx="9">
                  <c:v>2.0890788527619799</c:v>
                </c:pt>
                <c:pt idx="10">
                  <c:v>1.38146699568764</c:v>
                </c:pt>
                <c:pt idx="11">
                  <c:v>2.0329522826864799</c:v>
                </c:pt>
                <c:pt idx="12">
                  <c:v>1.81732567409125</c:v>
                </c:pt>
                <c:pt idx="13">
                  <c:v>1.5701667217894599</c:v>
                </c:pt>
                <c:pt idx="14">
                  <c:v>1.71422231736165</c:v>
                </c:pt>
                <c:pt idx="15">
                  <c:v>2.3364878677312801</c:v>
                </c:pt>
                <c:pt idx="16">
                  <c:v>2.7269335839384001</c:v>
                </c:pt>
                <c:pt idx="17">
                  <c:v>1.9104381836251401</c:v>
                </c:pt>
                <c:pt idx="18">
                  <c:v>2.0029415060328</c:v>
                </c:pt>
                <c:pt idx="19">
                  <c:v>1.6567073072326699</c:v>
                </c:pt>
                <c:pt idx="20">
                  <c:v>1.94408538744901</c:v>
                </c:pt>
                <c:pt idx="21">
                  <c:v>3.4917799358826498</c:v>
                </c:pt>
                <c:pt idx="22">
                  <c:v>4.7605428317961298</c:v>
                </c:pt>
                <c:pt idx="23">
                  <c:v>2.53480592485072</c:v>
                </c:pt>
                <c:pt idx="24">
                  <c:v>2.0890788527619799</c:v>
                </c:pt>
                <c:pt idx="25">
                  <c:v>1.38146699568764</c:v>
                </c:pt>
                <c:pt idx="26">
                  <c:v>2.0329522826864799</c:v>
                </c:pt>
                <c:pt idx="27">
                  <c:v>1.81732567409125</c:v>
                </c:pt>
                <c:pt idx="28">
                  <c:v>1.5701667217894599</c:v>
                </c:pt>
                <c:pt idx="29">
                  <c:v>1.71422231736165</c:v>
                </c:pt>
                <c:pt idx="30">
                  <c:v>2.3364878677312801</c:v>
                </c:pt>
                <c:pt idx="31">
                  <c:v>2.7269335839384001</c:v>
                </c:pt>
                <c:pt idx="32">
                  <c:v>1.9104381836251401</c:v>
                </c:pt>
                <c:pt idx="33">
                  <c:v>2.0029415060328</c:v>
                </c:pt>
                <c:pt idx="34">
                  <c:v>1.6567073072326699</c:v>
                </c:pt>
                <c:pt idx="35">
                  <c:v>1.94408538744901</c:v>
                </c:pt>
                <c:pt idx="36">
                  <c:v>3.4917799358826498</c:v>
                </c:pt>
                <c:pt idx="37">
                  <c:v>4.7605428317961298</c:v>
                </c:pt>
                <c:pt idx="38">
                  <c:v>2.53480592485072</c:v>
                </c:pt>
                <c:pt idx="39">
                  <c:v>2.0890788527619799</c:v>
                </c:pt>
                <c:pt idx="40">
                  <c:v>1.38146699568764</c:v>
                </c:pt>
                <c:pt idx="41">
                  <c:v>2.0329522826864799</c:v>
                </c:pt>
                <c:pt idx="42">
                  <c:v>1.81732567409125</c:v>
                </c:pt>
                <c:pt idx="43">
                  <c:v>1.5701667217894599</c:v>
                </c:pt>
                <c:pt idx="44">
                  <c:v>1.71422231736165</c:v>
                </c:pt>
                <c:pt idx="45">
                  <c:v>1.83433823037162</c:v>
                </c:pt>
                <c:pt idx="47">
                  <c:v>1.64575571578758</c:v>
                </c:pt>
                <c:pt idx="49">
                  <c:v>1.2115771850256001</c:v>
                </c:pt>
                <c:pt idx="51">
                  <c:v>2.64082091228433</c:v>
                </c:pt>
                <c:pt idx="53">
                  <c:v>1.72901787943853</c:v>
                </c:pt>
                <c:pt idx="55">
                  <c:v>1.3209454616316301</c:v>
                </c:pt>
                <c:pt idx="57">
                  <c:v>1.36737396582247</c:v>
                </c:pt>
              </c:numCache>
            </c:numRef>
          </c:yVal>
          <c:smooth val="0"/>
          <c:extLst>
            <c:ext xmlns:c16="http://schemas.microsoft.com/office/drawing/2014/chart" uri="{C3380CC4-5D6E-409C-BE32-E72D297353CC}">
              <c16:uniqueId val="{00000001-2010-438F-9DE1-AF5D695EFBA7}"/>
            </c:ext>
          </c:extLst>
        </c:ser>
        <c:ser>
          <c:idx val="5"/>
          <c:order val="2"/>
          <c:tx>
            <c:strRef>
              <c:f>vehicle_ss!$J$1</c:f>
              <c:strCache>
                <c:ptCount val="1"/>
                <c:pt idx="0">
                  <c:v>140ft-1sp</c:v>
                </c:pt>
              </c:strCache>
            </c:strRef>
          </c:tx>
          <c:spPr>
            <a:ln w="28575">
              <a:noFill/>
            </a:ln>
          </c:spPr>
          <c:marker>
            <c:symbol val="circle"/>
            <c:size val="5"/>
            <c:spPr>
              <a:solidFill>
                <a:schemeClr val="accent6">
                  <a:lumMod val="75000"/>
                </a:schemeClr>
              </a:solidFill>
              <a:ln>
                <a:noFill/>
              </a:ln>
            </c:spPr>
          </c:marker>
          <c:xVal>
            <c:numRef>
              <c:f>vehicle_ss!$K$3:$K$32</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vehicle_ss!$J$3:$J$32</c:f>
              <c:numCache>
                <c:formatCode>General</c:formatCode>
                <c:ptCount val="30"/>
                <c:pt idx="0">
                  <c:v>1.7838744872930099</c:v>
                </c:pt>
                <c:pt idx="1">
                  <c:v>2.0503970758383598</c:v>
                </c:pt>
                <c:pt idx="2">
                  <c:v>1.60338062873153</c:v>
                </c:pt>
                <c:pt idx="3">
                  <c:v>1.39761363901248</c:v>
                </c:pt>
                <c:pt idx="4">
                  <c:v>1.27552533169774</c:v>
                </c:pt>
                <c:pt idx="5">
                  <c:v>1.39478776836344</c:v>
                </c:pt>
                <c:pt idx="6">
                  <c:v>2.0768356822687601</c:v>
                </c:pt>
                <c:pt idx="7">
                  <c:v>2.0067261814056301</c:v>
                </c:pt>
                <c:pt idx="8">
                  <c:v>1.87992529510255</c:v>
                </c:pt>
                <c:pt idx="9">
                  <c:v>1.50666572347502</c:v>
                </c:pt>
                <c:pt idx="10">
                  <c:v>1.1725143011691099</c:v>
                </c:pt>
                <c:pt idx="11">
                  <c:v>1.3273970343895201</c:v>
                </c:pt>
                <c:pt idx="12">
                  <c:v>1.7283896576934401</c:v>
                </c:pt>
                <c:pt idx="13">
                  <c:v>1.32522866415715</c:v>
                </c:pt>
                <c:pt idx="14">
                  <c:v>1.42134253568191</c:v>
                </c:pt>
                <c:pt idx="15">
                  <c:v>1.9713017421201</c:v>
                </c:pt>
                <c:pt idx="17">
                  <c:v>1.6023401240556101</c:v>
                </c:pt>
                <c:pt idx="19">
                  <c:v>1.29014713240391</c:v>
                </c:pt>
                <c:pt idx="21">
                  <c:v>2.9295568590237502</c:v>
                </c:pt>
                <c:pt idx="23">
                  <c:v>1.90659014615841</c:v>
                </c:pt>
                <c:pt idx="25">
                  <c:v>1.29006809363994</c:v>
                </c:pt>
                <c:pt idx="27">
                  <c:v>3.0423659889579699</c:v>
                </c:pt>
              </c:numCache>
            </c:numRef>
          </c:yVal>
          <c:smooth val="0"/>
          <c:extLst>
            <c:ext xmlns:c16="http://schemas.microsoft.com/office/drawing/2014/chart" uri="{C3380CC4-5D6E-409C-BE32-E72D297353CC}">
              <c16:uniqueId val="{00000002-2010-438F-9DE1-AF5D695EFBA7}"/>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2010-438F-9DE1-AF5D695EFBA7}"/>
            </c:ext>
          </c:extLst>
        </c:ser>
        <c:dLbls>
          <c:showLegendKey val="0"/>
          <c:showVal val="0"/>
          <c:showCatName val="0"/>
          <c:showSerName val="0"/>
          <c:showPercent val="0"/>
          <c:showBubbleSize val="0"/>
        </c:dLbls>
        <c:axId val="247978624"/>
        <c:axId val="248468224"/>
      </c:scatterChart>
      <c:valAx>
        <c:axId val="24797862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8468224"/>
        <c:crosses val="autoZero"/>
        <c:crossBetween val="midCat"/>
      </c:valAx>
      <c:valAx>
        <c:axId val="248468224"/>
        <c:scaling>
          <c:orientation val="minMax"/>
          <c:max val="8"/>
        </c:scaling>
        <c:delete val="0"/>
        <c:axPos val="l"/>
        <c:majorGridlines/>
        <c:title>
          <c:tx>
            <c:rich>
              <a:bodyPr rot="-5400000" vert="horz"/>
              <a:lstStyle/>
              <a:p>
                <a:pPr>
                  <a:defRPr sz="1000"/>
                </a:pPr>
                <a:r>
                  <a:rPr lang="en-US" sz="1000" b="1" i="0" baseline="0">
                    <a:effectLst/>
                  </a:rPr>
                  <a:t>Contact Force Amplification</a:t>
                </a:r>
                <a:endParaRPr lang="en-US" sz="1000">
                  <a:effectLst/>
                </a:endParaRPr>
              </a:p>
            </c:rich>
          </c:tx>
          <c:overlay val="0"/>
        </c:title>
        <c:numFmt formatCode="General" sourceLinked="1"/>
        <c:majorTickMark val="out"/>
        <c:minorTickMark val="none"/>
        <c:tickLblPos val="nextTo"/>
        <c:crossAx val="247978624"/>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Vertical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Vertical</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Sheet1!$A$8:$D$8</c:f>
              <c:numCache>
                <c:formatCode>General</c:formatCode>
                <c:ptCount val="4"/>
                <c:pt idx="0">
                  <c:v>1.0925224882358401E-2</c:v>
                </c:pt>
                <c:pt idx="1">
                  <c:v>1.20723142768359E-2</c:v>
                </c:pt>
                <c:pt idx="2">
                  <c:v>1.13049197338498E-2</c:v>
                </c:pt>
                <c:pt idx="3">
                  <c:v>1.09355470631117E-2</c:v>
                </c:pt>
              </c:numCache>
            </c:numRef>
          </c:val>
          <c:extLst>
            <c:ext xmlns:c16="http://schemas.microsoft.com/office/drawing/2014/chart" uri="{C3380CC4-5D6E-409C-BE32-E72D297353CC}">
              <c16:uniqueId val="{00000000-3643-4553-8AA2-A7929760053B}"/>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C00000"/>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vehicle_ss!$D$1</c:f>
              <c:strCache>
                <c:ptCount val="1"/>
                <c:pt idx="0">
                  <c:v>40ft-2sp</c:v>
                </c:pt>
              </c:strCache>
            </c:strRef>
          </c:tx>
          <c:spPr>
            <a:ln w="28575">
              <a:noFill/>
            </a:ln>
          </c:spPr>
          <c:marker>
            <c:symbol val="circle"/>
            <c:size val="5"/>
            <c:spPr>
              <a:solidFill>
                <a:schemeClr val="tx2"/>
              </a:solidFill>
              <a:ln>
                <a:noFill/>
              </a:ln>
            </c:spPr>
          </c:marker>
          <c:xVal>
            <c:numRef>
              <c:f>vehicle_ss!$E$3:$E$62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vehicle_ss!$D$3:$D$62</c:f>
              <c:numCache>
                <c:formatCode>General</c:formatCode>
                <c:ptCount val="60"/>
                <c:pt idx="0">
                  <c:v>7.9498020159716702</c:v>
                </c:pt>
                <c:pt idx="1">
                  <c:v>6.3296156712407496</c:v>
                </c:pt>
                <c:pt idx="2">
                  <c:v>3.69999043819075</c:v>
                </c:pt>
                <c:pt idx="3">
                  <c:v>3.5455394852268398</c:v>
                </c:pt>
                <c:pt idx="4">
                  <c:v>2.1265138617002899</c:v>
                </c:pt>
                <c:pt idx="5">
                  <c:v>1.96154702703329</c:v>
                </c:pt>
                <c:pt idx="6">
                  <c:v>12.2124260269425</c:v>
                </c:pt>
                <c:pt idx="7">
                  <c:v>12.3619198113233</c:v>
                </c:pt>
                <c:pt idx="8">
                  <c:v>4.9183772812812103</c:v>
                </c:pt>
                <c:pt idx="9">
                  <c:v>5.9070738534000604</c:v>
                </c:pt>
                <c:pt idx="10">
                  <c:v>2.65840105447894</c:v>
                </c:pt>
                <c:pt idx="11">
                  <c:v>2.1472955037721402</c:v>
                </c:pt>
                <c:pt idx="12">
                  <c:v>3.6206464044841802</c:v>
                </c:pt>
                <c:pt idx="13">
                  <c:v>2.76174824105841</c:v>
                </c:pt>
                <c:pt idx="14">
                  <c:v>4.9478724236509901</c:v>
                </c:pt>
                <c:pt idx="15">
                  <c:v>8.2497699293228202</c:v>
                </c:pt>
                <c:pt idx="16">
                  <c:v>6.0825814150625597</c:v>
                </c:pt>
                <c:pt idx="17">
                  <c:v>3.51599190544405</c:v>
                </c:pt>
                <c:pt idx="18">
                  <c:v>3.37557188004758</c:v>
                </c:pt>
                <c:pt idx="19">
                  <c:v>2.2675868868440698</c:v>
                </c:pt>
                <c:pt idx="20">
                  <c:v>1.7693720524040299</c:v>
                </c:pt>
                <c:pt idx="21">
                  <c:v>12.5527199937631</c:v>
                </c:pt>
                <c:pt idx="22">
                  <c:v>11.423380474778799</c:v>
                </c:pt>
                <c:pt idx="23">
                  <c:v>4.2278585087576799</c:v>
                </c:pt>
                <c:pt idx="24">
                  <c:v>6.1726586564603796</c:v>
                </c:pt>
                <c:pt idx="25">
                  <c:v>2.44900049587195</c:v>
                </c:pt>
                <c:pt idx="26">
                  <c:v>2.24372884777347</c:v>
                </c:pt>
                <c:pt idx="27">
                  <c:v>3.2817405756595801</c:v>
                </c:pt>
                <c:pt idx="28">
                  <c:v>2.59746679347358</c:v>
                </c:pt>
                <c:pt idx="29">
                  <c:v>4.5601706810124298</c:v>
                </c:pt>
                <c:pt idx="30">
                  <c:v>1.99129719688885</c:v>
                </c:pt>
                <c:pt idx="31">
                  <c:v>2.1059151557845799</c:v>
                </c:pt>
                <c:pt idx="32">
                  <c:v>1.53377861776206</c:v>
                </c:pt>
                <c:pt idx="33">
                  <c:v>1.63222633088535</c:v>
                </c:pt>
                <c:pt idx="34">
                  <c:v>1.0235607137534399</c:v>
                </c:pt>
                <c:pt idx="36">
                  <c:v>2.4984868734540102</c:v>
                </c:pt>
                <c:pt idx="38">
                  <c:v>1.4740228650326099</c:v>
                </c:pt>
                <c:pt idx="40">
                  <c:v>1.21093974182735</c:v>
                </c:pt>
                <c:pt idx="42">
                  <c:v>1.36666525300708</c:v>
                </c:pt>
                <c:pt idx="43">
                  <c:v>1.4724140001208199</c:v>
                </c:pt>
                <c:pt idx="45">
                  <c:v>1.97938899766758</c:v>
                </c:pt>
                <c:pt idx="47">
                  <c:v>1.3695322486336601</c:v>
                </c:pt>
                <c:pt idx="49">
                  <c:v>1.1110797590069901</c:v>
                </c:pt>
                <c:pt idx="51">
                  <c:v>2.7557561664899501</c:v>
                </c:pt>
                <c:pt idx="53">
                  <c:v>1.6875477003149699</c:v>
                </c:pt>
                <c:pt idx="55">
                  <c:v>1.2779394060576901</c:v>
                </c:pt>
              </c:numCache>
            </c:numRef>
          </c:yVal>
          <c:smooth val="0"/>
          <c:extLst>
            <c:ext xmlns:c16="http://schemas.microsoft.com/office/drawing/2014/chart" uri="{C3380CC4-5D6E-409C-BE32-E72D297353CC}">
              <c16:uniqueId val="{00000000-9CFF-4946-B30A-27FDA5CE307E}"/>
            </c:ext>
          </c:extLst>
        </c:ser>
        <c:ser>
          <c:idx val="3"/>
          <c:order val="1"/>
          <c:tx>
            <c:strRef>
              <c:f>vehicle_ss!$H$1</c:f>
              <c:strCache>
                <c:ptCount val="1"/>
                <c:pt idx="0">
                  <c:v>100ft-2sp</c:v>
                </c:pt>
              </c:strCache>
            </c:strRef>
          </c:tx>
          <c:spPr>
            <a:ln w="28575">
              <a:noFill/>
            </a:ln>
          </c:spPr>
          <c:marker>
            <c:symbol val="circle"/>
            <c:size val="5"/>
            <c:spPr>
              <a:solidFill>
                <a:srgbClr val="C00000"/>
              </a:solidFill>
              <a:ln>
                <a:noFill/>
              </a:ln>
            </c:spPr>
          </c:marker>
          <c:xVal>
            <c:numRef>
              <c:f>vehicle_ss!$I$3:$I$62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vehicle_ss!$H$3:$H$62</c:f>
              <c:numCache>
                <c:formatCode>General</c:formatCode>
                <c:ptCount val="60"/>
                <c:pt idx="0">
                  <c:v>2.7572893787249599</c:v>
                </c:pt>
                <c:pt idx="1">
                  <c:v>2.9805654365774501</c:v>
                </c:pt>
                <c:pt idx="2">
                  <c:v>1.9104381836251401</c:v>
                </c:pt>
                <c:pt idx="3">
                  <c:v>2.0029415060328</c:v>
                </c:pt>
                <c:pt idx="4">
                  <c:v>1.6567073072326699</c:v>
                </c:pt>
                <c:pt idx="5">
                  <c:v>1.94408538744901</c:v>
                </c:pt>
                <c:pt idx="6">
                  <c:v>3.4917799358826498</c:v>
                </c:pt>
                <c:pt idx="7">
                  <c:v>4.7605428317961298</c:v>
                </c:pt>
                <c:pt idx="8">
                  <c:v>2.53480592485072</c:v>
                </c:pt>
                <c:pt idx="9">
                  <c:v>2.3984008108453301</c:v>
                </c:pt>
                <c:pt idx="10">
                  <c:v>1.5949329807080099</c:v>
                </c:pt>
                <c:pt idx="11">
                  <c:v>2.0329522826864799</c:v>
                </c:pt>
                <c:pt idx="12">
                  <c:v>1.81732567409125</c:v>
                </c:pt>
                <c:pt idx="13">
                  <c:v>1.5701667217894599</c:v>
                </c:pt>
                <c:pt idx="14">
                  <c:v>5.8978448498606904</c:v>
                </c:pt>
                <c:pt idx="15">
                  <c:v>2.7572893787249599</c:v>
                </c:pt>
                <c:pt idx="16">
                  <c:v>2.9805654365774501</c:v>
                </c:pt>
                <c:pt idx="17">
                  <c:v>1.9104381836251401</c:v>
                </c:pt>
                <c:pt idx="18">
                  <c:v>2.0029415060328</c:v>
                </c:pt>
                <c:pt idx="19">
                  <c:v>1.6567073072326699</c:v>
                </c:pt>
                <c:pt idx="20">
                  <c:v>1.94408538744901</c:v>
                </c:pt>
                <c:pt idx="21">
                  <c:v>3.4917799358826498</c:v>
                </c:pt>
                <c:pt idx="22">
                  <c:v>4.7605428317961298</c:v>
                </c:pt>
                <c:pt idx="23">
                  <c:v>2.53480592485072</c:v>
                </c:pt>
                <c:pt idx="24">
                  <c:v>2.3984008108453301</c:v>
                </c:pt>
                <c:pt idx="25">
                  <c:v>1.5949329807080099</c:v>
                </c:pt>
                <c:pt idx="26">
                  <c:v>2.0329522826864799</c:v>
                </c:pt>
                <c:pt idx="27">
                  <c:v>1.81732567409125</c:v>
                </c:pt>
                <c:pt idx="28">
                  <c:v>1.5701667217894599</c:v>
                </c:pt>
                <c:pt idx="29">
                  <c:v>5.8978448498606904</c:v>
                </c:pt>
                <c:pt idx="30">
                  <c:v>2.7572893787249599</c:v>
                </c:pt>
                <c:pt idx="31">
                  <c:v>2.9805654365774501</c:v>
                </c:pt>
                <c:pt idx="32">
                  <c:v>1.9104381836251401</c:v>
                </c:pt>
                <c:pt idx="33">
                  <c:v>2.0029415060328</c:v>
                </c:pt>
                <c:pt idx="34">
                  <c:v>1.6567073072326699</c:v>
                </c:pt>
                <c:pt idx="35">
                  <c:v>1.94408538744901</c:v>
                </c:pt>
                <c:pt idx="36">
                  <c:v>3.4917799358826498</c:v>
                </c:pt>
                <c:pt idx="37">
                  <c:v>4.7605428317961298</c:v>
                </c:pt>
                <c:pt idx="38">
                  <c:v>2.53480592485072</c:v>
                </c:pt>
                <c:pt idx="39">
                  <c:v>2.3984008108453301</c:v>
                </c:pt>
                <c:pt idx="40">
                  <c:v>1.5949329807080099</c:v>
                </c:pt>
                <c:pt idx="41">
                  <c:v>2.0329522826864799</c:v>
                </c:pt>
                <c:pt idx="42">
                  <c:v>1.81732567409125</c:v>
                </c:pt>
                <c:pt idx="43">
                  <c:v>1.5701667217894599</c:v>
                </c:pt>
                <c:pt idx="44">
                  <c:v>5.8978448498606904</c:v>
                </c:pt>
                <c:pt idx="45">
                  <c:v>2.3098236680173398</c:v>
                </c:pt>
                <c:pt idx="47">
                  <c:v>1.64575571578758</c:v>
                </c:pt>
                <c:pt idx="49">
                  <c:v>1.3331481578553901</c:v>
                </c:pt>
                <c:pt idx="51">
                  <c:v>2.64082091228433</c:v>
                </c:pt>
                <c:pt idx="53">
                  <c:v>1.72901787943853</c:v>
                </c:pt>
                <c:pt idx="55">
                  <c:v>1.40264365609048</c:v>
                </c:pt>
                <c:pt idx="57">
                  <c:v>1.36737396582247</c:v>
                </c:pt>
              </c:numCache>
            </c:numRef>
          </c:yVal>
          <c:smooth val="0"/>
          <c:extLst>
            <c:ext xmlns:c16="http://schemas.microsoft.com/office/drawing/2014/chart" uri="{C3380CC4-5D6E-409C-BE32-E72D297353CC}">
              <c16:uniqueId val="{00000001-9CFF-4946-B30A-27FDA5CE307E}"/>
            </c:ext>
          </c:extLst>
        </c:ser>
        <c:ser>
          <c:idx val="5"/>
          <c:order val="2"/>
          <c:tx>
            <c:strRef>
              <c:f>vehicle_ss!$L$1</c:f>
              <c:strCache>
                <c:ptCount val="1"/>
                <c:pt idx="0">
                  <c:v>140ft-2sp</c:v>
                </c:pt>
              </c:strCache>
            </c:strRef>
          </c:tx>
          <c:spPr>
            <a:ln w="28575">
              <a:noFill/>
            </a:ln>
          </c:spPr>
          <c:marker>
            <c:symbol val="circle"/>
            <c:size val="5"/>
            <c:spPr>
              <a:solidFill>
                <a:schemeClr val="accent6">
                  <a:lumMod val="75000"/>
                </a:schemeClr>
              </a:solidFill>
              <a:ln>
                <a:noFill/>
              </a:ln>
            </c:spPr>
          </c:marker>
          <c:xVal>
            <c:numRef>
              <c:f>vehicle_ss!$M$3:$M$32</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vehicle_ss!$L$3:$L$32</c:f>
              <c:numCache>
                <c:formatCode>General</c:formatCode>
                <c:ptCount val="30"/>
                <c:pt idx="0">
                  <c:v>2.0069096601641698</c:v>
                </c:pt>
                <c:pt idx="1">
                  <c:v>2.0503970758383598</c:v>
                </c:pt>
                <c:pt idx="2">
                  <c:v>1.60338062873153</c:v>
                </c:pt>
                <c:pt idx="3">
                  <c:v>1.46680407236577</c:v>
                </c:pt>
                <c:pt idx="4">
                  <c:v>1.28065587035464</c:v>
                </c:pt>
                <c:pt idx="5">
                  <c:v>1.5619041279118899</c:v>
                </c:pt>
                <c:pt idx="6">
                  <c:v>2.0768356822687601</c:v>
                </c:pt>
                <c:pt idx="7">
                  <c:v>2.7125210557105799</c:v>
                </c:pt>
                <c:pt idx="8">
                  <c:v>1.8984813984204401</c:v>
                </c:pt>
                <c:pt idx="9">
                  <c:v>1.50666572347502</c:v>
                </c:pt>
                <c:pt idx="10">
                  <c:v>1.6823600254761999</c:v>
                </c:pt>
                <c:pt idx="11">
                  <c:v>1.40512282200003</c:v>
                </c:pt>
                <c:pt idx="12">
                  <c:v>1.7293355192178499</c:v>
                </c:pt>
                <c:pt idx="13">
                  <c:v>2.52240596231207</c:v>
                </c:pt>
                <c:pt idx="14">
                  <c:v>1.4311946876341399</c:v>
                </c:pt>
                <c:pt idx="15">
                  <c:v>2.2134854888377502</c:v>
                </c:pt>
                <c:pt idx="16">
                  <c:v>2.3391083669003701</c:v>
                </c:pt>
                <c:pt idx="17">
                  <c:v>1.6023401240556101</c:v>
                </c:pt>
                <c:pt idx="19">
                  <c:v>1.29014713240391</c:v>
                </c:pt>
                <c:pt idx="21">
                  <c:v>2.9295568590237502</c:v>
                </c:pt>
                <c:pt idx="23">
                  <c:v>1.90659014615841</c:v>
                </c:pt>
                <c:pt idx="24">
                  <c:v>1.4925029612737</c:v>
                </c:pt>
                <c:pt idx="25">
                  <c:v>1.49564097108121</c:v>
                </c:pt>
                <c:pt idx="26">
                  <c:v>1.39234510658211</c:v>
                </c:pt>
                <c:pt idx="27">
                  <c:v>3.0440309242457499</c:v>
                </c:pt>
                <c:pt idx="28">
                  <c:v>4.6766331990704302</c:v>
                </c:pt>
                <c:pt idx="29">
                  <c:v>1.4316757637003199</c:v>
                </c:pt>
              </c:numCache>
            </c:numRef>
          </c:yVal>
          <c:smooth val="0"/>
          <c:extLst>
            <c:ext xmlns:c16="http://schemas.microsoft.com/office/drawing/2014/chart" uri="{C3380CC4-5D6E-409C-BE32-E72D297353CC}">
              <c16:uniqueId val="{00000002-9CFF-4946-B30A-27FDA5CE307E}"/>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9CFF-4946-B30A-27FDA5CE307E}"/>
            </c:ext>
          </c:extLst>
        </c:ser>
        <c:dLbls>
          <c:showLegendKey val="0"/>
          <c:showVal val="0"/>
          <c:showCatName val="0"/>
          <c:showSerName val="0"/>
          <c:showPercent val="0"/>
          <c:showBubbleSize val="0"/>
        </c:dLbls>
        <c:axId val="249798656"/>
        <c:axId val="249800576"/>
      </c:scatterChart>
      <c:valAx>
        <c:axId val="249798656"/>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9800576"/>
        <c:crosses val="autoZero"/>
        <c:crossBetween val="midCat"/>
      </c:valAx>
      <c:valAx>
        <c:axId val="249800576"/>
        <c:scaling>
          <c:orientation val="minMax"/>
          <c:max val="8"/>
        </c:scaling>
        <c:delete val="0"/>
        <c:axPos val="l"/>
        <c:majorGridlines/>
        <c:title>
          <c:tx>
            <c:rich>
              <a:bodyPr rot="-5400000" vert="horz"/>
              <a:lstStyle/>
              <a:p>
                <a:pPr>
                  <a:defRPr/>
                </a:pPr>
                <a:r>
                  <a:rPr lang="en-US"/>
                  <a:t>Contact Force Amplification</a:t>
                </a:r>
              </a:p>
            </c:rich>
          </c:tx>
          <c:overlay val="0"/>
        </c:title>
        <c:numFmt formatCode="General" sourceLinked="1"/>
        <c:majorTickMark val="out"/>
        <c:minorTickMark val="none"/>
        <c:tickLblPos val="nextTo"/>
        <c:crossAx val="249798656"/>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Sheet2!$C$5:$C$7879</c:f>
              <c:numCache>
                <c:formatCode>General</c:formatCode>
                <c:ptCount val="7875"/>
                <c:pt idx="0">
                  <c:v>-5.3333333333333304</c:v>
                </c:pt>
                <c:pt idx="1">
                  <c:v>-5.3319446250000002</c:v>
                </c:pt>
                <c:pt idx="2" formatCode="0.00E+00">
                  <c:v>-5.3305559166666701</c:v>
                </c:pt>
                <c:pt idx="3" formatCode="0.00E+00">
                  <c:v>-5.3291672083333301</c:v>
                </c:pt>
                <c:pt idx="4" formatCode="0.00E+00">
                  <c:v>-5.3277785</c:v>
                </c:pt>
                <c:pt idx="5" formatCode="0.00E+00">
                  <c:v>-5.3263897916666698</c:v>
                </c:pt>
                <c:pt idx="6" formatCode="0.00E+00">
                  <c:v>-5.3250010833333299</c:v>
                </c:pt>
                <c:pt idx="7" formatCode="0.00E+00">
                  <c:v>-5.3236123749999997</c:v>
                </c:pt>
                <c:pt idx="8" formatCode="0.00E+00">
                  <c:v>-5.3222236666666696</c:v>
                </c:pt>
                <c:pt idx="9" formatCode="0.00E+00">
                  <c:v>-5.3208349583333296</c:v>
                </c:pt>
                <c:pt idx="10" formatCode="0.00E+00">
                  <c:v>-5.3194462500000004</c:v>
                </c:pt>
                <c:pt idx="11" formatCode="0.00E+00">
                  <c:v>-5.3180575416666702</c:v>
                </c:pt>
                <c:pt idx="12" formatCode="0.00E+00">
                  <c:v>-5.3166688333333303</c:v>
                </c:pt>
                <c:pt idx="13" formatCode="0.00E+00">
                  <c:v>-5.3152801250000001</c:v>
                </c:pt>
                <c:pt idx="14" formatCode="0.00E+00">
                  <c:v>-5.31389141666667</c:v>
                </c:pt>
                <c:pt idx="15" formatCode="0.00E+00">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formatCode="0.00E+00">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formatCode="0.00E+00">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Sheet2!$M$5:$M$7879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-4.049653012799804E-12</c:v>
                </c:pt>
                <c:pt idx="3844">
                  <c:v>-3.6911223758761861E-11</c:v>
                </c:pt>
                <c:pt idx="3845">
                  <c:v>-1.7221776512197587E-10</c:v>
                </c:pt>
                <c:pt idx="3846">
                  <c:v>-5.4876463722064498E-10</c:v>
                </c:pt>
                <c:pt idx="3847">
                  <c:v>-1.3471834382105055E-9</c:v>
                </c:pt>
                <c:pt idx="3848">
                  <c:v>-2.7820858018185596E-9</c:v>
                </c:pt>
                <c:pt idx="3849">
                  <c:v>-5.1696133961250593E-9</c:v>
                </c:pt>
                <c:pt idx="3850">
                  <c:v>-9.0041557533179273E-9</c:v>
                </c:pt>
                <c:pt idx="3851">
                  <c:v>-1.4924402271024657E-8</c:v>
                </c:pt>
                <c:pt idx="3852">
                  <c:v>-2.3585649712117884E-8</c:v>
                </c:pt>
                <c:pt idx="3853">
                  <c:v>-3.5577397824648671E-8</c:v>
                </c:pt>
                <c:pt idx="3854">
                  <c:v>-5.1444446961749191E-8</c:v>
                </c:pt>
                <c:pt idx="3855">
                  <c:v>-7.1729509989631659E-8</c:v>
                </c:pt>
                <c:pt idx="3856">
                  <c:v>-9.6978767910615501E-8</c:v>
                </c:pt>
                <c:pt idx="3857">
                  <c:v>-1.2778375900916821E-7</c:v>
                </c:pt>
                <c:pt idx="3858">
                  <c:v>-1.6495441996543872E-7</c:v>
                </c:pt>
                <c:pt idx="3859">
                  <c:v>-2.0977454227909515E-7</c:v>
                </c:pt>
                <c:pt idx="3860">
                  <c:v>-2.6413090723108417E-7</c:v>
                </c:pt>
                <c:pt idx="3861">
                  <c:v>-3.3035069289936975E-7</c:v>
                </c:pt>
                <c:pt idx="3862">
                  <c:v>-4.1085674699864392E-7</c:v>
                </c:pt>
                <c:pt idx="3863">
                  <c:v>-5.0798166476451767E-7</c:v>
                </c:pt>
                <c:pt idx="3864">
                  <c:v>-6.240946916498261E-7</c:v>
                </c:pt>
                <c:pt idx="3865">
                  <c:v>-7.6178190979828279E-7</c:v>
                </c:pt>
                <c:pt idx="3866">
                  <c:v>-9.2380814710887419E-7</c:v>
                </c:pt>
                <c:pt idx="3867">
                  <c:v>-1.1130327514636225E-6</c:v>
                </c:pt>
                <c:pt idx="3868">
                  <c:v>-1.3325350073827145E-6</c:v>
                </c:pt>
                <c:pt idx="3869">
                  <c:v>-1.5856649421242943E-6</c:v>
                </c:pt>
                <c:pt idx="3870">
                  <c:v>-1.8756317064126231E-6</c:v>
                </c:pt>
                <c:pt idx="3871">
                  <c:v>-2.2051433836299873E-6</c:v>
                </c:pt>
                <c:pt idx="3872">
                  <c:v>-2.5771045054701486E-6</c:v>
                </c:pt>
                <c:pt idx="3873">
                  <c:v>-2.9961430391976691E-6</c:v>
                </c:pt>
                <c:pt idx="3874">
                  <c:v>-3.4692610284122658E-6</c:v>
                </c:pt>
                <c:pt idx="3875">
                  <c:v>-4.0046687300963989E-6</c:v>
                </c:pt>
                <c:pt idx="3876">
                  <c:v>-4.6101366623227402E-6</c:v>
                </c:pt>
                <c:pt idx="3877">
                  <c:v>-5.2926569012566218E-6</c:v>
                </c:pt>
                <c:pt idx="3878">
                  <c:v>-6.0591171151728545E-6</c:v>
                </c:pt>
                <c:pt idx="3879">
                  <c:v>-6.9162683778271549E-6</c:v>
                </c:pt>
                <c:pt idx="3880">
                  <c:v>-7.8697188285046329E-6</c:v>
                </c:pt>
                <c:pt idx="3881">
                  <c:v>-8.9236521833978163E-6</c:v>
                </c:pt>
                <c:pt idx="3882">
                  <c:v>-1.0082441590080879E-5</c:v>
                </c:pt>
                <c:pt idx="3883">
                  <c:v>-1.1352957920398549E-5</c:v>
                </c:pt>
                <c:pt idx="3884">
                  <c:v>-1.2745356018117784E-5</c:v>
                </c:pt>
                <c:pt idx="3885">
                  <c:v>-1.4271559773609609E-5</c:v>
                </c:pt>
                <c:pt idx="3886">
                  <c:v>-1.5942863872466834E-5</c:v>
                </c:pt>
                <c:pt idx="3887">
                  <c:v>-1.776891291536847E-5</c:v>
                </c:pt>
                <c:pt idx="3888">
                  <c:v>-1.9759049358813801E-5</c:v>
                </c:pt>
                <c:pt idx="3889">
                  <c:v>-2.1924588816031498E-5</c:v>
                </c:pt>
                <c:pt idx="3890">
                  <c:v>-2.4279481034262328E-5</c:v>
                </c:pt>
                <c:pt idx="3891">
                  <c:v>-2.6838617331455872E-5</c:v>
                </c:pt>
                <c:pt idx="3892">
                  <c:v>-2.9615961721357001E-5</c:v>
                </c:pt>
                <c:pt idx="3893">
                  <c:v>-3.2624755246193477E-5</c:v>
                </c:pt>
                <c:pt idx="3894">
                  <c:v>-3.5879084458414905E-5</c:v>
                </c:pt>
                <c:pt idx="3895">
                  <c:v>-3.9394287009582952E-5</c:v>
                </c:pt>
                <c:pt idx="3896">
                  <c:v>-4.3185719814012649E-5</c:v>
                </c:pt>
                <c:pt idx="3897">
                  <c:v>-4.7268293171424483E-5</c:v>
                </c:pt>
                <c:pt idx="3898">
                  <c:v>-5.1658350699394986E-5</c:v>
                </c:pt>
                <c:pt idx="3899">
                  <c:v>-5.6376033317407851E-5</c:v>
                </c:pt>
                <c:pt idx="3900">
                  <c:v>-6.1445116142739691E-5</c:v>
                </c:pt>
                <c:pt idx="3901">
                  <c:v>-6.6890540469863882E-5</c:v>
                </c:pt>
                <c:pt idx="3902">
                  <c:v>-7.273701454325155E-5</c:v>
                </c:pt>
                <c:pt idx="3903">
                  <c:v>-7.9010503457863809E-5</c:v>
                </c:pt>
                <c:pt idx="3904">
                  <c:v>-8.5739777862625888E-5</c:v>
                </c:pt>
                <c:pt idx="3905">
                  <c:v>-9.2954425088748671E-5</c:v>
                </c:pt>
                <c:pt idx="3906">
                  <c:v>-1.0068108710273745E-4</c:v>
                </c:pt>
                <c:pt idx="3907">
                  <c:v>-1.0894401055438979E-4</c:v>
                </c:pt>
                <c:pt idx="3908">
                  <c:v>-1.1777148686823798E-4</c:v>
                </c:pt>
                <c:pt idx="3909">
                  <c:v>-1.2720128697984488E-4</c:v>
                </c:pt>
                <c:pt idx="3910">
                  <c:v>-1.3727815831800056E-4</c:v>
                </c:pt>
                <c:pt idx="3911">
                  <c:v>-1.4804623826045061E-4</c:v>
                </c:pt>
                <c:pt idx="3912">
                  <c:v>-1.5954493744969382E-4</c:v>
                </c:pt>
                <c:pt idx="3913">
                  <c:v>-1.7181044374372942E-4</c:v>
                </c:pt>
                <c:pt idx="3914">
                  <c:v>-1.84877331725762E-4</c:v>
                </c:pt>
                <c:pt idx="3915">
                  <c:v>-1.9877803755340013E-4</c:v>
                </c:pt>
                <c:pt idx="3916">
                  <c:v>-2.1354498969803389E-4</c:v>
                </c:pt>
                <c:pt idx="3917">
                  <c:v>-2.2921679569541992E-4</c:v>
                </c:pt>
                <c:pt idx="3918">
                  <c:v>-2.4584068732556744E-4</c:v>
                </c:pt>
                <c:pt idx="3919">
                  <c:v>-2.6346567308783384E-4</c:v>
                </c:pt>
                <c:pt idx="3920">
                  <c:v>-2.8213435210428992E-4</c:v>
                </c:pt>
                <c:pt idx="3921">
                  <c:v>-3.0188542281597044E-4</c:v>
                </c:pt>
                <c:pt idx="3922">
                  <c:v>-3.2276516559618697E-4</c:v>
                </c:pt>
                <c:pt idx="3923">
                  <c:v>-3.4483282391414887E-4</c:v>
                </c:pt>
                <c:pt idx="3924">
                  <c:v>-3.6815116527090009E-4</c:v>
                </c:pt>
                <c:pt idx="3925">
                  <c:v>-3.9277203456960369E-4</c:v>
                </c:pt>
                <c:pt idx="3926">
                  <c:v>-4.1873382103657018E-4</c:v>
                </c:pt>
                <c:pt idx="3927">
                  <c:v>-4.4607484512675138E-4</c:v>
                </c:pt>
                <c:pt idx="3928">
                  <c:v>-4.7484933155472243E-4</c:v>
                </c:pt>
                <c:pt idx="3929">
                  <c:v>-5.0513055063609663E-4</c:v>
                </c:pt>
                <c:pt idx="3930">
                  <c:v>-5.3700011800351542E-4</c:v>
                </c:pt>
                <c:pt idx="3931">
                  <c:v>-5.7053581720581262E-4</c:v>
                </c:pt>
                <c:pt idx="3932">
                  <c:v>-6.0580802081109915E-4</c:v>
                </c:pt>
                <c:pt idx="3933">
                  <c:v>-6.4288336036932901E-4</c:v>
                </c:pt>
                <c:pt idx="3934">
                  <c:v>-6.8182997386632526E-4</c:v>
                </c:pt>
                <c:pt idx="3935">
                  <c:v>-7.2272287654438034E-4</c:v>
                </c:pt>
                <c:pt idx="3936">
                  <c:v>-7.6564779617430134E-4</c:v>
                </c:pt>
                <c:pt idx="3937">
                  <c:v>-8.1069763055279323E-4</c:v>
                </c:pt>
                <c:pt idx="3938">
                  <c:v>-8.5796214345105527E-4</c:v>
                </c:pt>
                <c:pt idx="3939">
                  <c:v>-9.075251372868419E-4</c:v>
                </c:pt>
                <c:pt idx="3940">
                  <c:v>-9.5947812842860861E-4</c:v>
                </c:pt>
                <c:pt idx="3941">
                  <c:v>-1.0139335622002179E-3</c:v>
                </c:pt>
                <c:pt idx="3942">
                  <c:v>-1.0710137342329993E-3</c:v>
                </c:pt>
                <c:pt idx="3943">
                  <c:v>-1.1308239937838048E-3</c:v>
                </c:pt>
                <c:pt idx="3944">
                  <c:v>-1.1934460474112836E-3</c:v>
                </c:pt>
                <c:pt idx="3945">
                  <c:v>-1.258962495221005E-3</c:v>
                </c:pt>
                <c:pt idx="3946">
                  <c:v>-1.3274793237588285E-3</c:v>
                </c:pt>
                <c:pt idx="3947">
                  <c:v>-1.399116619907224E-3</c:v>
                </c:pt>
                <c:pt idx="3948">
                  <c:v>-1.4739850375689713E-3</c:v>
                </c:pt>
                <c:pt idx="3949">
                  <c:v>-1.5521838776454242E-3</c:v>
                </c:pt>
                <c:pt idx="3950">
                  <c:v>-1.6338208811676148E-3</c:v>
                </c:pt>
                <c:pt idx="3951">
                  <c:v>-1.7190231224972592E-3</c:v>
                </c:pt>
                <c:pt idx="3952">
                  <c:v>-1.807927185915214E-3</c:v>
                </c:pt>
                <c:pt idx="3953">
                  <c:v>-1.9006676312644177E-3</c:v>
                </c:pt>
                <c:pt idx="3954">
                  <c:v>-1.9973767341811117E-3</c:v>
                </c:pt>
                <c:pt idx="3955">
                  <c:v>-2.0981847222407389E-3</c:v>
                </c:pt>
                <c:pt idx="3956">
                  <c:v>-2.2032126547954114E-3</c:v>
                </c:pt>
                <c:pt idx="3957">
                  <c:v>-2.3125704407907836E-3</c:v>
                </c:pt>
                <c:pt idx="3958">
                  <c:v>-2.4263695125099185E-3</c:v>
                </c:pt>
                <c:pt idx="3959">
                  <c:v>-2.5447364866349573E-3</c:v>
                </c:pt>
                <c:pt idx="3960">
                  <c:v>-2.6678111833383063E-3</c:v>
                </c:pt>
                <c:pt idx="3961">
                  <c:v>-2.7957357427545152E-3</c:v>
                </c:pt>
                <c:pt idx="3962">
                  <c:v>-2.9286524360897723E-3</c:v>
                </c:pt>
                <c:pt idx="3963">
                  <c:v>-3.0667092524801604E-3</c:v>
                </c:pt>
                <c:pt idx="3964">
                  <c:v>-3.2100574024319264E-3</c:v>
                </c:pt>
                <c:pt idx="3965">
                  <c:v>-3.3588396486180835E-3</c:v>
                </c:pt>
                <c:pt idx="3966">
                  <c:v>-3.5131873842496586E-3</c:v>
                </c:pt>
                <c:pt idx="3967">
                  <c:v>-3.6732329345356661E-3</c:v>
                </c:pt>
                <c:pt idx="3968">
                  <c:v>-3.8391178317104184E-3</c:v>
                </c:pt>
                <c:pt idx="3969">
                  <c:v>-4.0109821716826704E-3</c:v>
                </c:pt>
                <c:pt idx="3970">
                  <c:v>-4.1889526323785698E-3</c:v>
                </c:pt>
                <c:pt idx="3971">
                  <c:v>-4.3731550757982341E-3</c:v>
                </c:pt>
                <c:pt idx="3972">
                  <c:v>-4.5637418652001395E-3</c:v>
                </c:pt>
                <c:pt idx="3973">
                  <c:v>-4.7608960612291074E-3</c:v>
                </c:pt>
                <c:pt idx="3974">
                  <c:v>-4.9648019295762133E-3</c:v>
                </c:pt>
                <c:pt idx="3975">
                  <c:v>-5.1756169212228559E-3</c:v>
                </c:pt>
                <c:pt idx="3976">
                  <c:v>-5.3934770056206375E-3</c:v>
                </c:pt>
                <c:pt idx="3977">
                  <c:v>-5.6185213821904056E-3</c:v>
                </c:pt>
                <c:pt idx="3978">
                  <c:v>-5.8509028023000023E-3</c:v>
                </c:pt>
                <c:pt idx="3979">
                  <c:v>-6.0907768611332819E-3</c:v>
                </c:pt>
                <c:pt idx="3980">
                  <c:v>-6.3382881462872151E-3</c:v>
                </c:pt>
                <c:pt idx="3981">
                  <c:v>-6.5935643221398154E-3</c:v>
                </c:pt>
                <c:pt idx="3982">
                  <c:v>-6.8567195616954044E-3</c:v>
                </c:pt>
                <c:pt idx="3983">
                  <c:v>-7.1278705293065731E-3</c:v>
                </c:pt>
                <c:pt idx="3984">
                  <c:v>-7.4071561968712864E-3</c:v>
                </c:pt>
                <c:pt idx="3985">
                  <c:v>-7.694734349944196E-3</c:v>
                </c:pt>
                <c:pt idx="3986">
                  <c:v>-7.9907493998678577E-3</c:v>
                </c:pt>
                <c:pt idx="3987">
                  <c:v>-8.2953146897485203E-3</c:v>
                </c:pt>
                <c:pt idx="3988">
                  <c:v>-8.6085432799475423E-3</c:v>
                </c:pt>
                <c:pt idx="3989">
                  <c:v>-8.9305865497681467E-3</c:v>
                </c:pt>
                <c:pt idx="3990">
                  <c:v>-9.2616151615815458E-3</c:v>
                </c:pt>
                <c:pt idx="3991">
                  <c:v>-9.6017581962779906E-3</c:v>
                </c:pt>
                <c:pt idx="3992">
                  <c:v>-9.9510850174998385E-3</c:v>
                </c:pt>
                <c:pt idx="3993">
                  <c:v>-1.0309656131497761E-2</c:v>
                </c:pt>
                <c:pt idx="3994">
                  <c:v>-1.067756975592476E-2</c:v>
                </c:pt>
                <c:pt idx="3995">
                  <c:v>-1.1054944754763076E-2</c:v>
                </c:pt>
                <c:pt idx="3996">
                  <c:v>-1.1441879937839782E-2</c:v>
                </c:pt>
                <c:pt idx="3997">
                  <c:v>-1.1838454605415891E-2</c:v>
                </c:pt>
                <c:pt idx="3998">
                  <c:v>-1.2244758021419822E-2</c:v>
                </c:pt>
                <c:pt idx="3999">
                  <c:v>-1.2660892185862211E-2</c:v>
                </c:pt>
                <c:pt idx="4000">
                  <c:v>-1.308694496989312E-2</c:v>
                </c:pt>
                <c:pt idx="4001">
                  <c:v>-1.352297869553744E-2</c:v>
                </c:pt>
                <c:pt idx="4002">
                  <c:v>-1.396904726257093E-2</c:v>
                </c:pt>
                <c:pt idx="4003">
                  <c:v>-1.4425210351067183E-2</c:v>
                </c:pt>
                <c:pt idx="4004">
                  <c:v>-1.4891530716400331E-2</c:v>
                </c:pt>
                <c:pt idx="4005">
                  <c:v>-1.5368074341928035E-2</c:v>
                </c:pt>
                <c:pt idx="4006">
                  <c:v>-1.5854918738040239E-2</c:v>
                </c:pt>
                <c:pt idx="4007">
                  <c:v>-1.6352145569867169E-2</c:v>
                </c:pt>
                <c:pt idx="4008">
                  <c:v>-1.6859814449272075E-2</c:v>
                </c:pt>
                <c:pt idx="4009">
                  <c:v>-1.7377953919371206E-2</c:v>
                </c:pt>
                <c:pt idx="4010">
                  <c:v>-1.7906591595120265E-2</c:v>
                </c:pt>
                <c:pt idx="4011">
                  <c:v>-1.8445789910823886E-2</c:v>
                </c:pt>
                <c:pt idx="4012">
                  <c:v>-1.8995640109391615E-2</c:v>
                </c:pt>
                <c:pt idx="4013">
                  <c:v>-1.9556219044238286E-2</c:v>
                </c:pt>
                <c:pt idx="4014">
                  <c:v>-2.0127559011979119E-2</c:v>
                </c:pt>
                <c:pt idx="4015">
                  <c:v>-2.0709659915719252E-2</c:v>
                </c:pt>
                <c:pt idx="4016">
                  <c:v>-2.1302520807221198E-2</c:v>
                </c:pt>
                <c:pt idx="4017">
                  <c:v>-2.1906154120036846E-2</c:v>
                </c:pt>
                <c:pt idx="4018">
                  <c:v>-2.2520578042347576E-2</c:v>
                </c:pt>
                <c:pt idx="4019">
                  <c:v>-2.3145803740488032E-2</c:v>
                </c:pt>
                <c:pt idx="4020">
                  <c:v>-2.3781823094516839E-2</c:v>
                </c:pt>
                <c:pt idx="4021">
                  <c:v>-2.442859683070403E-2</c:v>
                </c:pt>
                <c:pt idx="4022">
                  <c:v>-2.5086060089109869E-2</c:v>
                </c:pt>
                <c:pt idx="4023">
                  <c:v>-2.5754156468350605E-2</c:v>
                </c:pt>
                <c:pt idx="4024">
                  <c:v>-2.6432866528309389E-2</c:v>
                </c:pt>
                <c:pt idx="4025">
                  <c:v>-2.7122184853149441E-2</c:v>
                </c:pt>
                <c:pt idx="4026">
                  <c:v>-2.7822065932817622E-2</c:v>
                </c:pt>
                <c:pt idx="4027">
                  <c:v>-2.8532414082702212E-2</c:v>
                </c:pt>
                <c:pt idx="4028">
                  <c:v>-2.9253136932066333E-2</c:v>
                </c:pt>
                <c:pt idx="4029">
                  <c:v>-2.9984188938550458E-2</c:v>
                </c:pt>
                <c:pt idx="4030">
                  <c:v>-3.0725547762723824E-2</c:v>
                </c:pt>
                <c:pt idx="4031">
                  <c:v>-3.1477167408972002E-2</c:v>
                </c:pt>
                <c:pt idx="4032">
                  <c:v>-3.2238972487912174E-2</c:v>
                </c:pt>
                <c:pt idx="4033">
                  <c:v>-3.3010875331512209E-2</c:v>
                </c:pt>
                <c:pt idx="4034">
                  <c:v>-3.3792764399338295E-2</c:v>
                </c:pt>
                <c:pt idx="4035">
                  <c:v>-3.4584480648509441E-2</c:v>
                </c:pt>
                <c:pt idx="4036">
                  <c:v>-3.5385831467681074E-2</c:v>
                </c:pt>
                <c:pt idx="4037">
                  <c:v>-3.6196625962734014E-2</c:v>
                </c:pt>
                <c:pt idx="4038">
                  <c:v>-3.7016680558609426E-2</c:v>
                </c:pt>
                <c:pt idx="4039">
                  <c:v>-3.7845809208249363E-2</c:v>
                </c:pt>
                <c:pt idx="4040">
                  <c:v>-3.8683845019869711E-2</c:v>
                </c:pt>
                <c:pt idx="4041">
                  <c:v>-3.9530663003709041E-2</c:v>
                </c:pt>
                <c:pt idx="4042">
                  <c:v>-4.0386136106956967E-2</c:v>
                </c:pt>
                <c:pt idx="4043">
                  <c:v>-4.1250061209923826E-2</c:v>
                </c:pt>
                <c:pt idx="4044">
                  <c:v>-4.2122170103870926E-2</c:v>
                </c:pt>
                <c:pt idx="4045">
                  <c:v>-4.3002231242304977E-2</c:v>
                </c:pt>
                <c:pt idx="4046">
                  <c:v>-4.3890104821658116E-2</c:v>
                </c:pt>
                <c:pt idx="4047">
                  <c:v>-4.4785668924810125E-2</c:v>
                </c:pt>
                <c:pt idx="4048">
                  <c:v>-4.568871032731095E-2</c:v>
                </c:pt>
                <c:pt idx="4049">
                  <c:v>-4.6598910509084698E-2</c:v>
                </c:pt>
                <c:pt idx="4050">
                  <c:v>-4.7515925924275434E-2</c:v>
                </c:pt>
                <c:pt idx="4051">
                  <c:v>-4.8439464558492844E-2</c:v>
                </c:pt>
                <c:pt idx="4052">
                  <c:v>-4.9369293783911826E-2</c:v>
                </c:pt>
                <c:pt idx="4053">
                  <c:v>-5.03051864552682E-2</c:v>
                </c:pt>
                <c:pt idx="4054">
                  <c:v>-5.1246853205507759E-2</c:v>
                </c:pt>
                <c:pt idx="4055">
                  <c:v>-5.2193923576655712E-2</c:v>
                </c:pt>
                <c:pt idx="4056">
                  <c:v>-5.3145999933086892E-2</c:v>
                </c:pt>
                <c:pt idx="4057">
                  <c:v>-5.4102716634059397E-2</c:v>
                </c:pt>
                <c:pt idx="4058">
                  <c:v>-5.5063716511872626E-2</c:v>
                </c:pt>
                <c:pt idx="4059">
                  <c:v>-5.6028574249808075E-2</c:v>
                </c:pt>
                <c:pt idx="4060">
                  <c:v>-5.6996786331297879E-2</c:v>
                </c:pt>
                <c:pt idx="4061">
                  <c:v>-5.7967851620672785E-2</c:v>
                </c:pt>
                <c:pt idx="4062">
                  <c:v>-5.8941331741496843E-2</c:v>
                </c:pt>
                <c:pt idx="4063">
                  <c:v>-5.9916830635105833E-2</c:v>
                </c:pt>
                <c:pt idx="4064">
                  <c:v>-6.0893973154698348E-2</c:v>
                </c:pt>
                <c:pt idx="4065">
                  <c:v>-6.1872438702261195E-2</c:v>
                </c:pt>
                <c:pt idx="4066">
                  <c:v>-6.2851969954994993E-2</c:v>
                </c:pt>
                <c:pt idx="4067">
                  <c:v>-6.3832295689317239E-2</c:v>
                </c:pt>
                <c:pt idx="4068">
                  <c:v>-6.4813059779186194E-2</c:v>
                </c:pt>
                <c:pt idx="4069">
                  <c:v>-6.579384939292901E-2</c:v>
                </c:pt>
                <c:pt idx="4070">
                  <c:v>-6.6774246666064879E-2</c:v>
                </c:pt>
                <c:pt idx="4071">
                  <c:v>-6.7753795394699445E-2</c:v>
                </c:pt>
                <c:pt idx="4072">
                  <c:v>-6.8731948446010008E-2</c:v>
                </c:pt>
                <c:pt idx="4073">
                  <c:v>-6.9708125521843398E-2</c:v>
                </c:pt>
                <c:pt idx="4074">
                  <c:v>-7.0681830026511933E-2</c:v>
                </c:pt>
                <c:pt idx="4075">
                  <c:v>-7.1652656636742668E-2</c:v>
                </c:pt>
                <c:pt idx="4076">
                  <c:v>-7.2620182834069749E-2</c:v>
                </c:pt>
                <c:pt idx="4077">
                  <c:v>-7.3583912418889383E-2</c:v>
                </c:pt>
                <c:pt idx="4078">
                  <c:v>-7.4543337031591106E-2</c:v>
                </c:pt>
                <c:pt idx="4079">
                  <c:v>-7.5497991231422784E-2</c:v>
                </c:pt>
                <c:pt idx="4080">
                  <c:v>-7.6447416311622926E-2</c:v>
                </c:pt>
                <c:pt idx="4081">
                  <c:v>-7.7391120090398655E-2</c:v>
                </c:pt>
                <c:pt idx="4082">
                  <c:v>-7.8328612815551979E-2</c:v>
                </c:pt>
                <c:pt idx="4083">
                  <c:v>-7.9259443891376305E-2</c:v>
                </c:pt>
                <c:pt idx="4084">
                  <c:v>-8.0183153279398622E-2</c:v>
                </c:pt>
                <c:pt idx="4085">
                  <c:v>-8.1099202260930064E-2</c:v>
                </c:pt>
                <c:pt idx="4086">
                  <c:v>-8.2006993531187011E-2</c:v>
                </c:pt>
                <c:pt idx="4087">
                  <c:v>-8.2905952615684148E-2</c:v>
                </c:pt>
                <c:pt idx="4088">
                  <c:v>-8.3795557314341199E-2</c:v>
                </c:pt>
                <c:pt idx="4089">
                  <c:v>-8.4675295825608038E-2</c:v>
                </c:pt>
                <c:pt idx="4090">
                  <c:v>-8.554463364836308E-2</c:v>
                </c:pt>
                <c:pt idx="4091">
                  <c:v>-8.6403027021164716E-2</c:v>
                </c:pt>
                <c:pt idx="4092">
                  <c:v>-8.7249940824625116E-2</c:v>
                </c:pt>
                <c:pt idx="4093">
                  <c:v>-8.8084843708545885E-2</c:v>
                </c:pt>
                <c:pt idx="4094">
                  <c:v>-8.8907204608461798E-2</c:v>
                </c:pt>
                <c:pt idx="4095">
                  <c:v>-8.9716498733010477E-2</c:v>
                </c:pt>
                <c:pt idx="4096">
                  <c:v>-9.0512193600832708E-2</c:v>
                </c:pt>
                <c:pt idx="4097">
                  <c:v>-9.1293712661341925E-2</c:v>
                </c:pt>
                <c:pt idx="4098">
                  <c:v>-9.2060425283362696E-2</c:v>
                </c:pt>
                <c:pt idx="4099">
                  <c:v>-9.2811692525170311E-2</c:v>
                </c:pt>
                <c:pt idx="4100">
                  <c:v>-9.3546926531829402E-2</c:v>
                </c:pt>
                <c:pt idx="4101">
                  <c:v>-9.4265594908380157E-2</c:v>
                </c:pt>
                <c:pt idx="4102">
                  <c:v>-9.4967158506192847E-2</c:v>
                </c:pt>
                <c:pt idx="4103">
                  <c:v>-9.5651007088247295E-2</c:v>
                </c:pt>
                <c:pt idx="4104">
                  <c:v>-9.6316469398960075E-2</c:v>
                </c:pt>
                <c:pt idx="4105">
                  <c:v>-9.6962899165357816E-2</c:v>
                </c:pt>
                <c:pt idx="4106">
                  <c:v>-9.7589748912675883E-2</c:v>
                </c:pt>
                <c:pt idx="4107">
                  <c:v>-9.8196548304826603E-2</c:v>
                </c:pt>
                <c:pt idx="4108">
                  <c:v>-9.8782817642936824E-2</c:v>
                </c:pt>
                <c:pt idx="4109">
                  <c:v>-9.9348026667216149E-2</c:v>
                </c:pt>
                <c:pt idx="4110">
                  <c:v>-9.9891635616952065E-2</c:v>
                </c:pt>
                <c:pt idx="4111">
                  <c:v>-0.10041313129899897</c:v>
                </c:pt>
                <c:pt idx="4112">
                  <c:v>-0.10091198524074826</c:v>
                </c:pt>
                <c:pt idx="4113">
                  <c:v>-0.10138759188923555</c:v>
                </c:pt>
                <c:pt idx="4114">
                  <c:v>-0.101839283529968</c:v>
                </c:pt>
                <c:pt idx="4115">
                  <c:v>-0.10226640582620335</c:v>
                </c:pt>
                <c:pt idx="4116">
                  <c:v>-0.10266836083239891</c:v>
                </c:pt>
                <c:pt idx="4117">
                  <c:v>-0.10304459322939082</c:v>
                </c:pt>
                <c:pt idx="4118">
                  <c:v>-0.10339457485181695</c:v>
                </c:pt>
                <c:pt idx="4119">
                  <c:v>-0.10371780020326737</c:v>
                </c:pt>
                <c:pt idx="4120">
                  <c:v>-0.10401375140412754</c:v>
                </c:pt>
                <c:pt idx="4121">
                  <c:v>-0.10428184355859579</c:v>
                </c:pt>
                <c:pt idx="4122">
                  <c:v>-0.10452142254840673</c:v>
                </c:pt>
                <c:pt idx="4123">
                  <c:v>-0.10473182523742781</c:v>
                </c:pt>
                <c:pt idx="4124">
                  <c:v>-0.10491242595088425</c:v>
                </c:pt>
                <c:pt idx="4125">
                  <c:v>-0.10506263118616968</c:v>
                </c:pt>
                <c:pt idx="4126">
                  <c:v>-0.10518187033458934</c:v>
                </c:pt>
                <c:pt idx="4127">
                  <c:v>-0.10526960399196961</c:v>
                </c:pt>
                <c:pt idx="4128">
                  <c:v>-0.105325303178102</c:v>
                </c:pt>
                <c:pt idx="4129">
                  <c:v>-0.10534840068894585</c:v>
                </c:pt>
                <c:pt idx="4130">
                  <c:v>-0.10533829792847316</c:v>
                </c:pt>
                <c:pt idx="4131">
                  <c:v>-0.10529444418221788</c:v>
                </c:pt>
                <c:pt idx="4132">
                  <c:v>-0.10521637368949882</c:v>
                </c:pt>
                <c:pt idx="4133">
                  <c:v>-0.1051036391714347</c:v>
                </c:pt>
                <c:pt idx="4134">
                  <c:v>-0.10495575355435677</c:v>
                </c:pt>
                <c:pt idx="4135">
                  <c:v>-0.10477224755807972</c:v>
                </c:pt>
                <c:pt idx="4136">
                  <c:v>-0.10455275218962679</c:v>
                </c:pt>
                <c:pt idx="4137">
                  <c:v>-0.1042969604519063</c:v>
                </c:pt>
                <c:pt idx="4138">
                  <c:v>-0.10400451843056278</c:v>
                </c:pt>
                <c:pt idx="4139">
                  <c:v>-0.10367502084989644</c:v>
                </c:pt>
                <c:pt idx="4140">
                  <c:v>-0.10330812640506358</c:v>
                </c:pt>
                <c:pt idx="4141">
                  <c:v>-0.10290362224209904</c:v>
                </c:pt>
                <c:pt idx="4142">
                  <c:v>-0.10246134201665152</c:v>
                </c:pt>
                <c:pt idx="4143">
                  <c:v>-0.101981036438706</c:v>
                </c:pt>
                <c:pt idx="4144">
                  <c:v>-0.10146232324740773</c:v>
                </c:pt>
                <c:pt idx="4145">
                  <c:v>-0.10090472472001463</c:v>
                </c:pt>
                <c:pt idx="4146">
                  <c:v>-0.10030774341177848</c:v>
                </c:pt>
                <c:pt idx="4147">
                  <c:v>-9.9670948554783728E-2</c:v>
                </c:pt>
                <c:pt idx="4148">
                  <c:v>-9.8994037146474409E-2</c:v>
                </c:pt>
                <c:pt idx="4149">
                  <c:v>-9.8276823108182018E-2</c:v>
                </c:pt>
                <c:pt idx="4150">
                  <c:v>-9.7519174854498958E-2</c:v>
                </c:pt>
                <c:pt idx="4151">
                  <c:v>-9.6720979171120686E-2</c:v>
                </c:pt>
                <c:pt idx="4152">
                  <c:v>-9.5882148467569747E-2</c:v>
                </c:pt>
                <c:pt idx="4153">
                  <c:v>-9.5002606889532201E-2</c:v>
                </c:pt>
                <c:pt idx="4154">
                  <c:v>-9.4082233206490715E-2</c:v>
                </c:pt>
                <c:pt idx="4155">
                  <c:v>-9.3120829771738911E-2</c:v>
                </c:pt>
                <c:pt idx="4156">
                  <c:v>-9.2118159500671468E-2</c:v>
                </c:pt>
                <c:pt idx="4157">
                  <c:v>-9.1074002040372831E-2</c:v>
                </c:pt>
                <c:pt idx="4158">
                  <c:v>-8.99881855192428E-2</c:v>
                </c:pt>
                <c:pt idx="4159">
                  <c:v>-8.8860621471791509E-2</c:v>
                </c:pt>
                <c:pt idx="4160">
                  <c:v>-8.7691358608610714E-2</c:v>
                </c:pt>
                <c:pt idx="4161">
                  <c:v>-8.6480591504413507E-2</c:v>
                </c:pt>
                <c:pt idx="4162">
                  <c:v>-8.5228568907968427E-2</c:v>
                </c:pt>
                <c:pt idx="4163">
                  <c:v>-8.3935459464763371E-2</c:v>
                </c:pt>
                <c:pt idx="4164">
                  <c:v>-8.260129856700775E-2</c:v>
                </c:pt>
                <c:pt idx="4165">
                  <c:v>-8.1226083035212032E-2</c:v>
                </c:pt>
                <c:pt idx="4166">
                  <c:v>-7.9809951046777919E-2</c:v>
                </c:pt>
                <c:pt idx="4167">
                  <c:v>-7.8353286311933806E-2</c:v>
                </c:pt>
                <c:pt idx="4168">
                  <c:v>-7.6856620112806667E-2</c:v>
                </c:pt>
                <c:pt idx="4169">
                  <c:v>-7.5320403363280539E-2</c:v>
                </c:pt>
                <c:pt idx="4170">
                  <c:v>-7.3744896100457105E-2</c:v>
                </c:pt>
                <c:pt idx="4171">
                  <c:v>-7.2130302766919591E-2</c:v>
                </c:pt>
                <c:pt idx="4172">
                  <c:v>-7.0476955739956951E-2</c:v>
                </c:pt>
                <c:pt idx="4173">
                  <c:v>-6.8785279933145177E-2</c:v>
                </c:pt>
                <c:pt idx="4174">
                  <c:v>-6.7055609569672853E-2</c:v>
                </c:pt>
                <c:pt idx="4175">
                  <c:v>-6.5288180845204477E-2</c:v>
                </c:pt>
                <c:pt idx="4176">
                  <c:v>-6.3483366455976492E-2</c:v>
                </c:pt>
                <c:pt idx="4177">
                  <c:v>-6.1641828963504508E-2</c:v>
                </c:pt>
                <c:pt idx="4178">
                  <c:v>-5.9764373094602329E-2</c:v>
                </c:pt>
                <c:pt idx="4179">
                  <c:v>-5.7851719129421879E-2</c:v>
                </c:pt>
                <c:pt idx="4180">
                  <c:v>-5.5904500309017273E-2</c:v>
                </c:pt>
                <c:pt idx="4181">
                  <c:v>-5.3923405189041367E-2</c:v>
                </c:pt>
                <c:pt idx="4182">
                  <c:v>-5.1909184444365285E-2</c:v>
                </c:pt>
                <c:pt idx="4183">
                  <c:v>-4.9862523201636956E-2</c:v>
                </c:pt>
                <c:pt idx="4184">
                  <c:v>-4.7784034358666384E-2</c:v>
                </c:pt>
                <c:pt idx="4185">
                  <c:v>-4.5674427339340594E-2</c:v>
                </c:pt>
                <c:pt idx="4186">
                  <c:v>-4.3534617798076929E-2</c:v>
                </c:pt>
                <c:pt idx="4187">
                  <c:v>-4.136564258362313E-2</c:v>
                </c:pt>
                <c:pt idx="4188">
                  <c:v>-3.9168538377357648E-2</c:v>
                </c:pt>
                <c:pt idx="4189">
                  <c:v>-3.6944338667318631E-2</c:v>
                </c:pt>
                <c:pt idx="4190">
                  <c:v>-3.4694105473801265E-2</c:v>
                </c:pt>
                <c:pt idx="4191">
                  <c:v>-3.241887275505969E-2</c:v>
                </c:pt>
                <c:pt idx="4192">
                  <c:v>-3.0119579621678744E-2</c:v>
                </c:pt>
                <c:pt idx="4193">
                  <c:v>-2.7797138909001675E-2</c:v>
                </c:pt>
                <c:pt idx="4194">
                  <c:v>-2.5452591993204987E-2</c:v>
                </c:pt>
                <c:pt idx="4195">
                  <c:v>-2.3087156839550402E-2</c:v>
                </c:pt>
                <c:pt idx="4196">
                  <c:v>-2.0702104872756449E-2</c:v>
                </c:pt>
                <c:pt idx="4197">
                  <c:v>-1.8298613770109304E-2</c:v>
                </c:pt>
                <c:pt idx="4198">
                  <c:v>-1.5877762355077828E-2</c:v>
                </c:pt>
                <c:pt idx="4199">
                  <c:v>-1.3440665101993094E-2</c:v>
                </c:pt>
                <c:pt idx="4200">
                  <c:v>-1.0988596758500582E-2</c:v>
                </c:pt>
                <c:pt idx="4201">
                  <c:v>-8.5229786455710346E-3</c:v>
                </c:pt>
                <c:pt idx="4202">
                  <c:v>-6.0452492328796782E-3</c:v>
                </c:pt>
                <c:pt idx="4203">
                  <c:v>-3.5567622783911155E-3</c:v>
                </c:pt>
                <c:pt idx="4204">
                  <c:v>-1.0588104832098778E-3</c:v>
                </c:pt>
                <c:pt idx="4205">
                  <c:v>1.4472781429188813E-3</c:v>
                </c:pt>
                <c:pt idx="4206">
                  <c:v>3.9600888836592799E-3</c:v>
                </c:pt>
                <c:pt idx="4207">
                  <c:v>6.4781384179130649E-3</c:v>
                </c:pt>
                <c:pt idx="4208">
                  <c:v>8.999900736156103E-3</c:v>
                </c:pt>
                <c:pt idx="4209">
                  <c:v>1.1523820704576731E-2</c:v>
                </c:pt>
                <c:pt idx="4210">
                  <c:v>1.4048347805152857E-2</c:v>
                </c:pt>
                <c:pt idx="4211">
                  <c:v>1.6571962815184364E-2</c:v>
                </c:pt>
                <c:pt idx="4212">
                  <c:v>1.909312165532645E-2</c:v>
                </c:pt>
                <c:pt idx="4213">
                  <c:v>2.1610143028918206E-2</c:v>
                </c:pt>
                <c:pt idx="4214">
                  <c:v>2.4121181656142389E-2</c:v>
                </c:pt>
                <c:pt idx="4215">
                  <c:v>2.6624342230801012E-2</c:v>
                </c:pt>
                <c:pt idx="4216">
                  <c:v>2.9117802204291787E-2</c:v>
                </c:pt>
                <c:pt idx="4217">
                  <c:v>3.159980815457529E-2</c:v>
                </c:pt>
                <c:pt idx="4218">
                  <c:v>3.406859401864859E-2</c:v>
                </c:pt>
                <c:pt idx="4219">
                  <c:v>3.6522354454026261E-2</c:v>
                </c:pt>
                <c:pt idx="4220">
                  <c:v>3.895928712419388E-2</c:v>
                </c:pt>
                <c:pt idx="4221">
                  <c:v>4.137760457348022E-2</c:v>
                </c:pt>
                <c:pt idx="4222">
                  <c:v>4.3775472722953165E-2</c:v>
                </c:pt>
                <c:pt idx="4223">
                  <c:v>4.6150949569465569E-2</c:v>
                </c:pt>
                <c:pt idx="4224">
                  <c:v>4.8502013607436056E-2</c:v>
                </c:pt>
                <c:pt idx="4225">
                  <c:v>5.0826682730969318E-2</c:v>
                </c:pt>
                <c:pt idx="4226">
                  <c:v>5.3123123020254327E-2</c:v>
                </c:pt>
                <c:pt idx="4227">
                  <c:v>5.5389617270688009E-2</c:v>
                </c:pt>
                <c:pt idx="4228">
                  <c:v>5.762437643405674E-2</c:v>
                </c:pt>
                <c:pt idx="4229">
                  <c:v>5.9825375330246615E-2</c:v>
                </c:pt>
                <c:pt idx="4230">
                  <c:v>6.1990431360628338E-2</c:v>
                </c:pt>
                <c:pt idx="4231">
                  <c:v>6.4117475442332136E-2</c:v>
                </c:pt>
                <c:pt idx="4232">
                  <c:v>6.6204687072418278E-2</c:v>
                </c:pt>
                <c:pt idx="4233">
                  <c:v>6.8250302124945039E-2</c:v>
                </c:pt>
                <c:pt idx="4234">
                  <c:v>7.0252328258048849E-2</c:v>
                </c:pt>
                <c:pt idx="4235">
                  <c:v>7.2208527451410251E-2</c:v>
                </c:pt>
                <c:pt idx="4236">
                  <c:v>7.4116659224572223E-2</c:v>
                </c:pt>
                <c:pt idx="4237">
                  <c:v>7.597464735026789E-2</c:v>
                </c:pt>
                <c:pt idx="4238">
                  <c:v>7.7780505854671278E-2</c:v>
                </c:pt>
                <c:pt idx="4239">
                  <c:v>7.9532226255536298E-2</c:v>
                </c:pt>
                <c:pt idx="4240">
                  <c:v>8.1227826557875235E-2</c:v>
                </c:pt>
                <c:pt idx="4241">
                  <c:v>8.2865436504649087E-2</c:v>
                </c:pt>
                <c:pt idx="4242">
                  <c:v>8.4443185648643976E-2</c:v>
                </c:pt>
                <c:pt idx="4243">
                  <c:v>8.5958945218135616E-2</c:v>
                </c:pt>
                <c:pt idx="4244">
                  <c:v>8.7410229173910226E-2</c:v>
                </c:pt>
                <c:pt idx="4245">
                  <c:v>8.8794411426377243E-2</c:v>
                </c:pt>
                <c:pt idx="4246">
                  <c:v>9.010906390718508E-2</c:v>
                </c:pt>
                <c:pt idx="4247">
                  <c:v>9.1352084959840943E-2</c:v>
                </c:pt>
                <c:pt idx="4248">
                  <c:v>9.2521507726889968E-2</c:v>
                </c:pt>
                <c:pt idx="4249">
                  <c:v>9.3615200080719455E-2</c:v>
                </c:pt>
                <c:pt idx="4250">
                  <c:v>9.4630769190628836E-2</c:v>
                </c:pt>
                <c:pt idx="4251">
                  <c:v>9.55657709405449E-2</c:v>
                </c:pt>
                <c:pt idx="4252">
                  <c:v>9.6418009369538329E-2</c:v>
                </c:pt>
                <c:pt idx="4253">
                  <c:v>9.718561753940784E-2</c:v>
                </c:pt>
                <c:pt idx="4254">
                  <c:v>9.7866853900101192E-2</c:v>
                </c:pt>
                <c:pt idx="4255">
                  <c:v>9.8459847481571702E-2</c:v>
                </c:pt>
                <c:pt idx="4256">
                  <c:v>9.8962536063741599E-2</c:v>
                </c:pt>
                <c:pt idx="4257">
                  <c:v>9.9372785195576047E-2</c:v>
                </c:pt>
                <c:pt idx="4258">
                  <c:v>9.9688498024411432E-2</c:v>
                </c:pt>
                <c:pt idx="4259">
                  <c:v>9.9907627644046773E-2</c:v>
                </c:pt>
                <c:pt idx="4260">
                  <c:v>0.10002817648812458</c:v>
                </c:pt>
                <c:pt idx="4261">
                  <c:v>0.1000482512755059</c:v>
                </c:pt>
                <c:pt idx="4262">
                  <c:v>9.9966093433279904E-2</c:v>
                </c:pt>
                <c:pt idx="4263">
                  <c:v>9.9780000751405085E-2</c:v>
                </c:pt>
                <c:pt idx="4264">
                  <c:v>9.948821191973381E-2</c:v>
                </c:pt>
                <c:pt idx="4265">
                  <c:v>9.908889323340421E-2</c:v>
                </c:pt>
                <c:pt idx="4266">
                  <c:v>9.8580222163200268E-2</c:v>
                </c:pt>
                <c:pt idx="4267">
                  <c:v>9.7960434163239213E-2</c:v>
                </c:pt>
                <c:pt idx="4268">
                  <c:v>9.7227786091662535E-2</c:v>
                </c:pt>
                <c:pt idx="4269">
                  <c:v>9.6380549942591334E-2</c:v>
                </c:pt>
                <c:pt idx="4270">
                  <c:v>9.5417102505205853E-2</c:v>
                </c:pt>
                <c:pt idx="4271">
                  <c:v>9.4336001670115827E-2</c:v>
                </c:pt>
                <c:pt idx="4272">
                  <c:v>9.3135934899311171E-2</c:v>
                </c:pt>
                <c:pt idx="4273">
                  <c:v>9.1815608122678846E-2</c:v>
                </c:pt>
                <c:pt idx="4274">
                  <c:v>9.037371017735496E-2</c:v>
                </c:pt>
                <c:pt idx="4275">
                  <c:v>8.8808933472247317E-2</c:v>
                </c:pt>
                <c:pt idx="4276">
                  <c:v>8.7119941978774068E-2</c:v>
                </c:pt>
                <c:pt idx="4277">
                  <c:v>8.5305308050221421E-2</c:v>
                </c:pt>
                <c:pt idx="4278">
                  <c:v>8.3363554186083447E-2</c:v>
                </c:pt>
                <c:pt idx="4279">
                  <c:v>8.1293315939690067E-2</c:v>
                </c:pt>
                <c:pt idx="4280">
                  <c:v>7.9093491923295151E-2</c:v>
                </c:pt>
                <c:pt idx="4281">
                  <c:v>7.6763291406282283E-2</c:v>
                </c:pt>
                <c:pt idx="4282">
                  <c:v>7.4302183315167566E-2</c:v>
                </c:pt>
                <c:pt idx="4283">
                  <c:v>7.1709731754500364E-2</c:v>
                </c:pt>
                <c:pt idx="4284">
                  <c:v>6.8985333939314733E-2</c:v>
                </c:pt>
                <c:pt idx="4285">
                  <c:v>6.6128082975989946E-2</c:v>
                </c:pt>
                <c:pt idx="4286">
                  <c:v>6.3136988707930788E-2</c:v>
                </c:pt>
                <c:pt idx="4287">
                  <c:v>6.001137583761549E-2</c:v>
                </c:pt>
                <c:pt idx="4288">
                  <c:v>5.6750959241536898E-2</c:v>
                </c:pt>
                <c:pt idx="4289">
                  <c:v>5.3355473126615642E-2</c:v>
                </c:pt>
                <c:pt idx="4290">
                  <c:v>4.9824376483151502E-2</c:v>
                </c:pt>
                <c:pt idx="4291">
                  <c:v>4.6157084612616174E-2</c:v>
                </c:pt>
                <c:pt idx="4292">
                  <c:v>4.2353422526443432E-2</c:v>
                </c:pt>
                <c:pt idx="4293">
                  <c:v>3.8413663216128352E-2</c:v>
                </c:pt>
                <c:pt idx="4294">
                  <c:v>3.4338103774637939E-2</c:v>
                </c:pt>
                <c:pt idx="4295">
                  <c:v>3.0126754963790796E-2</c:v>
                </c:pt>
                <c:pt idx="4296">
                  <c:v>2.5779493264122336E-2</c:v>
                </c:pt>
                <c:pt idx="4297">
                  <c:v>2.1296379044199558E-2</c:v>
                </c:pt>
                <c:pt idx="4298">
                  <c:v>1.6677730270623536E-2</c:v>
                </c:pt>
                <c:pt idx="4299">
                  <c:v>1.1923968194125542E-2</c:v>
                </c:pt>
                <c:pt idx="4300">
                  <c:v>7.0355066768501024E-3</c:v>
                </c:pt>
                <c:pt idx="4301">
                  <c:v>2.0127937639111177E-3</c:v>
                </c:pt>
                <c:pt idx="4302">
                  <c:v>-3.1435724890323136E-3</c:v>
                </c:pt>
                <c:pt idx="4303">
                  <c:v>-8.4327282043823969E-3</c:v>
                </c:pt>
                <c:pt idx="4304">
                  <c:v>-1.3853511217185062E-2</c:v>
                </c:pt>
                <c:pt idx="4305">
                  <c:v>-1.9404627510018296E-2</c:v>
                </c:pt>
                <c:pt idx="4306">
                  <c:v>-2.5084955210046889E-2</c:v>
                </c:pt>
                <c:pt idx="4307">
                  <c:v>-3.0893659544435109E-2</c:v>
                </c:pt>
                <c:pt idx="4308">
                  <c:v>-3.6829908579866164E-2</c:v>
                </c:pt>
                <c:pt idx="4309">
                  <c:v>-4.2892479187540439E-2</c:v>
                </c:pt>
                <c:pt idx="4310">
                  <c:v>-4.9079749853733569E-2</c:v>
                </c:pt>
                <c:pt idx="4311">
                  <c:v>-5.539009858267642E-2</c:v>
                </c:pt>
                <c:pt idx="4312">
                  <c:v>-6.1822164089051876E-2</c:v>
                </c:pt>
                <c:pt idx="4313">
                  <c:v>-6.8374589295973745E-2</c:v>
                </c:pt>
                <c:pt idx="4314">
                  <c:v>-7.5045573357838846E-2</c:v>
                </c:pt>
                <c:pt idx="4315">
                  <c:v>-8.1832835622568628E-2</c:v>
                </c:pt>
                <c:pt idx="4316">
                  <c:v>-8.873404441522445E-2</c:v>
                </c:pt>
                <c:pt idx="4317">
                  <c:v>-9.5747151880389306E-2</c:v>
                </c:pt>
                <c:pt idx="4318">
                  <c:v>-0.10287024723880052</c:v>
                </c:pt>
                <c:pt idx="4319">
                  <c:v>-0.11010120977540211</c:v>
                </c:pt>
                <c:pt idx="4320">
                  <c:v>-0.11743764519513847</c:v>
                </c:pt>
                <c:pt idx="4321">
                  <c:v>-0.12487708492144838</c:v>
                </c:pt>
                <c:pt idx="4322">
                  <c:v>-0.13241703862756088</c:v>
                </c:pt>
                <c:pt idx="4323">
                  <c:v>-0.14005479707658702</c:v>
                </c:pt>
                <c:pt idx="4324">
                  <c:v>-0.14778735428555001</c:v>
                </c:pt>
                <c:pt idx="4325">
                  <c:v>-0.1556116666799347</c:v>
                </c:pt>
                <c:pt idx="4326">
                  <c:v>-0.16352491823746276</c:v>
                </c:pt>
                <c:pt idx="4327">
                  <c:v>-0.17152438810940848</c:v>
                </c:pt>
                <c:pt idx="4328">
                  <c:v>-0.17960708362442696</c:v>
                </c:pt>
                <c:pt idx="4329">
                  <c:v>-0.18776965596859671</c:v>
                </c:pt>
                <c:pt idx="4330">
                  <c:v>-0.19600872135875055</c:v>
                </c:pt>
                <c:pt idx="4331">
                  <c:v>-0.20432113748495681</c:v>
                </c:pt>
                <c:pt idx="4332">
                  <c:v>-0.21270385140011791</c:v>
                </c:pt>
                <c:pt idx="4333">
                  <c:v>-0.22115351889043103</c:v>
                </c:pt>
                <c:pt idx="4334">
                  <c:v>-0.22966636851318087</c:v>
                </c:pt>
                <c:pt idx="4335">
                  <c:v>-0.23823842998110933</c:v>
                </c:pt>
                <c:pt idx="4336">
                  <c:v>-0.24686579653176188</c:v>
                </c:pt>
                <c:pt idx="4337">
                  <c:v>-0.25554461670184819</c:v>
                </c:pt>
                <c:pt idx="4338">
                  <c:v>-0.2642708909298811</c:v>
                </c:pt>
                <c:pt idx="4339">
                  <c:v>-0.27304038370310896</c:v>
                </c:pt>
                <c:pt idx="4340">
                  <c:v>-0.28184881080231677</c:v>
                </c:pt>
                <c:pt idx="4341">
                  <c:v>-0.29069213834148644</c:v>
                </c:pt>
                <c:pt idx="4342">
                  <c:v>-0.29956666663108344</c:v>
                </c:pt>
                <c:pt idx="4343">
                  <c:v>-0.30846874053442208</c:v>
                </c:pt>
                <c:pt idx="4344">
                  <c:v>-0.3173943164351925</c:v>
                </c:pt>
                <c:pt idx="4345">
                  <c:v>-0.32633884543467973</c:v>
                </c:pt>
                <c:pt idx="4346">
                  <c:v>-0.33529764235149317</c:v>
                </c:pt>
                <c:pt idx="4347">
                  <c:v>-0.34426632572438548</c:v>
                </c:pt>
                <c:pt idx="4348">
                  <c:v>-0.35324076531611803</c:v>
                </c:pt>
                <c:pt idx="4349">
                  <c:v>-0.36221658639915555</c:v>
                </c:pt>
                <c:pt idx="4350">
                  <c:v>-0.37118889109828551</c:v>
                </c:pt>
                <c:pt idx="4351">
                  <c:v>-0.38015257182628515</c:v>
                </c:pt>
                <c:pt idx="4352">
                  <c:v>-0.38910275325211657</c:v>
                </c:pt>
                <c:pt idx="4353">
                  <c:v>-0.39803474455341409</c:v>
                </c:pt>
                <c:pt idx="4354">
                  <c:v>-0.40694364019408669</c:v>
                </c:pt>
                <c:pt idx="4355">
                  <c:v>-0.41582419900192985</c:v>
                </c:pt>
                <c:pt idx="4356">
                  <c:v>-0.42467113043650234</c:v>
                </c:pt>
                <c:pt idx="4357">
                  <c:v>-0.43347930200020962</c:v>
                </c:pt>
                <c:pt idx="4358">
                  <c:v>-0.44224364084811052</c:v>
                </c:pt>
                <c:pt idx="4359">
                  <c:v>-0.45095906293593463</c:v>
                </c:pt>
                <c:pt idx="4360">
                  <c:v>-0.45962059480475792</c:v>
                </c:pt>
                <c:pt idx="4361">
                  <c:v>-0.46822333695198026</c:v>
                </c:pt>
                <c:pt idx="4362">
                  <c:v>-0.47676210902806082</c:v>
                </c:pt>
                <c:pt idx="4363">
                  <c:v>-0.48523125304534176</c:v>
                </c:pt>
                <c:pt idx="4364">
                  <c:v>-0.49362496362543146</c:v>
                </c:pt>
                <c:pt idx="4365">
                  <c:v>-0.50193774710496075</c:v>
                </c:pt>
                <c:pt idx="4366">
                  <c:v>-0.5101644473598167</c:v>
                </c:pt>
                <c:pt idx="4367">
                  <c:v>-0.51829995522435057</c:v>
                </c:pt>
                <c:pt idx="4368">
                  <c:v>-0.52633905537517045</c:v>
                </c:pt>
                <c:pt idx="4369">
                  <c:v>-0.53427643794042612</c:v>
                </c:pt>
                <c:pt idx="4370">
                  <c:v>-0.5421066621166063</c:v>
                </c:pt>
                <c:pt idx="4371">
                  <c:v>-0.54982420255879338</c:v>
                </c:pt>
                <c:pt idx="4372">
                  <c:v>-0.55742375052479209</c:v>
                </c:pt>
                <c:pt idx="4373">
                  <c:v>-0.5649003977548771</c:v>
                </c:pt>
                <c:pt idx="4374">
                  <c:v>-0.57224929528128277</c:v>
                </c:pt>
                <c:pt idx="4375">
                  <c:v>-0.57946519193629853</c:v>
                </c:pt>
                <c:pt idx="4376">
                  <c:v>-0.58654256340850197</c:v>
                </c:pt>
                <c:pt idx="4377">
                  <c:v>-0.59347615374852103</c:v>
                </c:pt>
                <c:pt idx="4378">
                  <c:v>-0.60026108972561454</c:v>
                </c:pt>
                <c:pt idx="4379">
                  <c:v>-0.60689246573899092</c:v>
                </c:pt>
                <c:pt idx="4380">
                  <c:v>-0.61336518603194701</c:v>
                </c:pt>
                <c:pt idx="4381">
                  <c:v>-0.61967435623772171</c:v>
                </c:pt>
                <c:pt idx="4382">
                  <c:v>-0.62581551944629521</c:v>
                </c:pt>
                <c:pt idx="4383">
                  <c:v>-0.631784267725642</c:v>
                </c:pt>
                <c:pt idx="4384">
                  <c:v>-0.63757580639767508</c:v>
                </c:pt>
                <c:pt idx="4385">
                  <c:v>-0.64318512363207403</c:v>
                </c:pt>
                <c:pt idx="4386">
                  <c:v>-0.64860747419777365</c:v>
                </c:pt>
                <c:pt idx="4387">
                  <c:v>-0.65383852166772383</c:v>
                </c:pt>
                <c:pt idx="4388">
                  <c:v>-0.65887410834785032</c:v>
                </c:pt>
                <c:pt idx="4389">
                  <c:v>-0.66371004881830709</c:v>
                </c:pt>
                <c:pt idx="4390">
                  <c:v>-0.66834206417652486</c:v>
                </c:pt>
                <c:pt idx="4391">
                  <c:v>-0.67276577498196355</c:v>
                </c:pt>
                <c:pt idx="4392">
                  <c:v>-0.67697683855601731</c:v>
                </c:pt>
                <c:pt idx="4393">
                  <c:v>-0.68097122083917094</c:v>
                </c:pt>
                <c:pt idx="4394">
                  <c:v>-0.68474523662165643</c:v>
                </c:pt>
                <c:pt idx="4395">
                  <c:v>-0.68829518626506536</c:v>
                </c:pt>
                <c:pt idx="4396">
                  <c:v>-0.69161705859354949</c:v>
                </c:pt>
                <c:pt idx="4397">
                  <c:v>-0.6947067517961597</c:v>
                </c:pt>
                <c:pt idx="4398">
                  <c:v>-0.69756049294657152</c:v>
                </c:pt>
                <c:pt idx="4399">
                  <c:v>-0.70017485587983042</c:v>
                </c:pt>
                <c:pt idx="4400">
                  <c:v>-0.70254645137453831</c:v>
                </c:pt>
                <c:pt idx="4401">
                  <c:v>-0.70467183396438382</c:v>
                </c:pt>
                <c:pt idx="4402">
                  <c:v>-0.70654769550487195</c:v>
                </c:pt>
                <c:pt idx="4403">
                  <c:v>-0.70817090465374266</c:v>
                </c:pt>
                <c:pt idx="4404">
                  <c:v>-0.70953827607741859</c:v>
                </c:pt>
                <c:pt idx="4405">
                  <c:v>-0.71064646860153857</c:v>
                </c:pt>
                <c:pt idx="4406">
                  <c:v>-0.71149221249185424</c:v>
                </c:pt>
                <c:pt idx="4407">
                  <c:v>-0.71207256572987521</c:v>
                </c:pt>
                <c:pt idx="4408">
                  <c:v>-0.71238494479712899</c:v>
                </c:pt>
                <c:pt idx="4409">
                  <c:v>-0.71242706317920557</c:v>
                </c:pt>
                <c:pt idx="4410">
                  <c:v>-0.71219692141666191</c:v>
                </c:pt>
                <c:pt idx="4411">
                  <c:v>-0.7116927216522404</c:v>
                </c:pt>
                <c:pt idx="4412">
                  <c:v>-0.71091264116748065</c:v>
                </c:pt>
                <c:pt idx="4413">
                  <c:v>-0.70985469546681712</c:v>
                </c:pt>
                <c:pt idx="4414">
                  <c:v>-0.70851686391029944</c:v>
                </c:pt>
                <c:pt idx="4415">
                  <c:v>-0.70689727731198038</c:v>
                </c:pt>
                <c:pt idx="4416">
                  <c:v>-0.70499420132716473</c:v>
                </c:pt>
                <c:pt idx="4417">
                  <c:v>-0.70280590742844296</c:v>
                </c:pt>
                <c:pt idx="4418">
                  <c:v>-0.700330730145026</c:v>
                </c:pt>
                <c:pt idx="4419">
                  <c:v>-0.6975673457807946</c:v>
                </c:pt>
                <c:pt idx="4420">
                  <c:v>-0.69451497573748866</c:v>
                </c:pt>
                <c:pt idx="4421">
                  <c:v>-0.69117327929477057</c:v>
                </c:pt>
                <c:pt idx="4422">
                  <c:v>-0.68754204925988893</c:v>
                </c:pt>
                <c:pt idx="4423">
                  <c:v>-0.68362099932978959</c:v>
                </c:pt>
                <c:pt idx="4424">
                  <c:v>-0.67940977139860137</c:v>
                </c:pt>
                <c:pt idx="4425">
                  <c:v>-0.67490803197637861</c:v>
                </c:pt>
                <c:pt idx="4426">
                  <c:v>-0.67011550992425661</c:v>
                </c:pt>
                <c:pt idx="4427">
                  <c:v>-0.66503203437580227</c:v>
                </c:pt>
                <c:pt idx="4428">
                  <c:v>-0.65965772029415282</c:v>
                </c:pt>
                <c:pt idx="4429">
                  <c:v>-0.6539932228703178</c:v>
                </c:pt>
                <c:pt idx="4430">
                  <c:v>-0.64803974066025538</c:v>
                </c:pt>
                <c:pt idx="4431">
                  <c:v>-0.64179862750229477</c:v>
                </c:pt>
                <c:pt idx="4432">
                  <c:v>-0.63527095203118178</c:v>
                </c:pt>
                <c:pt idx="4433">
                  <c:v>-0.62845746719706408</c:v>
                </c:pt>
                <c:pt idx="4434">
                  <c:v>-0.62135899335208611</c:v>
                </c:pt>
                <c:pt idx="4435">
                  <c:v>-0.61397676758305331</c:v>
                </c:pt>
                <c:pt idx="4436">
                  <c:v>-0.60631245670777922</c:v>
                </c:pt>
                <c:pt idx="4437">
                  <c:v>-0.59836800520290212</c:v>
                </c:pt>
                <c:pt idx="4438">
                  <c:v>-0.59014558341476087</c:v>
                </c:pt>
                <c:pt idx="4439">
                  <c:v>-0.58164759405409094</c:v>
                </c:pt>
                <c:pt idx="4440">
                  <c:v>-0.57287657085078347</c:v>
                </c:pt>
                <c:pt idx="4441">
                  <c:v>-0.56383504433432108</c:v>
                </c:pt>
                <c:pt idx="4442">
                  <c:v>-0.5545255715896189</c:v>
                </c:pt>
                <c:pt idx="4443">
                  <c:v>-0.54495087898214145</c:v>
                </c:pt>
                <c:pt idx="4444">
                  <c:v>-0.53511391603167524</c:v>
                </c:pt>
                <c:pt idx="4445">
                  <c:v>-0.52501784901967019</c:v>
                </c:pt>
                <c:pt idx="4446">
                  <c:v>-0.51466616937707665</c:v>
                </c:pt>
                <c:pt idx="4447">
                  <c:v>-0.50406281199136338</c:v>
                </c:pt>
                <c:pt idx="4448">
                  <c:v>-0.4932119771196819</c:v>
                </c:pt>
                <c:pt idx="4449">
                  <c:v>-0.48211774927090317</c:v>
                </c:pt>
                <c:pt idx="4450">
                  <c:v>-0.47078401327530112</c:v>
                </c:pt>
                <c:pt idx="4451">
                  <c:v>-0.45921479440043012</c:v>
                </c:pt>
                <c:pt idx="4452">
                  <c:v>-0.44741448234130132</c:v>
                </c:pt>
                <c:pt idx="4453">
                  <c:v>-0.43538757230861319</c:v>
                </c:pt>
                <c:pt idx="4454">
                  <c:v>-0.42313835001719552</c:v>
                </c:pt>
                <c:pt idx="4455">
                  <c:v>-0.41067105685534205</c:v>
                </c:pt>
                <c:pt idx="4456">
                  <c:v>-0.39799029368978867</c:v>
                </c:pt>
                <c:pt idx="4457">
                  <c:v>-0.38510107988674275</c:v>
                </c:pt>
                <c:pt idx="4458">
                  <c:v>-0.37200861033861155</c:v>
                </c:pt>
                <c:pt idx="4459">
                  <c:v>-0.35871821228214013</c:v>
                </c:pt>
                <c:pt idx="4460">
                  <c:v>-0.34523550457846225</c:v>
                </c:pt>
                <c:pt idx="4461">
                  <c:v>-0.33156632075850972</c:v>
                </c:pt>
                <c:pt idx="4462">
                  <c:v>-0.31771642514135046</c:v>
                </c:pt>
                <c:pt idx="4463">
                  <c:v>-0.30369153811222771</c:v>
                </c:pt>
                <c:pt idx="4464">
                  <c:v>-0.28949766836941127</c:v>
                </c:pt>
                <c:pt idx="4465">
                  <c:v>-0.27514110879105913</c:v>
                </c:pt>
                <c:pt idx="4466">
                  <c:v>-0.26062794836516751</c:v>
                </c:pt>
                <c:pt idx="4467">
                  <c:v>-0.24596385203804033</c:v>
                </c:pt>
                <c:pt idx="4468">
                  <c:v>-0.23115457753874483</c:v>
                </c:pt>
                <c:pt idx="4469">
                  <c:v>-0.21620660577336764</c:v>
                </c:pt>
                <c:pt idx="4470">
                  <c:v>-0.20112710522347105</c:v>
                </c:pt>
                <c:pt idx="4471">
                  <c:v>-0.18592344322089394</c:v>
                </c:pt>
                <c:pt idx="4472">
                  <c:v>-0.17060296269674155</c:v>
                </c:pt>
                <c:pt idx="4473">
                  <c:v>-0.15517311332277445</c:v>
                </c:pt>
                <c:pt idx="4474">
                  <c:v>-0.13964147117786016</c:v>
                </c:pt>
                <c:pt idx="4475">
                  <c:v>-0.1240155444831645</c:v>
                </c:pt>
                <c:pt idx="4476">
                  <c:v>-0.10830271896735204</c:v>
                </c:pt>
                <c:pt idx="4477">
                  <c:v>-9.2510451652632691E-2</c:v>
                </c:pt>
                <c:pt idx="4478">
                  <c:v>-7.6646397143800629E-2</c:v>
                </c:pt>
                <c:pt idx="4479">
                  <c:v>-6.0718303232963872E-2</c:v>
                </c:pt>
                <c:pt idx="4480">
                  <c:v>-4.4733890455075268E-2</c:v>
                </c:pt>
                <c:pt idx="4481">
                  <c:v>-2.8700896461783545E-2</c:v>
                </c:pt>
                <c:pt idx="4482">
                  <c:v>-1.262716809548297E-2</c:v>
                </c:pt>
                <c:pt idx="4483">
                  <c:v>3.4793628709886577E-3</c:v>
                </c:pt>
                <c:pt idx="4484">
                  <c:v>1.9610759717967403E-2</c:v>
                </c:pt>
                <c:pt idx="4485">
                  <c:v>3.5759031760703337E-2</c:v>
                </c:pt>
                <c:pt idx="4486">
                  <c:v>5.19159103126604E-2</c:v>
                </c:pt>
                <c:pt idx="4487">
                  <c:v>6.8072675226190704E-2</c:v>
                </c:pt>
                <c:pt idx="4488">
                  <c:v>8.4220351343313793E-2</c:v>
                </c:pt>
                <c:pt idx="4489">
                  <c:v>0.10035023147439717</c:v>
                </c:pt>
                <c:pt idx="4490">
                  <c:v>0.11645416324893146</c:v>
                </c:pt>
                <c:pt idx="4491">
                  <c:v>0.13252413366384808</c:v>
                </c:pt>
                <c:pt idx="4492">
                  <c:v>0.14855155624184743</c:v>
                </c:pt>
                <c:pt idx="4493">
                  <c:v>0.16452715045477759</c:v>
                </c:pt>
                <c:pt idx="4494">
                  <c:v>0.18044153254791614</c:v>
                </c:pt>
                <c:pt idx="4495">
                  <c:v>0.19628563748886274</c:v>
                </c:pt>
                <c:pt idx="4496">
                  <c:v>0.2120504470647645</c:v>
                </c:pt>
                <c:pt idx="4497">
                  <c:v>0.22772670780340079</c:v>
                </c:pt>
                <c:pt idx="4498">
                  <c:v>0.24330536964500507</c:v>
                </c:pt>
                <c:pt idx="4499">
                  <c:v>0.25877815539045301</c:v>
                </c:pt>
                <c:pt idx="4500">
                  <c:v>0.274137154321272</c:v>
                </c:pt>
                <c:pt idx="4501">
                  <c:v>0.28937369417707015</c:v>
                </c:pt>
                <c:pt idx="4502">
                  <c:v>0.30447800350580184</c:v>
                </c:pt>
                <c:pt idx="4503">
                  <c:v>0.31944025374217155</c:v>
                </c:pt>
                <c:pt idx="4504">
                  <c:v>0.33425165915157096</c:v>
                </c:pt>
                <c:pt idx="4505">
                  <c:v>0.34890422093467838</c:v>
                </c:pt>
                <c:pt idx="4506">
                  <c:v>0.36338958054861542</c:v>
                </c:pt>
                <c:pt idx="4507">
                  <c:v>0.37769860243263204</c:v>
                </c:pt>
                <c:pt idx="4508">
                  <c:v>0.3918221697518065</c:v>
                </c:pt>
                <c:pt idx="4509">
                  <c:v>0.40575200155102575</c:v>
                </c:pt>
                <c:pt idx="4510">
                  <c:v>0.4194804180609546</c:v>
                </c:pt>
                <c:pt idx="4511">
                  <c:v>0.43299949296758511</c:v>
                </c:pt>
                <c:pt idx="4512">
                  <c:v>0.44630071487941925</c:v>
                </c:pt>
                <c:pt idx="4513">
                  <c:v>0.4593753998233186</c:v>
                </c:pt>
                <c:pt idx="4514">
                  <c:v>0.47221513777993473</c:v>
                </c:pt>
                <c:pt idx="4515">
                  <c:v>0.48481178083905319</c:v>
                </c:pt>
                <c:pt idx="4516">
                  <c:v>0.49715723121709959</c:v>
                </c:pt>
                <c:pt idx="4517">
                  <c:v>0.50924340232640064</c:v>
                </c:pt>
                <c:pt idx="4518">
                  <c:v>0.5210623134368022</c:v>
                </c:pt>
                <c:pt idx="4519">
                  <c:v>0.53260613693575332</c:v>
                </c:pt>
                <c:pt idx="4520">
                  <c:v>0.54386723205258358</c:v>
                </c:pt>
                <c:pt idx="4521">
                  <c:v>0.55483822748957112</c:v>
                </c:pt>
                <c:pt idx="4522">
                  <c:v>0.56551203789439386</c:v>
                </c:pt>
                <c:pt idx="4523">
                  <c:v>0.5758817401858789</c:v>
                </c:pt>
                <c:pt idx="4524">
                  <c:v>0.58594044274499602</c:v>
                </c:pt>
                <c:pt idx="4525">
                  <c:v>0.59568125933543725</c:v>
                </c:pt>
                <c:pt idx="4526">
                  <c:v>0.60509732573821406</c:v>
                </c:pt>
                <c:pt idx="4527">
                  <c:v>0.61418182345081174</c:v>
                </c:pt>
                <c:pt idx="4528">
                  <c:v>0.62292808887847639</c:v>
                </c:pt>
                <c:pt idx="4529">
                  <c:v>0.63132974495429195</c:v>
                </c:pt>
                <c:pt idx="4530">
                  <c:v>0.63938066087001744</c:v>
                </c:pt>
                <c:pt idx="4531">
                  <c:v>0.64707478827910581</c:v>
                </c:pt>
                <c:pt idx="4532">
                  <c:v>0.65440617055940464</c:v>
                </c:pt>
                <c:pt idx="4533">
                  <c:v>0.66136914511702838</c:v>
                </c:pt>
                <c:pt idx="4534">
                  <c:v>0.66795838799251195</c:v>
                </c:pt>
                <c:pt idx="4535">
                  <c:v>0.67416868243036476</c:v>
                </c:pt>
                <c:pt idx="4536">
                  <c:v>0.67999475180973201</c:v>
                </c:pt>
                <c:pt idx="4537">
                  <c:v>0.68543135295560997</c:v>
                </c:pt>
                <c:pt idx="4538">
                  <c:v>0.69047337986742863</c:v>
                </c:pt>
                <c:pt idx="4539">
                  <c:v>0.69511585174746704</c:v>
                </c:pt>
                <c:pt idx="4540">
                  <c:v>0.69935404809978774</c:v>
                </c:pt>
                <c:pt idx="4541">
                  <c:v>0.70318379955939936</c:v>
                </c:pt>
                <c:pt idx="4542">
                  <c:v>0.7066014489591067</c:v>
                </c:pt>
                <c:pt idx="4543">
                  <c:v>0.70960337826015318</c:v>
                </c:pt>
                <c:pt idx="4544">
                  <c:v>0.7121858008170181</c:v>
                </c:pt>
                <c:pt idx="4545">
                  <c:v>0.71434520696686399</c:v>
                </c:pt>
                <c:pt idx="4546">
                  <c:v>0.71607874328704701</c:v>
                </c:pt>
                <c:pt idx="4547">
                  <c:v>0.71738380349580944</c:v>
                </c:pt>
                <c:pt idx="4548">
                  <c:v>0.71825740625560641</c:v>
                </c:pt>
                <c:pt idx="4549">
                  <c:v>0.71869638446079542</c:v>
                </c:pt>
                <c:pt idx="4550">
                  <c:v>0.71869817252022461</c:v>
                </c:pt>
                <c:pt idx="4551">
                  <c:v>0.71826105002968343</c:v>
                </c:pt>
                <c:pt idx="4552">
                  <c:v>0.7173835896525913</c:v>
                </c:pt>
                <c:pt idx="4553">
                  <c:v>0.7160642723968389</c:v>
                </c:pt>
                <c:pt idx="4554">
                  <c:v>0.71430185892262466</c:v>
                </c:pt>
                <c:pt idx="4555">
                  <c:v>0.71209587456591883</c:v>
                </c:pt>
                <c:pt idx="4556">
                  <c:v>0.7094464077437812</c:v>
                </c:pt>
                <c:pt idx="4557">
                  <c:v>0.70635339328661317</c:v>
                </c:pt>
                <c:pt idx="4558">
                  <c:v>0.70281615823128285</c:v>
                </c:pt>
                <c:pt idx="4559">
                  <c:v>0.69883364534639458</c:v>
                </c:pt>
                <c:pt idx="4560">
                  <c:v>0.69440509328121292</c:v>
                </c:pt>
                <c:pt idx="4561">
                  <c:v>0.68953064442786272</c:v>
                </c:pt>
                <c:pt idx="4562">
                  <c:v>0.68421143143635299</c:v>
                </c:pt>
                <c:pt idx="4563">
                  <c:v>0.67844910945430736</c:v>
                </c:pt>
                <c:pt idx="4564">
                  <c:v>0.67224528746729639</c:v>
                </c:pt>
                <c:pt idx="4565">
                  <c:v>0.66560133854449743</c:v>
                </c:pt>
                <c:pt idx="4566">
                  <c:v>0.65851858688266718</c:v>
                </c:pt>
                <c:pt idx="4567">
                  <c:v>0.65099851890081584</c:v>
                </c:pt>
                <c:pt idx="4568">
                  <c:v>0.64304280549067705</c:v>
                </c:pt>
                <c:pt idx="4569">
                  <c:v>0.6346531873406186</c:v>
                </c:pt>
                <c:pt idx="4570">
                  <c:v>0.6258313803438007</c:v>
                </c:pt>
                <c:pt idx="4571">
                  <c:v>0.61657922792661812</c:v>
                </c:pt>
                <c:pt idx="4572">
                  <c:v>0.60689923680126134</c:v>
                </c:pt>
                <c:pt idx="4573">
                  <c:v>0.59679514243152765</c:v>
                </c:pt>
                <c:pt idx="4574">
                  <c:v>0.58627180201945917</c:v>
                </c:pt>
                <c:pt idx="4575">
                  <c:v>0.57533428982726331</c:v>
                </c:pt>
                <c:pt idx="4576">
                  <c:v>0.5639870467376713</c:v>
                </c:pt>
                <c:pt idx="4577">
                  <c:v>0.55223390884812484</c:v>
                </c:pt>
                <c:pt idx="4578">
                  <c:v>0.54007879062458242</c:v>
                </c:pt>
                <c:pt idx="4579">
                  <c:v>0.52752619238680609</c:v>
                </c:pt>
                <c:pt idx="4580">
                  <c:v>0.51458118335145042</c:v>
                </c:pt>
                <c:pt idx="4581">
                  <c:v>0.50124910879922169</c:v>
                </c:pt>
                <c:pt idx="4582">
                  <c:v>0.48753529642159732</c:v>
                </c:pt>
                <c:pt idx="4583">
                  <c:v>0.47344495373744727</c:v>
                </c:pt>
                <c:pt idx="4584">
                  <c:v>0.45898345105502864</c:v>
                </c:pt>
                <c:pt idx="4585">
                  <c:v>0.44415680665312363</c:v>
                </c:pt>
                <c:pt idx="4586">
                  <c:v>0.42897171678312307</c:v>
                </c:pt>
                <c:pt idx="4587">
                  <c:v>0.41343492021264466</c:v>
                </c:pt>
                <c:pt idx="4588">
                  <c:v>0.39755269028427059</c:v>
                </c:pt>
                <c:pt idx="4589">
                  <c:v>0.38133119182779796</c:v>
                </c:pt>
                <c:pt idx="4590">
                  <c:v>0.36477720274833975</c:v>
                </c:pt>
                <c:pt idx="4591">
                  <c:v>0.34789820071634203</c:v>
                </c:pt>
                <c:pt idx="4592">
                  <c:v>0.33070185702197408</c:v>
                </c:pt>
                <c:pt idx="4593">
                  <c:v>0.31319584570291459</c:v>
                </c:pt>
                <c:pt idx="4594">
                  <c:v>0.29538821643974605</c:v>
                </c:pt>
                <c:pt idx="4595">
                  <c:v>0.27728762782049005</c:v>
                </c:pt>
                <c:pt idx="4596">
                  <c:v>0.25890306263603435</c:v>
                </c:pt>
                <c:pt idx="4597">
                  <c:v>0.24024355153563939</c:v>
                </c:pt>
                <c:pt idx="4598">
                  <c:v>0.22131834673909451</c:v>
                </c:pt>
                <c:pt idx="4599">
                  <c:v>0.20213714696756457</c:v>
                </c:pt>
                <c:pt idx="4600">
                  <c:v>0.18270979748263186</c:v>
                </c:pt>
                <c:pt idx="4601">
                  <c:v>0.16304565986928307</c:v>
                </c:pt>
                <c:pt idx="4602">
                  <c:v>0.14315341395872722</c:v>
                </c:pt>
                <c:pt idx="4603">
                  <c:v>0.12304164964669158</c:v>
                </c:pt>
                <c:pt idx="4604">
                  <c:v>0.10271972302067355</c:v>
                </c:pt>
                <c:pt idx="4605">
                  <c:v>8.2198001730831943E-2</c:v>
                </c:pt>
                <c:pt idx="4606">
                  <c:v>6.1487264497757897E-2</c:v>
                </c:pt>
                <c:pt idx="4607">
                  <c:v>4.059797192287358E-2</c:v>
                </c:pt>
                <c:pt idx="4608">
                  <c:v>1.9540214175954151E-2</c:v>
                </c:pt>
                <c:pt idx="4609">
                  <c:v>-1.6757868023565762E-3</c:v>
                </c:pt>
                <c:pt idx="4610">
                  <c:v>-2.3039405968754437E-2</c:v>
                </c:pt>
                <c:pt idx="4611">
                  <c:v>-4.4539834685024052E-2</c:v>
                </c:pt>
                <c:pt idx="4612">
                  <c:v>-6.6166283779404644E-2</c:v>
                </c:pt>
                <c:pt idx="4613">
                  <c:v>-8.7907876023719994E-2</c:v>
                </c:pt>
                <c:pt idx="4614">
                  <c:v>-0.10975359922043294</c:v>
                </c:pt>
                <c:pt idx="4615">
                  <c:v>-0.13169253329420605</c:v>
                </c:pt>
                <c:pt idx="4616">
                  <c:v>-0.15371395589428502</c:v>
                </c:pt>
                <c:pt idx="4617">
                  <c:v>-0.17580708503503706</c:v>
                </c:pt>
                <c:pt idx="4618">
                  <c:v>-0.19796084285353374</c:v>
                </c:pt>
                <c:pt idx="4619">
                  <c:v>-0.22016393603545176</c:v>
                </c:pt>
                <c:pt idx="4620">
                  <c:v>-0.24240498598333005</c:v>
                </c:pt>
                <c:pt idx="4621">
                  <c:v>-0.26467253963705301</c:v>
                </c:pt>
                <c:pt idx="4622">
                  <c:v>-0.28695522574935373</c:v>
                </c:pt>
                <c:pt idx="4623">
                  <c:v>-0.30924199883603687</c:v>
                </c:pt>
                <c:pt idx="4624">
                  <c:v>-0.33152193364807792</c:v>
                </c:pt>
                <c:pt idx="4625">
                  <c:v>-0.35378363943414098</c:v>
                </c:pt>
                <c:pt idx="4626">
                  <c:v>-0.3760151787252286</c:v>
                </c:pt>
                <c:pt idx="4627">
                  <c:v>-0.39820471132813851</c:v>
                </c:pt>
                <c:pt idx="4628">
                  <c:v>-0.4203408441689826</c:v>
                </c:pt>
                <c:pt idx="4629">
                  <c:v>-0.44241214084623143</c:v>
                </c:pt>
                <c:pt idx="4630">
                  <c:v>-0.4644067476045935</c:v>
                </c:pt>
                <c:pt idx="4631">
                  <c:v>-0.48631289695979951</c:v>
                </c:pt>
                <c:pt idx="4632">
                  <c:v>-0.50811940266373001</c:v>
                </c:pt>
                <c:pt idx="4633">
                  <c:v>-0.52981518403958661</c:v>
                </c:pt>
                <c:pt idx="4634">
                  <c:v>-0.55138862994959337</c:v>
                </c:pt>
                <c:pt idx="4635">
                  <c:v>-0.5728280241498781</c:v>
                </c:pt>
                <c:pt idx="4636">
                  <c:v>-0.59412241246643249</c:v>
                </c:pt>
                <c:pt idx="4637">
                  <c:v>-0.61526144297570129</c:v>
                </c:pt>
                <c:pt idx="4638">
                  <c:v>-0.6362343957883847</c:v>
                </c:pt>
                <c:pt idx="4639">
                  <c:v>-0.6570299250857714</c:v>
                </c:pt>
                <c:pt idx="4640">
                  <c:v>-0.67763677977706782</c:v>
                </c:pt>
                <c:pt idx="4641">
                  <c:v>-0.69804427693898996</c:v>
                </c:pt>
                <c:pt idx="4642">
                  <c:v>-0.71824204389584023</c:v>
                </c:pt>
                <c:pt idx="4643">
                  <c:v>-0.7382198178955528</c:v>
                </c:pt>
                <c:pt idx="4644">
                  <c:v>-0.75796760357027382</c:v>
                </c:pt>
                <c:pt idx="4645">
                  <c:v>-0.77747551662301639</c:v>
                </c:pt>
                <c:pt idx="4646">
                  <c:v>-0.79673327568313668</c:v>
                </c:pt>
                <c:pt idx="4647">
                  <c:v>-0.81573028750361043</c:v>
                </c:pt>
                <c:pt idx="4648">
                  <c:v>-0.8344565026185734</c:v>
                </c:pt>
                <c:pt idx="4649">
                  <c:v>-0.85290289231667482</c:v>
                </c:pt>
                <c:pt idx="4650">
                  <c:v>-0.87106089017998145</c:v>
                </c:pt>
                <c:pt idx="4651">
                  <c:v>-0.88892164960065145</c:v>
                </c:pt>
                <c:pt idx="4652">
                  <c:v>-0.9064760363000699</c:v>
                </c:pt>
                <c:pt idx="4653">
                  <c:v>-0.92371508365986277</c:v>
                </c:pt>
                <c:pt idx="4654">
                  <c:v>-0.94063025671225364</c:v>
                </c:pt>
                <c:pt idx="4655">
                  <c:v>-0.95721346259322571</c:v>
                </c:pt>
                <c:pt idx="4656">
                  <c:v>-0.97345691245636501</c:v>
                </c:pt>
                <c:pt idx="4657">
                  <c:v>-0.98935276660761473</c:v>
                </c:pt>
                <c:pt idx="4658">
                  <c:v>-1.0048928885759498</c:v>
                </c:pt>
                <c:pt idx="4659">
                  <c:v>-1.0200692848121122</c:v>
                </c:pt>
                <c:pt idx="4660">
                  <c:v>-1.0348748523886953</c:v>
                </c:pt>
                <c:pt idx="4661">
                  <c:v>-1.0493032476623949</c:v>
                </c:pt>
                <c:pt idx="4662">
                  <c:v>-1.0633478215582999</c:v>
                </c:pt>
                <c:pt idx="4663">
                  <c:v>-1.0770011455379707</c:v>
                </c:pt>
                <c:pt idx="4664">
                  <c:v>-1.0902559061244619</c:v>
                </c:pt>
                <c:pt idx="4665">
                  <c:v>-1.1031058105639437</c:v>
                </c:pt>
                <c:pt idx="4666">
                  <c:v>-1.1155451396554885</c:v>
                </c:pt>
                <c:pt idx="4667">
                  <c:v>-1.1275678378550311</c:v>
                </c:pt>
                <c:pt idx="4668">
                  <c:v>-1.1391678041187325</c:v>
                </c:pt>
                <c:pt idx="4669">
                  <c:v>-1.1503400016365084</c:v>
                </c:pt>
                <c:pt idx="4670">
                  <c:v>-1.161080539957049</c:v>
                </c:pt>
                <c:pt idx="4671">
                  <c:v>-1.1713854378659678</c:v>
                </c:pt>
                <c:pt idx="4672">
                  <c:v>-1.1812498154686264</c:v>
                </c:pt>
                <c:pt idx="4673">
                  <c:v>-1.1906685393113094</c:v>
                </c:pt>
                <c:pt idx="4674">
                  <c:v>-1.1996371855432708</c:v>
                </c:pt>
                <c:pt idx="4675">
                  <c:v>-1.2081520043132234</c:v>
                </c:pt>
                <c:pt idx="4676">
                  <c:v>-1.2162093170649328</c:v>
                </c:pt>
                <c:pt idx="4677">
                  <c:v>-1.2238054763547397</c:v>
                </c:pt>
                <c:pt idx="4678">
                  <c:v>-1.2309373227468061</c:v>
                </c:pt>
                <c:pt idx="4679">
                  <c:v>-1.2376022513779819</c:v>
                </c:pt>
                <c:pt idx="4680">
                  <c:v>-1.2437978115588475</c:v>
                </c:pt>
                <c:pt idx="4681">
                  <c:v>-1.2495215685830559</c:v>
                </c:pt>
                <c:pt idx="4682">
                  <c:v>-1.2547713628319122</c:v>
                </c:pt>
                <c:pt idx="4683">
                  <c:v>-1.2595453308714173</c:v>
                </c:pt>
                <c:pt idx="4684">
                  <c:v>-1.2638415489481158</c:v>
                </c:pt>
                <c:pt idx="4685">
                  <c:v>-1.2676580297819471</c:v>
                </c:pt>
                <c:pt idx="4686">
                  <c:v>-1.2709933821167072</c:v>
                </c:pt>
                <c:pt idx="4687">
                  <c:v>-1.2738473080891914</c:v>
                </c:pt>
                <c:pt idx="4688">
                  <c:v>-1.2762201668091055</c:v>
                </c:pt>
                <c:pt idx="4689">
                  <c:v>-1.2781121339697248</c:v>
                </c:pt>
                <c:pt idx="4690">
                  <c:v>-1.2795230398678623</c:v>
                </c:pt>
                <c:pt idx="4691">
                  <c:v>-1.2804529593429474</c:v>
                </c:pt>
                <c:pt idx="4692">
                  <c:v>-1.2809026349333406</c:v>
                </c:pt>
                <c:pt idx="4693">
                  <c:v>-1.2808732497761608</c:v>
                </c:pt>
                <c:pt idx="4694">
                  <c:v>-1.2803660814413065</c:v>
                </c:pt>
                <c:pt idx="4695">
                  <c:v>-1.2793825966289505</c:v>
                </c:pt>
                <c:pt idx="4696">
                  <c:v>-1.277924758329013</c:v>
                </c:pt>
                <c:pt idx="4697">
                  <c:v>-1.2759950131008897</c:v>
                </c:pt>
                <c:pt idx="4698">
                  <c:v>-1.2735959263732926</c:v>
                </c:pt>
                <c:pt idx="4699">
                  <c:v>-1.2707298878761466</c:v>
                </c:pt>
                <c:pt idx="4700">
                  <c:v>-1.2673991866584089</c:v>
                </c:pt>
                <c:pt idx="4701">
                  <c:v>-1.2636063907923907</c:v>
                </c:pt>
                <c:pt idx="4702">
                  <c:v>-1.2593547283481299</c:v>
                </c:pt>
                <c:pt idx="4703">
                  <c:v>-1.2546481285370221</c:v>
                </c:pt>
                <c:pt idx="4704">
                  <c:v>-1.2494908401046816</c:v>
                </c:pt>
                <c:pt idx="4705">
                  <c:v>-1.2438870023939728</c:v>
                </c:pt>
                <c:pt idx="4706">
                  <c:v>-1.2378406452162567</c:v>
                </c:pt>
                <c:pt idx="4707">
                  <c:v>-1.2313560515500996</c:v>
                </c:pt>
                <c:pt idx="4708">
                  <c:v>-1.2244379450176852</c:v>
                </c:pt>
                <c:pt idx="4709">
                  <c:v>-1.2170913052425418</c:v>
                </c:pt>
                <c:pt idx="4710">
                  <c:v>-1.2093212394157282</c:v>
                </c:pt>
                <c:pt idx="4711">
                  <c:v>-1.2011332098080747</c:v>
                </c:pt>
                <c:pt idx="4712">
                  <c:v>-1.192533214791976</c:v>
                </c:pt>
                <c:pt idx="4713">
                  <c:v>-1.1835274496800745</c:v>
                </c:pt>
                <c:pt idx="4714">
                  <c:v>-1.1741217468643541</c:v>
                </c:pt>
                <c:pt idx="4715">
                  <c:v>-1.1643215396867532</c:v>
                </c:pt>
                <c:pt idx="4716">
                  <c:v>-1.1541324903426351</c:v>
                </c:pt>
                <c:pt idx="4717">
                  <c:v>-1.1435610907126421</c:v>
                </c:pt>
                <c:pt idx="4718">
                  <c:v>-1.1326145823611036</c:v>
                </c:pt>
                <c:pt idx="4719">
                  <c:v>-1.1213003263132275</c:v>
                </c:pt>
                <c:pt idx="4720">
                  <c:v>-1.1096252932170958</c:v>
                </c:pt>
                <c:pt idx="4721">
                  <c:v>-1.0975961343586107</c:v>
                </c:pt>
                <c:pt idx="4722">
                  <c:v>-1.0852196694795062</c:v>
                </c:pt>
                <c:pt idx="4723">
                  <c:v>-1.0725032633108462</c:v>
                </c:pt>
                <c:pt idx="4724">
                  <c:v>-1.059454812253976</c:v>
                </c:pt>
                <c:pt idx="4725">
                  <c:v>-1.0460825837448136</c:v>
                </c:pt>
                <c:pt idx="4726">
                  <c:v>-1.0323952315035354</c:v>
                </c:pt>
                <c:pt idx="4727">
                  <c:v>-1.0184018128539198</c:v>
                </c:pt>
                <c:pt idx="4728">
                  <c:v>-1.0041113809318667</c:v>
                </c:pt>
                <c:pt idx="4729">
                  <c:v>-0.98953233197607282</c:v>
                </c:pt>
                <c:pt idx="4730">
                  <c:v>-0.97467235204434843</c:v>
                </c:pt>
                <c:pt idx="4731">
                  <c:v>-0.95953930395588583</c:v>
                </c:pt>
                <c:pt idx="4732">
                  <c:v>-0.94414215151328718</c:v>
                </c:pt>
                <c:pt idx="4733">
                  <c:v>-0.92849079129530265</c:v>
                </c:pt>
                <c:pt idx="4734">
                  <c:v>-0.91259497231434883</c:v>
                </c:pt>
                <c:pt idx="4735">
                  <c:v>-0.89646360827124882</c:v>
                </c:pt>
                <c:pt idx="4736">
                  <c:v>-0.88010518102097024</c:v>
                </c:pt>
                <c:pt idx="4737">
                  <c:v>-0.86352848632190693</c:v>
                </c:pt>
                <c:pt idx="4738">
                  <c:v>-0.84674269449273498</c:v>
                </c:pt>
                <c:pt idx="4739">
                  <c:v>-0.82975681831209946</c:v>
                </c:pt>
                <c:pt idx="4740">
                  <c:v>-0.81257951636326364</c:v>
                </c:pt>
                <c:pt idx="4741">
                  <c:v>-0.79521960289365956</c:v>
                </c:pt>
                <c:pt idx="4742">
                  <c:v>-0.77768662834946523</c:v>
                </c:pt>
                <c:pt idx="4743">
                  <c:v>-0.75999081912389488</c:v>
                </c:pt>
                <c:pt idx="4744">
                  <c:v>-0.74214248661676818</c:v>
                </c:pt>
                <c:pt idx="4745">
                  <c:v>-0.72415157540180652</c:v>
                </c:pt>
                <c:pt idx="4746">
                  <c:v>-0.70602772594491947</c:v>
                </c:pt>
                <c:pt idx="4747">
                  <c:v>-0.68778062393267614</c:v>
                </c:pt>
                <c:pt idx="4748">
                  <c:v>-0.6694202085448987</c:v>
                </c:pt>
                <c:pt idx="4749">
                  <c:v>-0.65095656172785599</c:v>
                </c:pt>
                <c:pt idx="4750">
                  <c:v>-0.63239963160647394</c:v>
                </c:pt>
                <c:pt idx="4751">
                  <c:v>-0.61375909615745039</c:v>
                </c:pt>
                <c:pt idx="4752">
                  <c:v>-0.59504453778841726</c:v>
                </c:pt>
                <c:pt idx="4753">
                  <c:v>-0.57626573147685245</c:v>
                </c:pt>
                <c:pt idx="4754">
                  <c:v>-0.55743262843645525</c:v>
                </c:pt>
                <c:pt idx="4755">
                  <c:v>-0.53855495508854156</c:v>
                </c:pt>
                <c:pt idx="4756">
                  <c:v>-0.51964193769155775</c:v>
                </c:pt>
                <c:pt idx="4757">
                  <c:v>-0.50070260957788848</c:v>
                </c:pt>
                <c:pt idx="4758">
                  <c:v>-0.48174634321248549</c:v>
                </c:pt>
                <c:pt idx="4759">
                  <c:v>-0.46278283005710835</c:v>
                </c:pt>
                <c:pt idx="4760">
                  <c:v>-0.4438214904220622</c:v>
                </c:pt>
                <c:pt idx="4761">
                  <c:v>-0.42487119818180485</c:v>
                </c:pt>
                <c:pt idx="4762">
                  <c:v>-0.40594078302054448</c:v>
                </c:pt>
                <c:pt idx="4763">
                  <c:v>-0.38703956933200551</c:v>
                </c:pt>
                <c:pt idx="4764">
                  <c:v>-0.36817712211021658</c:v>
                </c:pt>
                <c:pt idx="4765">
                  <c:v>-0.34936259682403836</c:v>
                </c:pt>
                <c:pt idx="4766">
                  <c:v>-0.33060470084780352</c:v>
                </c:pt>
                <c:pt idx="4767">
                  <c:v>-0.31191227597045518</c:v>
                </c:pt>
                <c:pt idx="4768">
                  <c:v>-0.29329452242806081</c:v>
                </c:pt>
                <c:pt idx="4769">
                  <c:v>-0.27476048342054182</c:v>
                </c:pt>
                <c:pt idx="4770">
                  <c:v>-0.25631857968498023</c:v>
                </c:pt>
                <c:pt idx="4771">
                  <c:v>-0.23797684945723924</c:v>
                </c:pt>
                <c:pt idx="4772">
                  <c:v>-0.21974344736257603</c:v>
                </c:pt>
                <c:pt idx="4773">
                  <c:v>-0.20162667779434082</c:v>
                </c:pt>
                <c:pt idx="4774">
                  <c:v>-0.18363464915355879</c:v>
                </c:pt>
                <c:pt idx="4775">
                  <c:v>-0.16577506543775025</c:v>
                </c:pt>
                <c:pt idx="4776">
                  <c:v>-0.14805522388746031</c:v>
                </c:pt>
                <c:pt idx="4777">
                  <c:v>-0.1304819738455702</c:v>
                </c:pt>
                <c:pt idx="4778">
                  <c:v>-0.11306174838399777</c:v>
                </c:pt>
                <c:pt idx="4779">
                  <c:v>-9.5800938320593693E-2</c:v>
                </c:pt>
                <c:pt idx="4780">
                  <c:v>-7.8706398990008794E-2</c:v>
                </c:pt>
                <c:pt idx="4781">
                  <c:v>-6.1785563786382738E-2</c:v>
                </c:pt>
                <c:pt idx="4782">
                  <c:v>-4.5046063027942826E-2</c:v>
                </c:pt>
                <c:pt idx="4783">
                  <c:v>-2.849524842283279E-2</c:v>
                </c:pt>
                <c:pt idx="4784">
                  <c:v>-1.2139957067719871E-2</c:v>
                </c:pt>
                <c:pt idx="4785">
                  <c:v>4.0134503246536529E-3</c:v>
                </c:pt>
                <c:pt idx="4786">
                  <c:v>1.9958853077928673E-2</c:v>
                </c:pt>
                <c:pt idx="4787">
                  <c:v>3.5690126394992049E-2</c:v>
                </c:pt>
                <c:pt idx="4788">
                  <c:v>5.1201204066007956E-2</c:v>
                </c:pt>
                <c:pt idx="4789">
                  <c:v>6.6486454183514135E-2</c:v>
                </c:pt>
                <c:pt idx="4790">
                  <c:v>8.1540847285391987E-2</c:v>
                </c:pt>
                <c:pt idx="4791">
                  <c:v>9.6359594014595026E-2</c:v>
                </c:pt>
                <c:pt idx="4792">
                  <c:v>0.11093776189757572</c:v>
                </c:pt>
                <c:pt idx="4793">
                  <c:v>0.12527047867508873</c:v>
                </c:pt>
                <c:pt idx="4794">
                  <c:v>0.13935334829678181</c:v>
                </c:pt>
                <c:pt idx="4795">
                  <c:v>0.15318226525759671</c:v>
                </c:pt>
                <c:pt idx="4796">
                  <c:v>0.16675283034141525</c:v>
                </c:pt>
                <c:pt idx="4797">
                  <c:v>0.18006040334427856</c:v>
                </c:pt>
                <c:pt idx="4798">
                  <c:v>0.19310089386278587</c:v>
                </c:pt>
                <c:pt idx="4799">
                  <c:v>0.20587108270854462</c:v>
                </c:pt>
                <c:pt idx="4800">
                  <c:v>0.21836785988177629</c:v>
                </c:pt>
                <c:pt idx="4801">
                  <c:v>0.23058749337678519</c:v>
                </c:pt>
                <c:pt idx="4802">
                  <c:v>0.24252611000425417</c:v>
                </c:pt>
                <c:pt idx="4803">
                  <c:v>0.25418072617701221</c:v>
                </c:pt>
                <c:pt idx="4804">
                  <c:v>0.26554926538307516</c:v>
                </c:pt>
                <c:pt idx="4805">
                  <c:v>0.27662947138423299</c:v>
                </c:pt>
                <c:pt idx="4806">
                  <c:v>0.28741822913214277</c:v>
                </c:pt>
                <c:pt idx="4807">
                  <c:v>0.29791218914279566</c:v>
                </c:pt>
                <c:pt idx="4808">
                  <c:v>0.30810881275535756</c:v>
                </c:pt>
                <c:pt idx="4809">
                  <c:v>0.31800659021676808</c:v>
                </c:pt>
                <c:pt idx="4810">
                  <c:v>0.32760445534707039</c:v>
                </c:pt>
                <c:pt idx="4811">
                  <c:v>0.33690131483567731</c:v>
                </c:pt>
                <c:pt idx="4812">
                  <c:v>0.34589609414014028</c:v>
                </c:pt>
                <c:pt idx="4813">
                  <c:v>0.35458788860778717</c:v>
                </c:pt>
                <c:pt idx="4814">
                  <c:v>0.36297587991019198</c:v>
                </c:pt>
                <c:pt idx="4815">
                  <c:v>0.37105924454431582</c:v>
                </c:pt>
                <c:pt idx="4816">
                  <c:v>0.37883735014897452</c:v>
                </c:pt>
                <c:pt idx="4817">
                  <c:v>0.38631003991362833</c:v>
                </c:pt>
                <c:pt idx="4818">
                  <c:v>0.3934775687950382</c:v>
                </c:pt>
                <c:pt idx="4819">
                  <c:v>0.40034018571527369</c:v>
                </c:pt>
                <c:pt idx="4820">
                  <c:v>0.40689787148974066</c:v>
                </c:pt>
                <c:pt idx="4821">
                  <c:v>0.41315059403595406</c:v>
                </c:pt>
                <c:pt idx="4822">
                  <c:v>0.41909878253239985</c:v>
                </c:pt>
                <c:pt idx="4823">
                  <c:v>0.42474344057576729</c:v>
                </c:pt>
                <c:pt idx="4824">
                  <c:v>0.43008579668122715</c:v>
                </c:pt>
                <c:pt idx="4825">
                  <c:v>0.43512694659008394</c:v>
                </c:pt>
                <c:pt idx="4826">
                  <c:v>0.43986783780022665</c:v>
                </c:pt>
                <c:pt idx="4827">
                  <c:v>0.44430944701741565</c:v>
                </c:pt>
                <c:pt idx="4828">
                  <c:v>0.44845286272053403</c:v>
                </c:pt>
                <c:pt idx="4829">
                  <c:v>0.45229927195935149</c:v>
                </c:pt>
                <c:pt idx="4830">
                  <c:v>0.45585000366158923</c:v>
                </c:pt>
                <c:pt idx="4831">
                  <c:v>0.45910662955328679</c:v>
                </c:pt>
                <c:pt idx="4832">
                  <c:v>0.4620710287618871</c:v>
                </c:pt>
                <c:pt idx="4833">
                  <c:v>0.46474540260263675</c:v>
                </c:pt>
                <c:pt idx="4834">
                  <c:v>0.46713223064165599</c:v>
                </c:pt>
                <c:pt idx="4835">
                  <c:v>0.46923409699715873</c:v>
                </c:pt>
                <c:pt idx="4836">
                  <c:v>0.47105344636862911</c:v>
                </c:pt>
                <c:pt idx="4837">
                  <c:v>0.47259253140853807</c:v>
                </c:pt>
                <c:pt idx="4838">
                  <c:v>0.4738536754731229</c:v>
                </c:pt>
                <c:pt idx="4839">
                  <c:v>0.47483959043544649</c:v>
                </c:pt>
                <c:pt idx="4840">
                  <c:v>0.47555342815470097</c:v>
                </c:pt>
                <c:pt idx="4841">
                  <c:v>0.47599857470888257</c:v>
                </c:pt>
                <c:pt idx="4842">
                  <c:v>0.47617842946310579</c:v>
                </c:pt>
                <c:pt idx="4843">
                  <c:v>0.4760962779955995</c:v>
                </c:pt>
                <c:pt idx="4844">
                  <c:v>0.47575522879277626</c:v>
                </c:pt>
                <c:pt idx="4845">
                  <c:v>0.47515823775398475</c:v>
                </c:pt>
                <c:pt idx="4846">
                  <c:v>0.47430828940226882</c:v>
                </c:pt>
                <c:pt idx="4847">
                  <c:v>0.47320869159423062</c:v>
                </c:pt>
                <c:pt idx="4848">
                  <c:v>0.47186332643535833</c:v>
                </c:pt>
                <c:pt idx="4849">
                  <c:v>0.47027668555116414</c:v>
                </c:pt>
                <c:pt idx="4850">
                  <c:v>0.46845356730196458</c:v>
                </c:pt>
                <c:pt idx="4851">
                  <c:v>0.46639851819185818</c:v>
                </c:pt>
                <c:pt idx="4852">
                  <c:v>0.46411543341019712</c:v>
                </c:pt>
                <c:pt idx="4853">
                  <c:v>0.46160776061049635</c:v>
                </c:pt>
                <c:pt idx="4854">
                  <c:v>0.4588792043466588</c:v>
                </c:pt>
                <c:pt idx="4855">
                  <c:v>0.45593427501772305</c:v>
                </c:pt>
                <c:pt idx="4856">
                  <c:v>0.45277821167241489</c:v>
                </c:pt>
                <c:pt idx="4857">
                  <c:v>0.44941648088739788</c:v>
                </c:pt>
                <c:pt idx="4858">
                  <c:v>0.44585433022166332</c:v>
                </c:pt>
                <c:pt idx="4859">
                  <c:v>0.44209660172557685</c:v>
                </c:pt>
                <c:pt idx="4860">
                  <c:v>0.4381477856388809</c:v>
                </c:pt>
                <c:pt idx="4861">
                  <c:v>0.4340123180866754</c:v>
                </c:pt>
                <c:pt idx="4862">
                  <c:v>0.42969499468882644</c:v>
                </c:pt>
                <c:pt idx="4863">
                  <c:v>0.42520113977806223</c:v>
                </c:pt>
                <c:pt idx="4864">
                  <c:v>0.4205363252387902</c:v>
                </c:pt>
                <c:pt idx="4865">
                  <c:v>0.41570594048504622</c:v>
                </c:pt>
                <c:pt idx="4866">
                  <c:v>0.41071504845626539</c:v>
                </c:pt>
                <c:pt idx="4867">
                  <c:v>0.40556856017907478</c:v>
                </c:pt>
                <c:pt idx="4868">
                  <c:v>0.40027144082338706</c:v>
                </c:pt>
                <c:pt idx="4869">
                  <c:v>0.39482878972095881</c:v>
                </c:pt>
                <c:pt idx="4870">
                  <c:v>0.38924584497004455</c:v>
                </c:pt>
                <c:pt idx="4871">
                  <c:v>0.38352794687321223</c:v>
                </c:pt>
                <c:pt idx="4872">
                  <c:v>0.37768044933543726</c:v>
                </c:pt>
                <c:pt idx="4873">
                  <c:v>0.37170862736740257</c:v>
                </c:pt>
                <c:pt idx="4874">
                  <c:v>0.36561763042627493</c:v>
                </c:pt>
                <c:pt idx="4875">
                  <c:v>0.3594124731251846</c:v>
                </c:pt>
                <c:pt idx="4876">
                  <c:v>0.35309809495197891</c:v>
                </c:pt>
                <c:pt idx="4877">
                  <c:v>0.34667953329872314</c:v>
                </c:pt>
                <c:pt idx="4878">
                  <c:v>0.34016206812213468</c:v>
                </c:pt>
                <c:pt idx="4879">
                  <c:v>0.3335511213577339</c:v>
                </c:pt>
                <c:pt idx="4880">
                  <c:v>0.32685202369439381</c:v>
                </c:pt>
                <c:pt idx="4881">
                  <c:v>0.32007002200151519</c:v>
                </c:pt>
                <c:pt idx="4882">
                  <c:v>0.31321054237486851</c:v>
                </c:pt>
                <c:pt idx="4883">
                  <c:v>0.30627923933832268</c:v>
                </c:pt>
                <c:pt idx="4884">
                  <c:v>0.29928161048543334</c:v>
                </c:pt>
                <c:pt idx="4885">
                  <c:v>0.29222261978607827</c:v>
                </c:pt>
                <c:pt idx="4886">
                  <c:v>0.28510678529105515</c:v>
                </c:pt>
                <c:pt idx="4887">
                  <c:v>0.27793853987877953</c:v>
                </c:pt>
                <c:pt idx="4888">
                  <c:v>0.2707224055709006</c:v>
                </c:pt>
                <c:pt idx="4889">
                  <c:v>0.26346294756947208</c:v>
                </c:pt>
                <c:pt idx="4890">
                  <c:v>0.25616476499662133</c:v>
                </c:pt>
                <c:pt idx="4891">
                  <c:v>0.24883254068753904</c:v>
                </c:pt>
                <c:pt idx="4892">
                  <c:v>0.24147098945282303</c:v>
                </c:pt>
                <c:pt idx="4893">
                  <c:v>0.23408472476734832</c:v>
                </c:pt>
                <c:pt idx="4894">
                  <c:v>0.22667816475719779</c:v>
                </c:pt>
                <c:pt idx="4895">
                  <c:v>0.21925545032140178</c:v>
                </c:pt>
                <c:pt idx="4896">
                  <c:v>0.21182038300782202</c:v>
                </c:pt>
                <c:pt idx="4897">
                  <c:v>0.2043765896987296</c:v>
                </c:pt>
                <c:pt idx="4898">
                  <c:v>0.19692794523100821</c:v>
                </c:pt>
                <c:pt idx="4899">
                  <c:v>0.1894788365199242</c:v>
                </c:pt>
                <c:pt idx="4900">
                  <c:v>0.18203392877910979</c:v>
                </c:pt>
                <c:pt idx="4901">
                  <c:v>0.17459770947023368</c:v>
                </c:pt>
                <c:pt idx="4902">
                  <c:v>0.16717429989766242</c:v>
                </c:pt>
                <c:pt idx="4903">
                  <c:v>0.15976752166657776</c:v>
                </c:pt>
                <c:pt idx="4904">
                  <c:v>0.15238089198476137</c:v>
                </c:pt>
                <c:pt idx="4905">
                  <c:v>0.1450175758041907</c:v>
                </c:pt>
                <c:pt idx="4906">
                  <c:v>0.13768059750566713</c:v>
                </c:pt>
                <c:pt idx="4907">
                  <c:v>0.13037322543008639</c:v>
                </c:pt>
                <c:pt idx="4908">
                  <c:v>0.12309903936508064</c:v>
                </c:pt>
                <c:pt idx="4909">
                  <c:v>0.11586153341454582</c:v>
                </c:pt>
                <c:pt idx="4910">
                  <c:v>0.108663726812672</c:v>
                </c:pt>
                <c:pt idx="4911">
                  <c:v>0.10150826143310765</c:v>
                </c:pt>
                <c:pt idx="4912">
                  <c:v>9.4397875706756271E-2</c:v>
                </c:pt>
                <c:pt idx="4913">
                  <c:v>8.7335743548831876E-2</c:v>
                </c:pt>
                <c:pt idx="4914">
                  <c:v>8.032535858760137E-2</c:v>
                </c:pt>
                <c:pt idx="4915">
                  <c:v>7.3370105168077446E-2</c:v>
                </c:pt>
                <c:pt idx="4916">
                  <c:v>6.6472882702793334E-2</c:v>
                </c:pt>
                <c:pt idx="4917">
                  <c:v>5.9635975201261397E-2</c:v>
                </c:pt>
                <c:pt idx="4918">
                  <c:v>5.2861085498342432E-2</c:v>
                </c:pt>
                <c:pt idx="4919">
                  <c:v>4.6149461973503537E-2</c:v>
                </c:pt>
                <c:pt idx="4920">
                  <c:v>3.9502225453287944E-2</c:v>
                </c:pt>
                <c:pt idx="4921">
                  <c:v>3.2920866837486101E-2</c:v>
                </c:pt>
                <c:pt idx="4922">
                  <c:v>2.6407474152723515E-2</c:v>
                </c:pt>
                <c:pt idx="4923">
                  <c:v>1.996433242808681E-2</c:v>
                </c:pt>
                <c:pt idx="4924">
                  <c:v>1.3593294004765782E-2</c:v>
                </c:pt>
                <c:pt idx="4925">
                  <c:v>7.2956926550675951E-3</c:v>
                </c:pt>
                <c:pt idx="4926">
                  <c:v>1.072834437124846E-3</c:v>
                </c:pt>
                <c:pt idx="4927">
                  <c:v>-5.0737335434224654E-3</c:v>
                </c:pt>
                <c:pt idx="4928">
                  <c:v>-1.1142597147867214E-2</c:v>
                </c:pt>
                <c:pt idx="4929">
                  <c:v>-1.713289376862898E-2</c:v>
                </c:pt>
                <c:pt idx="4930">
                  <c:v>-2.3044137078310684E-2</c:v>
                </c:pt>
                <c:pt idx="4931">
                  <c:v>-2.887574006072419E-2</c:v>
                </c:pt>
                <c:pt idx="4932">
                  <c:v>-3.4626895435274009E-2</c:v>
                </c:pt>
                <c:pt idx="4933">
                  <c:v>-4.029680380286986E-2</c:v>
                </c:pt>
                <c:pt idx="4934">
                  <c:v>-4.5884770914250486E-2</c:v>
                </c:pt>
                <c:pt idx="4935">
                  <c:v>-5.1390119340521748E-2</c:v>
                </c:pt>
                <c:pt idx="4936">
                  <c:v>-5.6812265080952613E-2</c:v>
                </c:pt>
                <c:pt idx="4937">
                  <c:v>-6.2150954010502649E-2</c:v>
                </c:pt>
                <c:pt idx="4938">
                  <c:v>-6.7406248887927581E-2</c:v>
                </c:pt>
                <c:pt idx="4939">
                  <c:v>-7.2578177044795231E-2</c:v>
                </c:pt>
                <c:pt idx="4940">
                  <c:v>-7.766648357407073E-2</c:v>
                </c:pt>
                <c:pt idx="4941">
                  <c:v>-8.2670827842096284E-2</c:v>
                </c:pt>
                <c:pt idx="4942">
                  <c:v>-8.7591199593540323E-2</c:v>
                </c:pt>
                <c:pt idx="4943">
                  <c:v>-9.2428101274210597E-2</c:v>
                </c:pt>
                <c:pt idx="4944">
                  <c:v>-9.7182335206389733E-2</c:v>
                </c:pt>
                <c:pt idx="4945">
                  <c:v>-0.10185462398233691</c:v>
                </c:pt>
                <c:pt idx="4946">
                  <c:v>-0.10644541148065745</c:v>
                </c:pt>
                <c:pt idx="4947">
                  <c:v>-0.11095498569230741</c:v>
                </c:pt>
                <c:pt idx="4948">
                  <c:v>-0.11538372298929148</c:v>
                </c:pt>
                <c:pt idx="4949">
                  <c:v>-0.11973214900935676</c:v>
                </c:pt>
                <c:pt idx="4950">
                  <c:v>-0.12400080628607436</c:v>
                </c:pt>
                <c:pt idx="4951">
                  <c:v>-0.12819022485432949</c:v>
                </c:pt>
                <c:pt idx="4952">
                  <c:v>-0.13230113992914086</c:v>
                </c:pt>
                <c:pt idx="4953">
                  <c:v>-0.13633470662787167</c:v>
                </c:pt>
                <c:pt idx="4954">
                  <c:v>-0.14029244276269781</c:v>
                </c:pt>
                <c:pt idx="4955">
                  <c:v>-0.14417599250957036</c:v>
                </c:pt>
                <c:pt idx="4956">
                  <c:v>-0.14798697310052059</c:v>
                </c:pt>
                <c:pt idx="4957">
                  <c:v>-0.15172696973770378</c:v>
                </c:pt>
                <c:pt idx="4958">
                  <c:v>-0.15539756092202614</c:v>
                </c:pt>
                <c:pt idx="4959">
                  <c:v>-0.15900030864378778</c:v>
                </c:pt>
                <c:pt idx="4960">
                  <c:v>-0.1625367356632651</c:v>
                </c:pt>
                <c:pt idx="4961">
                  <c:v>-0.16600832785697631</c:v>
                </c:pt>
                <c:pt idx="4962">
                  <c:v>-0.16941661920273768</c:v>
                </c:pt>
                <c:pt idx="4963">
                  <c:v>-0.17276336361194283</c:v>
                </c:pt>
                <c:pt idx="4964">
                  <c:v>-0.17605060281904478</c:v>
                </c:pt>
                <c:pt idx="4965">
                  <c:v>-0.17928043928766618</c:v>
                </c:pt>
                <c:pt idx="4966">
                  <c:v>-0.18245471443454911</c:v>
                </c:pt>
                <c:pt idx="4967">
                  <c:v>-0.18557504740197886</c:v>
                </c:pt>
                <c:pt idx="4968">
                  <c:v>-0.18864327927840652</c:v>
                </c:pt>
                <c:pt idx="4969">
                  <c:v>-0.19166178072564696</c:v>
                </c:pt>
                <c:pt idx="4970">
                  <c:v>-0.19463321023396091</c:v>
                </c:pt>
                <c:pt idx="4971">
                  <c:v>-0.19756001982303351</c:v>
                </c:pt>
                <c:pt idx="4972">
                  <c:v>-0.20044427176558577</c:v>
                </c:pt>
                <c:pt idx="4973">
                  <c:v>-0.20328786417555497</c:v>
                </c:pt>
                <c:pt idx="4974">
                  <c:v>-0.20609280203918767</c:v>
                </c:pt>
                <c:pt idx="4975">
                  <c:v>-0.20886126590465956</c:v>
                </c:pt>
                <c:pt idx="4976">
                  <c:v>-0.21159553517687585</c:v>
                </c:pt>
                <c:pt idx="4977">
                  <c:v>-0.21429786388244712</c:v>
                </c:pt>
                <c:pt idx="4978">
                  <c:v>-0.21697036930172886</c:v>
                </c:pt>
                <c:pt idx="4979">
                  <c:v>-0.21961498614985739</c:v>
                </c:pt>
                <c:pt idx="4980">
                  <c:v>-0.22223356102383368</c:v>
                </c:pt>
                <c:pt idx="4981">
                  <c:v>-0.22482803422319275</c:v>
                </c:pt>
                <c:pt idx="4982">
                  <c:v>-0.22740054533649148</c:v>
                </c:pt>
                <c:pt idx="4983">
                  <c:v>-0.22995335542602754</c:v>
                </c:pt>
                <c:pt idx="4984">
                  <c:v>-0.2324886419572017</c:v>
                </c:pt>
                <c:pt idx="4985">
                  <c:v>-0.23500835212302956</c:v>
                </c:pt>
                <c:pt idx="4986">
                  <c:v>-0.23751428018341192</c:v>
                </c:pt>
                <c:pt idx="4987">
                  <c:v>-0.24000830971705173</c:v>
                </c:pt>
                <c:pt idx="4988">
                  <c:v>-0.2424925377450011</c:v>
                </c:pt>
                <c:pt idx="4989">
                  <c:v>-0.24496911244941344</c:v>
                </c:pt>
                <c:pt idx="4990">
                  <c:v>-0.2474399971508561</c:v>
                </c:pt>
                <c:pt idx="4991">
                  <c:v>-0.24990697482451235</c:v>
                </c:pt>
                <c:pt idx="4992">
                  <c:v>-0.252371847392801</c:v>
                </c:pt>
                <c:pt idx="4993">
                  <c:v>-0.25483649691250104</c:v>
                </c:pt>
                <c:pt idx="4994">
                  <c:v>-0.25730270070151007</c:v>
                </c:pt>
                <c:pt idx="4995">
                  <c:v>-0.25977195154817911</c:v>
                </c:pt>
                <c:pt idx="4996">
                  <c:v>-0.26224550978046435</c:v>
                </c:pt>
                <c:pt idx="4997">
                  <c:v>-0.2647246182855047</c:v>
                </c:pt>
                <c:pt idx="4998">
                  <c:v>-0.26721066418151601</c:v>
                </c:pt>
                <c:pt idx="4999">
                  <c:v>-0.26970513815731828</c:v>
                </c:pt>
                <c:pt idx="5000">
                  <c:v>-0.27220939416378886</c:v>
                </c:pt>
                <c:pt idx="5001">
                  <c:v>-0.27472443730237989</c:v>
                </c:pt>
                <c:pt idx="5002">
                  <c:v>-0.27725106109709008</c:v>
                </c:pt>
                <c:pt idx="5003">
                  <c:v>-0.27979029001917682</c:v>
                </c:pt>
                <c:pt idx="5004">
                  <c:v>-0.28234357558793799</c:v>
                </c:pt>
                <c:pt idx="5005">
                  <c:v>-0.28491238137079389</c:v>
                </c:pt>
                <c:pt idx="5006">
                  <c:v>-0.28749762162349712</c:v>
                </c:pt>
                <c:pt idx="5007">
                  <c:v>-0.2900996798784079</c:v>
                </c:pt>
                <c:pt idx="5008">
                  <c:v>-0.29271892920454634</c:v>
                </c:pt>
                <c:pt idx="5009">
                  <c:v>-0.29535600097553938</c:v>
                </c:pt>
                <c:pt idx="5010">
                  <c:v>-0.29801154353079334</c:v>
                </c:pt>
                <c:pt idx="5011">
                  <c:v>-0.30068601060358896</c:v>
                </c:pt>
                <c:pt idx="5012">
                  <c:v>-0.30337982470825908</c:v>
                </c:pt>
                <c:pt idx="5013">
                  <c:v>-0.3060935263240443</c:v>
                </c:pt>
                <c:pt idx="5014">
                  <c:v>-0.30882757358959889</c:v>
                </c:pt>
                <c:pt idx="5015">
                  <c:v>-0.31158215121771737</c:v>
                </c:pt>
                <c:pt idx="5016">
                  <c:v>-0.3143573830028491</c:v>
                </c:pt>
                <c:pt idx="5017">
                  <c:v>-0.31715361950994458</c:v>
                </c:pt>
                <c:pt idx="5018">
                  <c:v>-0.31997126540250759</c:v>
                </c:pt>
                <c:pt idx="5019">
                  <c:v>-0.3228103251607658</c:v>
                </c:pt>
                <c:pt idx="5020">
                  <c:v>-0.32567031888251274</c:v>
                </c:pt>
                <c:pt idx="5021">
                  <c:v>-0.32855068628257078</c:v>
                </c:pt>
                <c:pt idx="5022">
                  <c:v>-0.33145110405583078</c:v>
                </c:pt>
                <c:pt idx="5023">
                  <c:v>-0.33437131239135953</c:v>
                </c:pt>
                <c:pt idx="5024">
                  <c:v>-0.33731074373352843</c:v>
                </c:pt>
                <c:pt idx="5025">
                  <c:v>-0.34026846393352328</c:v>
                </c:pt>
                <c:pt idx="5026">
                  <c:v>-0.3432434861022679</c:v>
                </c:pt>
                <c:pt idx="5027">
                  <c:v>-0.34623508573029604</c:v>
                </c:pt>
                <c:pt idx="5028">
                  <c:v>-0.34924281077483632</c:v>
                </c:pt>
                <c:pt idx="5029">
                  <c:v>-0.3522662486207524</c:v>
                </c:pt>
                <c:pt idx="5030">
                  <c:v>-0.35530481798796093</c:v>
                </c:pt>
                <c:pt idx="5031">
                  <c:v>-0.35835774999972625</c:v>
                </c:pt>
                <c:pt idx="5032">
                  <c:v>-0.36142419504177009</c:v>
                </c:pt>
                <c:pt idx="5033">
                  <c:v>-0.36450330869817787</c:v>
                </c:pt>
                <c:pt idx="5034">
                  <c:v>-0.36759425246521538</c:v>
                </c:pt>
                <c:pt idx="5035">
                  <c:v>-0.3706961312968271</c:v>
                </c:pt>
                <c:pt idx="5036">
                  <c:v>-0.37380791449116652</c:v>
                </c:pt>
                <c:pt idx="5037">
                  <c:v>-0.37692839659512045</c:v>
                </c:pt>
                <c:pt idx="5038">
                  <c:v>-0.38005623600441463</c:v>
                </c:pt>
                <c:pt idx="5039">
                  <c:v>-0.38319000603868658</c:v>
                </c:pt>
                <c:pt idx="5040">
                  <c:v>-0.38632815607460613</c:v>
                </c:pt>
                <c:pt idx="5041">
                  <c:v>-0.38946895834816236</c:v>
                </c:pt>
                <c:pt idx="5042">
                  <c:v>-0.39261065375039905</c:v>
                </c:pt>
                <c:pt idx="5043">
                  <c:v>-0.39575176672066875</c:v>
                </c:pt>
                <c:pt idx="5044">
                  <c:v>-0.39889120569542852</c:v>
                </c:pt>
                <c:pt idx="5045">
                  <c:v>-0.40202791063807919</c:v>
                </c:pt>
                <c:pt idx="5046">
                  <c:v>-0.40516037749978634</c:v>
                </c:pt>
                <c:pt idx="5047">
                  <c:v>-0.40828657319672096</c:v>
                </c:pt>
                <c:pt idx="5048">
                  <c:v>-0.41140428454057926</c:v>
                </c:pt>
                <c:pt idx="5049">
                  <c:v>-0.41451149459520192</c:v>
                </c:pt>
                <c:pt idx="5050">
                  <c:v>-0.41760649736702971</c:v>
                </c:pt>
                <c:pt idx="5051">
                  <c:v>-0.42068780007862028</c:v>
                </c:pt>
                <c:pt idx="5052">
                  <c:v>-0.42375394881026446</c:v>
                </c:pt>
                <c:pt idx="5053">
                  <c:v>-0.42680336682075948</c:v>
                </c:pt>
                <c:pt idx="5054">
                  <c:v>-0.42983431922024401</c:v>
                </c:pt>
                <c:pt idx="5055">
                  <c:v>-0.43284503042409544</c:v>
                </c:pt>
                <c:pt idx="5056">
                  <c:v>-0.43583375468361263</c:v>
                </c:pt>
                <c:pt idx="5057">
                  <c:v>-0.43879864096950072</c:v>
                </c:pt>
                <c:pt idx="5058">
                  <c:v>-0.44173758356483994</c:v>
                </c:pt>
                <c:pt idx="5059">
                  <c:v>-0.44464832283232408</c:v>
                </c:pt>
                <c:pt idx="5060">
                  <c:v>-0.44752865638525469</c:v>
                </c:pt>
                <c:pt idx="5061">
                  <c:v>-0.45037642958308788</c:v>
                </c:pt>
                <c:pt idx="5062">
                  <c:v>-0.45318936955909916</c:v>
                </c:pt>
                <c:pt idx="5063">
                  <c:v>-0.45596511937422879</c:v>
                </c:pt>
                <c:pt idx="5064">
                  <c:v>-0.45870145640554405</c:v>
                </c:pt>
                <c:pt idx="5065">
                  <c:v>-0.46139629282498129</c:v>
                </c:pt>
                <c:pt idx="5066">
                  <c:v>-0.46404739267381589</c:v>
                </c:pt>
                <c:pt idx="5067">
                  <c:v>-0.46665225582284342</c:v>
                </c:pt>
                <c:pt idx="5068">
                  <c:v>-0.46920839269638176</c:v>
                </c:pt>
                <c:pt idx="5069">
                  <c:v>-0.47171359210517888</c:v>
                </c:pt>
                <c:pt idx="5070">
                  <c:v>-0.47416580525832053</c:v>
                </c:pt>
                <c:pt idx="5071">
                  <c:v>-0.47656286871504705</c:v>
                </c:pt>
                <c:pt idx="5072">
                  <c:v>-0.47890246393730357</c:v>
                </c:pt>
                <c:pt idx="5073">
                  <c:v>-0.48118225704191769</c:v>
                </c:pt>
                <c:pt idx="5074">
                  <c:v>-0.48339992596857206</c:v>
                </c:pt>
                <c:pt idx="5075">
                  <c:v>-0.48555310392680584</c:v>
                </c:pt>
                <c:pt idx="5076">
                  <c:v>-0.48763946121664892</c:v>
                </c:pt>
                <c:pt idx="5077">
                  <c:v>-0.48965683445139985</c:v>
                </c:pt>
                <c:pt idx="5078">
                  <c:v>-0.4916031066038003</c:v>
                </c:pt>
                <c:pt idx="5079">
                  <c:v>-0.49347589914876455</c:v>
                </c:pt>
                <c:pt idx="5080">
                  <c:v>-0.49527249474519675</c:v>
                </c:pt>
                <c:pt idx="5081">
                  <c:v>-0.49699013526279662</c:v>
                </c:pt>
                <c:pt idx="5082">
                  <c:v>-0.49862632758557279</c:v>
                </c:pt>
                <c:pt idx="5083">
                  <c:v>-0.5001788189762395</c:v>
                </c:pt>
                <c:pt idx="5084">
                  <c:v>-0.50164538959503879</c:v>
                </c:pt>
                <c:pt idx="5085">
                  <c:v>-0.50302379967085009</c:v>
                </c:pt>
                <c:pt idx="5086">
                  <c:v>-0.50431189427756484</c:v>
                </c:pt>
                <c:pt idx="5087">
                  <c:v>-0.50550760448271514</c:v>
                </c:pt>
                <c:pt idx="5088">
                  <c:v>-0.50660878713603386</c:v>
                </c:pt>
                <c:pt idx="5089">
                  <c:v>-0.50761313707162548</c:v>
                </c:pt>
                <c:pt idx="5090">
                  <c:v>-0.50851831027144834</c:v>
                </c:pt>
                <c:pt idx="5091">
                  <c:v>-0.50932209384839289</c:v>
                </c:pt>
                <c:pt idx="5092">
                  <c:v>-0.51002243143192127</c:v>
                </c:pt>
                <c:pt idx="5093">
                  <c:v>-0.51061735075228964</c:v>
                </c:pt>
                <c:pt idx="5094">
                  <c:v>-0.51110491948404768</c:v>
                </c:pt>
                <c:pt idx="5095">
                  <c:v>-0.51148321234933958</c:v>
                </c:pt>
                <c:pt idx="5096">
                  <c:v>-0.51175024515191148</c:v>
                </c:pt>
                <c:pt idx="5097">
                  <c:v>-0.51190398700011142</c:v>
                </c:pt>
                <c:pt idx="5098">
                  <c:v>-0.51194252529086492</c:v>
                </c:pt>
                <c:pt idx="5099">
                  <c:v>-0.51186417378405669</c:v>
                </c:pt>
                <c:pt idx="5100">
                  <c:v>-0.51166730065729493</c:v>
                </c:pt>
                <c:pt idx="5101">
                  <c:v>-0.5113500740956306</c:v>
                </c:pt>
                <c:pt idx="5102">
                  <c:v>-0.51091052677293769</c:v>
                </c:pt>
                <c:pt idx="5103">
                  <c:v>-0.51034688563850528</c:v>
                </c:pt>
                <c:pt idx="5104">
                  <c:v>-0.50965765759005022</c:v>
                </c:pt>
                <c:pt idx="5105">
                  <c:v>-0.5088413061979572</c:v>
                </c:pt>
                <c:pt idx="5106">
                  <c:v>-0.50789602562096425</c:v>
                </c:pt>
                <c:pt idx="5107">
                  <c:v>-0.5068200249327488</c:v>
                </c:pt>
                <c:pt idx="5108">
                  <c:v>-0.50561195592166863</c:v>
                </c:pt>
                <c:pt idx="5109">
                  <c:v>-0.5042708619441425</c:v>
                </c:pt>
                <c:pt idx="5110">
                  <c:v>-0.50279570403036722</c:v>
                </c:pt>
                <c:pt idx="5111">
                  <c:v>-0.50118510419891615</c:v>
                </c:pt>
                <c:pt idx="5112">
                  <c:v>-0.49943759229550239</c:v>
                </c:pt>
                <c:pt idx="5113">
                  <c:v>-0.4975519612545688</c:v>
                </c:pt>
                <c:pt idx="5114">
                  <c:v>-0.49552730726103378</c:v>
                </c:pt>
                <c:pt idx="5115">
                  <c:v>-0.49336283838606154</c:v>
                </c:pt>
                <c:pt idx="5116">
                  <c:v>-0.49105776831884151</c:v>
                </c:pt>
                <c:pt idx="5117">
                  <c:v>-0.48861137316309017</c:v>
                </c:pt>
                <c:pt idx="5118">
                  <c:v>-0.4860230705493252</c:v>
                </c:pt>
                <c:pt idx="5119">
                  <c:v>-0.48329243481615303</c:v>
                </c:pt>
                <c:pt idx="5120">
                  <c:v>-0.48041916277234198</c:v>
                </c:pt>
                <c:pt idx="5121">
                  <c:v>-0.4774030031398987</c:v>
                </c:pt>
                <c:pt idx="5122">
                  <c:v>-0.47424367563445308</c:v>
                </c:pt>
                <c:pt idx="5123">
                  <c:v>-0.47094085764801341</c:v>
                </c:pt>
                <c:pt idx="5124">
                  <c:v>-0.46749427789583786</c:v>
                </c:pt>
                <c:pt idx="5125">
                  <c:v>-0.46390383320660078</c:v>
                </c:pt>
                <c:pt idx="5126">
                  <c:v>-0.46016960572137849</c:v>
                </c:pt>
                <c:pt idx="5127">
                  <c:v>-0.45629176206361743</c:v>
                </c:pt>
                <c:pt idx="5128">
                  <c:v>-0.45227044312498382</c:v>
                </c:pt>
                <c:pt idx="5129">
                  <c:v>-0.44810577363056026</c:v>
                </c:pt>
                <c:pt idx="5130">
                  <c:v>-0.44379801735652324</c:v>
                </c:pt>
                <c:pt idx="5131">
                  <c:v>-0.43934773250442893</c:v>
                </c:pt>
                <c:pt idx="5132">
                  <c:v>-0.43475571432400489</c:v>
                </c:pt>
                <c:pt idx="5133">
                  <c:v>-0.43002270516276125</c:v>
                </c:pt>
                <c:pt idx="5134">
                  <c:v>-0.42514915718040219</c:v>
                </c:pt>
                <c:pt idx="5135">
                  <c:v>-0.42013534475523701</c:v>
                </c:pt>
                <c:pt idx="5136">
                  <c:v>-0.41498174540009858</c:v>
                </c:pt>
                <c:pt idx="5137">
                  <c:v>-0.40968928875052463</c:v>
                </c:pt>
                <c:pt idx="5138">
                  <c:v>-0.40425924037659611</c:v>
                </c:pt>
                <c:pt idx="5139">
                  <c:v>-0.39869292182395305</c:v>
                </c:pt>
                <c:pt idx="5140">
                  <c:v>-0.3929915972552126</c:v>
                </c:pt>
                <c:pt idx="5141">
                  <c:v>-0.38715657092860467</c:v>
                </c:pt>
                <c:pt idx="5142">
                  <c:v>-0.38118927766042909</c:v>
                </c:pt>
                <c:pt idx="5143">
                  <c:v>-0.37509124071911998</c:v>
                </c:pt>
                <c:pt idx="5144">
                  <c:v>-0.36886399961714889</c:v>
                </c:pt>
                <c:pt idx="5145">
                  <c:v>-0.36250912085833603</c:v>
                </c:pt>
                <c:pt idx="5146">
                  <c:v>-0.3560282291757233</c:v>
                </c:pt>
                <c:pt idx="5147">
                  <c:v>-0.3494229532849582</c:v>
                </c:pt>
                <c:pt idx="5148">
                  <c:v>-0.34269485619521112</c:v>
                </c:pt>
                <c:pt idx="5149">
                  <c:v>-0.3358455226054935</c:v>
                </c:pt>
                <c:pt idx="5150">
                  <c:v>-0.32887679416027343</c:v>
                </c:pt>
                <c:pt idx="5151">
                  <c:v>-0.32179088629209507</c:v>
                </c:pt>
                <c:pt idx="5152">
                  <c:v>-0.31459019047562736</c:v>
                </c:pt>
                <c:pt idx="5153">
                  <c:v>-0.30727694287395302</c:v>
                </c:pt>
                <c:pt idx="5154">
                  <c:v>-0.29985314255259116</c:v>
                </c:pt>
                <c:pt idx="5155">
                  <c:v>-0.29232082805735693</c:v>
                </c:pt>
                <c:pt idx="5156">
                  <c:v>-0.28468238952051328</c:v>
                </c:pt>
                <c:pt idx="5157">
                  <c:v>-0.27694056477423679</c:v>
                </c:pt>
                <c:pt idx="5158">
                  <c:v>-0.26909816151815646</c:v>
                </c:pt>
                <c:pt idx="5159">
                  <c:v>-0.2611578456062445</c:v>
                </c:pt>
                <c:pt idx="5160">
                  <c:v>-0.25312219402230068</c:v>
                </c:pt>
                <c:pt idx="5161">
                  <c:v>-0.24499387055502614</c:v>
                </c:pt>
                <c:pt idx="5162">
                  <c:v>-0.23677568501223792</c:v>
                </c:pt>
                <c:pt idx="5163">
                  <c:v>-0.22847050319557599</c:v>
                </c:pt>
                <c:pt idx="5164">
                  <c:v>-0.22008117399945581</c:v>
                </c:pt>
                <c:pt idx="5165">
                  <c:v>-0.21161059620234898</c:v>
                </c:pt>
                <c:pt idx="5166">
                  <c:v>-0.20306184289492063</c:v>
                </c:pt>
                <c:pt idx="5167">
                  <c:v>-0.19443816653856597</c:v>
                </c:pt>
                <c:pt idx="5168">
                  <c:v>-0.1857428540339689</c:v>
                </c:pt>
                <c:pt idx="5169">
                  <c:v>-0.17697911495484184</c:v>
                </c:pt>
                <c:pt idx="5170">
                  <c:v>-0.16815017571557131</c:v>
                </c:pt>
                <c:pt idx="5171">
                  <c:v>-0.15925948548104094</c:v>
                </c:pt>
                <c:pt idx="5172">
                  <c:v>-0.15031075961429965</c:v>
                </c:pt>
                <c:pt idx="5173">
                  <c:v>-0.14130777032300765</c:v>
                </c:pt>
                <c:pt idx="5174">
                  <c:v>-0.13225411718867389</c:v>
                </c:pt>
                <c:pt idx="5175">
                  <c:v>-0.12315322342121016</c:v>
                </c:pt>
                <c:pt idx="5176">
                  <c:v>-0.11400849721882195</c:v>
                </c:pt>
                <c:pt idx="5177">
                  <c:v>-0.10482343159176612</c:v>
                </c:pt>
                <c:pt idx="5178">
                  <c:v>-9.5601595332267267E-2</c:v>
                </c:pt>
                <c:pt idx="5179">
                  <c:v>-8.6346650675606887E-2</c:v>
                </c:pt>
                <c:pt idx="5180">
                  <c:v>-7.7062410525343947E-2</c:v>
                </c:pt>
                <c:pt idx="5181">
                  <c:v>-6.7752781847186E-2</c:v>
                </c:pt>
                <c:pt idx="5182">
                  <c:v>-5.8421583633246309E-2</c:v>
                </c:pt>
                <c:pt idx="5183">
                  <c:v>-4.9072469927491091E-2</c:v>
                </c:pt>
                <c:pt idx="5184">
                  <c:v>-3.9709086550286411E-2</c:v>
                </c:pt>
                <c:pt idx="5185">
                  <c:v>-3.0335245852637967E-2</c:v>
                </c:pt>
                <c:pt idx="5186">
                  <c:v>-2.0954867071162137E-2</c:v>
                </c:pt>
                <c:pt idx="5187">
                  <c:v>-1.157178309574209E-2</c:v>
                </c:pt>
                <c:pt idx="5188">
                  <c:v>-2.1897030641691135E-3</c:v>
                </c:pt>
                <c:pt idx="5189">
                  <c:v>7.1876494371649604E-3</c:v>
                </c:pt>
                <c:pt idx="5190">
                  <c:v>1.6556476808516078E-2</c:v>
                </c:pt>
                <c:pt idx="5191">
                  <c:v>2.5913010692325777E-2</c:v>
                </c:pt>
                <c:pt idx="5192">
                  <c:v>3.5253557445349422E-2</c:v>
                </c:pt>
                <c:pt idx="5193">
                  <c:v>4.4574359204032583E-2</c:v>
                </c:pt>
                <c:pt idx="5194">
                  <c:v>5.3871478258359563E-2</c:v>
                </c:pt>
                <c:pt idx="5195">
                  <c:v>6.3140904859579572E-2</c:v>
                </c:pt>
                <c:pt idx="5196">
                  <c:v>7.2378734201028125E-2</c:v>
                </c:pt>
                <c:pt idx="5197">
                  <c:v>8.1581149762257846E-2</c:v>
                </c:pt>
                <c:pt idx="5198">
                  <c:v>9.0744271260612797E-2</c:v>
                </c:pt>
                <c:pt idx="5199">
                  <c:v>9.9864136662190239E-2</c:v>
                </c:pt>
                <c:pt idx="5200">
                  <c:v>0.10893684469608153</c:v>
                </c:pt>
                <c:pt idx="5201">
                  <c:v>0.11795861731136519</c:v>
                </c:pt>
                <c:pt idx="5202">
                  <c:v>0.12692570081153356</c:v>
                </c:pt>
                <c:pt idx="5203">
                  <c:v>0.13583430767064686</c:v>
                </c:pt>
                <c:pt idx="5204">
                  <c:v>0.14468070006677225</c:v>
                </c:pt>
                <c:pt idx="5205">
                  <c:v>0.15346121959690767</c:v>
                </c:pt>
                <c:pt idx="5206">
                  <c:v>0.1621721308205597</c:v>
                </c:pt>
                <c:pt idx="5207">
                  <c:v>0.1708094952909813</c:v>
                </c:pt>
                <c:pt idx="5208">
                  <c:v>0.17936931582971613</c:v>
                </c:pt>
                <c:pt idx="5209">
                  <c:v>0.18784779872312174</c:v>
                </c:pt>
                <c:pt idx="5210">
                  <c:v>0.1962413983601104</c:v>
                </c:pt>
                <c:pt idx="5211">
                  <c:v>0.20454663937093689</c:v>
                </c:pt>
                <c:pt idx="5212">
                  <c:v>0.21276001917789908</c:v>
                </c:pt>
                <c:pt idx="5213">
                  <c:v>0.22087809993590882</c:v>
                </c:pt>
                <c:pt idx="5214">
                  <c:v>0.22889756405114078</c:v>
                </c:pt>
                <c:pt idx="5215">
                  <c:v>0.23681509386758257</c:v>
                </c:pt>
                <c:pt idx="5216">
                  <c:v>0.2446272726472454</c:v>
                </c:pt>
                <c:pt idx="5217">
                  <c:v>0.25233070106426231</c:v>
                </c:pt>
                <c:pt idx="5218">
                  <c:v>0.25992218371054154</c:v>
                </c:pt>
                <c:pt idx="5219">
                  <c:v>0.2673987242399869</c:v>
                </c:pt>
                <c:pt idx="5220">
                  <c:v>0.27475735263667134</c:v>
                </c:pt>
                <c:pt idx="5221">
                  <c:v>0.28199502352146788</c:v>
                </c:pt>
                <c:pt idx="5222">
                  <c:v>0.28910866747192615</c:v>
                </c:pt>
                <c:pt idx="5223">
                  <c:v>0.29609525738910625</c:v>
                </c:pt>
                <c:pt idx="5224">
                  <c:v>0.30295181116575404</c:v>
                </c:pt>
                <c:pt idx="5225">
                  <c:v>0.309675413179826</c:v>
                </c:pt>
                <c:pt idx="5226">
                  <c:v>0.31626329178025842</c:v>
                </c:pt>
                <c:pt idx="5227">
                  <c:v>0.32271284369305597</c:v>
                </c:pt>
                <c:pt idx="5228">
                  <c:v>0.3290215406261921</c:v>
                </c:pt>
                <c:pt idx="5229">
                  <c:v>0.33518683097030999</c:v>
                </c:pt>
                <c:pt idx="5230">
                  <c:v>0.34120616340668242</c:v>
                </c:pt>
                <c:pt idx="5231">
                  <c:v>0.34707708743997645</c:v>
                </c:pt>
                <c:pt idx="5232">
                  <c:v>0.35279729718865033</c:v>
                </c:pt>
                <c:pt idx="5233">
                  <c:v>0.35836458815147632</c:v>
                </c:pt>
                <c:pt idx="5234">
                  <c:v>0.36377680241466509</c:v>
                </c:pt>
                <c:pt idx="5235">
                  <c:v>0.36903180904329314</c:v>
                </c:pt>
                <c:pt idx="5236">
                  <c:v>0.37412750288807139</c:v>
                </c:pt>
                <c:pt idx="5237">
                  <c:v>0.3790618089151544</c:v>
                </c:pt>
                <c:pt idx="5238">
                  <c:v>0.38383270106483214</c:v>
                </c:pt>
                <c:pt idx="5239">
                  <c:v>0.38843822910463499</c:v>
                </c:pt>
                <c:pt idx="5240">
                  <c:v>0.39287653645063958</c:v>
                </c:pt>
                <c:pt idx="5241">
                  <c:v>0.39714587222145481</c:v>
                </c:pt>
                <c:pt idx="5242">
                  <c:v>0.40124459363683729</c:v>
                </c:pt>
                <c:pt idx="5243">
                  <c:v>0.40517112996739885</c:v>
                </c:pt>
                <c:pt idx="5244">
                  <c:v>0.40892391678273071</c:v>
                </c:pt>
                <c:pt idx="5245">
                  <c:v>0.41250138870292952</c:v>
                </c:pt>
                <c:pt idx="5246">
                  <c:v>0.4159020823265599</c:v>
                </c:pt>
                <c:pt idx="5247">
                  <c:v>0.41912474562759333</c:v>
                </c:pt>
                <c:pt idx="5248">
                  <c:v>0.42216830402493594</c:v>
                </c:pt>
                <c:pt idx="5249">
                  <c:v>0.42503171056148448</c:v>
                </c:pt>
                <c:pt idx="5250">
                  <c:v>0.42771387009487954</c:v>
                </c:pt>
                <c:pt idx="5251">
                  <c:v>0.43021372640110594</c:v>
                </c:pt>
                <c:pt idx="5252">
                  <c:v>0.43253037871230021</c:v>
                </c:pt>
                <c:pt idx="5253">
                  <c:v>0.43466308101627477</c:v>
                </c:pt>
                <c:pt idx="5254">
                  <c:v>0.43661117219163925</c:v>
                </c:pt>
                <c:pt idx="5255">
                  <c:v>0.43837406887187841</c:v>
                </c:pt>
                <c:pt idx="5256">
                  <c:v>0.4399513097515747</c:v>
                </c:pt>
                <c:pt idx="5257">
                  <c:v>0.44134253385284788</c:v>
                </c:pt>
                <c:pt idx="5258">
                  <c:v>0.44254738781268482</c:v>
                </c:pt>
                <c:pt idx="5259">
                  <c:v>0.44356548981506255</c:v>
                </c:pt>
                <c:pt idx="5260">
                  <c:v>0.44439649849590246</c:v>
                </c:pt>
                <c:pt idx="5261">
                  <c:v>0.4450401781375069</c:v>
                </c:pt>
                <c:pt idx="5262">
                  <c:v>0.44549637845619289</c:v>
                </c:pt>
                <c:pt idx="5263">
                  <c:v>0.44576500572747807</c:v>
                </c:pt>
                <c:pt idx="5264">
                  <c:v>0.4458460752413001</c:v>
                </c:pt>
                <c:pt idx="5265">
                  <c:v>0.44573978061133146</c:v>
                </c:pt>
                <c:pt idx="5266">
                  <c:v>0.44544646489739048</c:v>
                </c:pt>
                <c:pt idx="5267">
                  <c:v>0.44496652174049439</c:v>
                </c:pt>
                <c:pt idx="5268">
                  <c:v>0.44430035728425366</c:v>
                </c:pt>
                <c:pt idx="5269">
                  <c:v>0.44344843626429592</c:v>
                </c:pt>
                <c:pt idx="5270">
                  <c:v>0.44241130605030954</c:v>
                </c:pt>
                <c:pt idx="5271">
                  <c:v>0.44118955100481089</c:v>
                </c:pt>
                <c:pt idx="5272">
                  <c:v>0.43978376671934899</c:v>
                </c:pt>
                <c:pt idx="5273">
                  <c:v>0.43819462507889739</c:v>
                </c:pt>
                <c:pt idx="5274">
                  <c:v>0.43642296572828493</c:v>
                </c:pt>
                <c:pt idx="5275">
                  <c:v>0.43446981602394652</c:v>
                </c:pt>
                <c:pt idx="5276">
                  <c:v>0.43233634221787404</c:v>
                </c:pt>
                <c:pt idx="5277">
                  <c:v>0.43002379578168953</c:v>
                </c:pt>
                <c:pt idx="5278">
                  <c:v>0.42753347508692013</c:v>
                </c:pt>
                <c:pt idx="5279">
                  <c:v>0.42486669355847601</c:v>
                </c:pt>
                <c:pt idx="5280">
                  <c:v>0.42202477383386383</c:v>
                </c:pt>
                <c:pt idx="5281">
                  <c:v>0.41900908731582925</c:v>
                </c:pt>
                <c:pt idx="5282">
                  <c:v>0.41582110315412718</c:v>
                </c:pt>
                <c:pt idx="5283">
                  <c:v>0.41246240140349794</c:v>
                </c:pt>
                <c:pt idx="5284">
                  <c:v>0.40893466222947111</c:v>
                </c:pt>
                <c:pt idx="5285">
                  <c:v>0.40523965908290943</c:v>
                </c:pt>
                <c:pt idx="5286">
                  <c:v>0.40137923578755735</c:v>
                </c:pt>
                <c:pt idx="5287">
                  <c:v>0.39735525010074196</c:v>
                </c:pt>
                <c:pt idx="5288">
                  <c:v>0.39316954251724989</c:v>
                </c:pt>
                <c:pt idx="5289">
                  <c:v>0.38882399468561341</c:v>
                </c:pt>
                <c:pt idx="5290">
                  <c:v>0.38432062586824955</c:v>
                </c:pt>
                <c:pt idx="5291">
                  <c:v>0.37966161114339408</c:v>
                </c:pt>
                <c:pt idx="5292">
                  <c:v>0.37484920846028774</c:v>
                </c:pt>
                <c:pt idx="5293">
                  <c:v>0.36988570194787351</c:v>
                </c:pt>
                <c:pt idx="5294">
                  <c:v>0.36477342627573101</c:v>
                </c:pt>
                <c:pt idx="5295">
                  <c:v>0.35951480957528503</c:v>
                </c:pt>
                <c:pt idx="5296">
                  <c:v>0.35411236155893444</c:v>
                </c:pt>
                <c:pt idx="5297">
                  <c:v>0.34856862970173924</c:v>
                </c:pt>
                <c:pt idx="5298">
                  <c:v>0.34288618646837138</c:v>
                </c:pt>
                <c:pt idx="5299">
                  <c:v>0.33706764944894585</c:v>
                </c:pt>
                <c:pt idx="5300">
                  <c:v>0.33111569285229608</c:v>
                </c:pt>
                <c:pt idx="5301">
                  <c:v>0.3250330400542904</c:v>
                </c:pt>
                <c:pt idx="5302">
                  <c:v>0.31882246046593404</c:v>
                </c:pt>
                <c:pt idx="5303">
                  <c:v>0.31248677991585905</c:v>
                </c:pt>
                <c:pt idx="5304">
                  <c:v>0.30602888999725453</c:v>
                </c:pt>
                <c:pt idx="5305">
                  <c:v>0.2994517431086689</c:v>
                </c:pt>
                <c:pt idx="5306">
                  <c:v>0.29275833110637672</c:v>
                </c:pt>
                <c:pt idx="5307">
                  <c:v>0.28595165708998421</c:v>
                </c:pt>
                <c:pt idx="5308">
                  <c:v>0.27903472622673342</c:v>
                </c:pt>
                <c:pt idx="5309">
                  <c:v>0.2720105722377904</c:v>
                </c:pt>
                <c:pt idx="5310">
                  <c:v>0.26488229435904842</c:v>
                </c:pt>
                <c:pt idx="5311">
                  <c:v>0.25765306033227608</c:v>
                </c:pt>
                <c:pt idx="5312">
                  <c:v>0.25032607776225102</c:v>
                </c:pt>
                <c:pt idx="5313">
                  <c:v>0.24290458106439047</c:v>
                </c:pt>
                <c:pt idx="5314">
                  <c:v>0.23539184776686659</c:v>
                </c:pt>
                <c:pt idx="5315">
                  <c:v>0.22779120714874904</c:v>
                </c:pt>
                <c:pt idx="5316">
                  <c:v>0.22010602125344478</c:v>
                </c:pt>
                <c:pt idx="5317">
                  <c:v>0.21233966943689553</c:v>
                </c:pt>
                <c:pt idx="5318">
                  <c:v>0.20449555886780021</c:v>
                </c:pt>
                <c:pt idx="5319">
                  <c:v>0.19657712487410314</c:v>
                </c:pt>
                <c:pt idx="5320">
                  <c:v>0.18858780268611852</c:v>
                </c:pt>
                <c:pt idx="5321">
                  <c:v>0.18053101843725167</c:v>
                </c:pt>
                <c:pt idx="5322">
                  <c:v>0.17241023225864474</c:v>
                </c:pt>
                <c:pt idx="5323">
                  <c:v>0.16422897997919836</c:v>
                </c:pt>
                <c:pt idx="5324">
                  <c:v>0.15599084661355228</c:v>
                </c:pt>
                <c:pt idx="5325">
                  <c:v>0.14769940524304359</c:v>
                </c:pt>
                <c:pt idx="5326">
                  <c:v>0.13935821070828125</c:v>
                </c:pt>
                <c:pt idx="5327">
                  <c:v>0.13097084767670258</c:v>
                </c:pt>
                <c:pt idx="5328">
                  <c:v>0.12254095144624727</c:v>
                </c:pt>
                <c:pt idx="5329">
                  <c:v>0.11407216449478151</c:v>
                </c:pt>
                <c:pt idx="5330">
                  <c:v>0.10556809477633675</c:v>
                </c:pt>
                <c:pt idx="5331">
                  <c:v>9.7032328121520114E-2</c:v>
                </c:pt>
                <c:pt idx="5332">
                  <c:v>8.8468462357213604E-2</c:v>
                </c:pt>
                <c:pt idx="5333">
                  <c:v>7.9880112603349471E-2</c:v>
                </c:pt>
                <c:pt idx="5334">
                  <c:v>7.1270898781031364E-2</c:v>
                </c:pt>
                <c:pt idx="5335">
                  <c:v>6.2644448135018585E-2</c:v>
                </c:pt>
                <c:pt idx="5336">
                  <c:v>5.4004402086554049E-2</c:v>
                </c:pt>
                <c:pt idx="5337">
                  <c:v>4.5354401118692149E-2</c:v>
                </c:pt>
                <c:pt idx="5338">
                  <c:v>3.6698060960915345E-2</c:v>
                </c:pt>
                <c:pt idx="5339">
                  <c:v>2.803896930035614E-2</c:v>
                </c:pt>
                <c:pt idx="5340">
                  <c:v>1.938069451655703E-2</c:v>
                </c:pt>
                <c:pt idx="5341">
                  <c:v>1.0726781900749842E-2</c:v>
                </c:pt>
                <c:pt idx="5342">
                  <c:v>2.0807506764497627E-3</c:v>
                </c:pt>
                <c:pt idx="5343">
                  <c:v>-6.5538820562925813E-3</c:v>
                </c:pt>
                <c:pt idx="5344">
                  <c:v>-1.5173572261131994E-2</c:v>
                </c:pt>
                <c:pt idx="5345">
                  <c:v>-2.3774761895338906E-2</c:v>
                </c:pt>
                <c:pt idx="5346">
                  <c:v>-3.2353924167136637E-2</c:v>
                </c:pt>
                <c:pt idx="5347">
                  <c:v>-4.0907577823588684E-2</c:v>
                </c:pt>
                <c:pt idx="5348">
                  <c:v>-4.9432251517508859E-2</c:v>
                </c:pt>
                <c:pt idx="5349">
                  <c:v>-5.7924459262517797E-2</c:v>
                </c:pt>
                <c:pt idx="5350">
                  <c:v>-6.6380734732677485E-2</c:v>
                </c:pt>
                <c:pt idx="5351">
                  <c:v>-7.4797682236152838E-2</c:v>
                </c:pt>
                <c:pt idx="5352">
                  <c:v>-8.3171973892338324E-2</c:v>
                </c:pt>
                <c:pt idx="5353">
                  <c:v>-9.1500298289870233E-2</c:v>
                </c:pt>
                <c:pt idx="5354">
                  <c:v>-9.9779331824655246E-2</c:v>
                </c:pt>
                <c:pt idx="5355">
                  <c:v>-0.10800576654409701</c:v>
                </c:pt>
                <c:pt idx="5356">
                  <c:v>-0.1161763518975454</c:v>
                </c:pt>
                <c:pt idx="5357">
                  <c:v>-0.12428789954065024</c:v>
                </c:pt>
                <c:pt idx="5358">
                  <c:v>-0.13233725801612603</c:v>
                </c:pt>
                <c:pt idx="5359">
                  <c:v>-0.14032129765967066</c:v>
                </c:pt>
                <c:pt idx="5360">
                  <c:v>-0.14823691907887152</c:v>
                </c:pt>
                <c:pt idx="5361">
                  <c:v>-0.15608106497592297</c:v>
                </c:pt>
                <c:pt idx="5362">
                  <c:v>-0.16385072078315147</c:v>
                </c:pt>
                <c:pt idx="5363">
                  <c:v>-0.17154291423260237</c:v>
                </c:pt>
                <c:pt idx="5364">
                  <c:v>-0.17915472302008428</c:v>
                </c:pt>
                <c:pt idx="5365">
                  <c:v>-0.18668328005679286</c:v>
                </c:pt>
                <c:pt idx="5366">
                  <c:v>-0.19412576426491335</c:v>
                </c:pt>
                <c:pt idx="5367">
                  <c:v>-0.20147938756914011</c:v>
                </c:pt>
                <c:pt idx="5368">
                  <c:v>-0.20874139765660765</c:v>
                </c:pt>
                <c:pt idx="5369">
                  <c:v>-0.2159090929554314</c:v>
                </c:pt>
                <c:pt idx="5370">
                  <c:v>-0.22297982746738224</c:v>
                </c:pt>
                <c:pt idx="5371">
                  <c:v>-0.22995100209354422</c:v>
                </c:pt>
                <c:pt idx="5372">
                  <c:v>-0.23682006579071513</c:v>
                </c:pt>
                <c:pt idx="5373">
                  <c:v>-0.24358453379438835</c:v>
                </c:pt>
                <c:pt idx="5374">
                  <c:v>-0.25024199146251447</c:v>
                </c:pt>
                <c:pt idx="5375">
                  <c:v>-0.25679006156288042</c:v>
                </c:pt>
                <c:pt idx="5376">
                  <c:v>-0.26322637166506779</c:v>
                </c:pt>
                <c:pt idx="5377">
                  <c:v>-0.26954857731850734</c:v>
                </c:pt>
                <c:pt idx="5378">
                  <c:v>-0.27575442985178505</c:v>
                </c:pt>
                <c:pt idx="5379">
                  <c:v>-0.28184181105460698</c:v>
                </c:pt>
                <c:pt idx="5380">
                  <c:v>-0.28780869012207128</c:v>
                </c:pt>
                <c:pt idx="5381">
                  <c:v>-0.29365305389072766</c:v>
                </c:pt>
                <c:pt idx="5382">
                  <c:v>-0.29937289184220611</c:v>
                </c:pt>
                <c:pt idx="5383">
                  <c:v>-0.30496624688574608</c:v>
                </c:pt>
                <c:pt idx="5384">
                  <c:v>-0.31043126764911161</c:v>
                </c:pt>
                <c:pt idx="5385">
                  <c:v>-0.31576620728064181</c:v>
                </c:pt>
                <c:pt idx="5386">
                  <c:v>-0.32096937963857664</c:v>
                </c:pt>
                <c:pt idx="5387">
                  <c:v>-0.32603912368375765</c:v>
                </c:pt>
                <c:pt idx="5388">
                  <c:v>-0.33097380875106575</c:v>
                </c:pt>
                <c:pt idx="5389">
                  <c:v>-0.33577187039433165</c:v>
                </c:pt>
                <c:pt idx="5390">
                  <c:v>-0.3404318409524062</c:v>
                </c:pt>
                <c:pt idx="5391">
                  <c:v>-0.34495234858401536</c:v>
                </c:pt>
                <c:pt idx="5392">
                  <c:v>-0.34933209069585064</c:v>
                </c:pt>
                <c:pt idx="5393">
                  <c:v>-0.35356981207362143</c:v>
                </c:pt>
                <c:pt idx="5394">
                  <c:v>-0.35766430948727751</c:v>
                </c:pt>
                <c:pt idx="5395">
                  <c:v>-0.36161445341823423</c:v>
                </c:pt>
                <c:pt idx="5396">
                  <c:v>-0.36541919952388302</c:v>
                </c:pt>
                <c:pt idx="5397">
                  <c:v>-0.36907757581367301</c:v>
                </c:pt>
                <c:pt idx="5398">
                  <c:v>-0.37258865962943227</c:v>
                </c:pt>
                <c:pt idx="5399">
                  <c:v>-0.37595157097591886</c:v>
                </c:pt>
                <c:pt idx="5400">
                  <c:v>-0.37916549208096428</c:v>
                </c:pt>
                <c:pt idx="5401">
                  <c:v>-0.38222969312139143</c:v>
                </c:pt>
                <c:pt idx="5402">
                  <c:v>-0.38514353369247983</c:v>
                </c:pt>
                <c:pt idx="5403">
                  <c:v>-0.3879064365014297</c:v>
                </c:pt>
                <c:pt idx="5404">
                  <c:v>-0.39051786526047039</c:v>
                </c:pt>
                <c:pt idx="5405">
                  <c:v>-0.39297733495763681</c:v>
                </c:pt>
                <c:pt idx="5406">
                  <c:v>-0.39528443990792433</c:v>
                </c:pt>
                <c:pt idx="5407">
                  <c:v>-0.39743886268829293</c:v>
                </c:pt>
                <c:pt idx="5408">
                  <c:v>-0.3994403574614806</c:v>
                </c:pt>
                <c:pt idx="5409">
                  <c:v>-0.40128873729631687</c:v>
                </c:pt>
                <c:pt idx="5410">
                  <c:v>-0.40298388191168499</c:v>
                </c:pt>
                <c:pt idx="5411">
                  <c:v>-0.40452574490861071</c:v>
                </c:pt>
                <c:pt idx="5412">
                  <c:v>-0.40591434111861219</c:v>
                </c:pt>
                <c:pt idx="5413">
                  <c:v>-0.40714973127430781</c:v>
                </c:pt>
                <c:pt idx="5414">
                  <c:v>-0.40823202970338646</c:v>
                </c:pt>
                <c:pt idx="5415">
                  <c:v>-0.40916142633312308</c:v>
                </c:pt>
                <c:pt idx="5416">
                  <c:v>-0.4099381935512329</c:v>
                </c:pt>
                <c:pt idx="5417">
                  <c:v>-0.41056267311046007</c:v>
                </c:pt>
                <c:pt idx="5418">
                  <c:v>-0.41103526590651523</c:v>
                </c:pt>
                <c:pt idx="5419">
                  <c:v>-0.41135643615166428</c:v>
                </c:pt>
                <c:pt idx="5420">
                  <c:v>-0.41152671525917789</c:v>
                </c:pt>
                <c:pt idx="5421">
                  <c:v>-0.41154669371698177</c:v>
                </c:pt>
                <c:pt idx="5422">
                  <c:v>-0.41141701152720989</c:v>
                </c:pt>
                <c:pt idx="5423">
                  <c:v>-0.41113836066307208</c:v>
                </c:pt>
                <c:pt idx="5424">
                  <c:v>-0.41071149398053824</c:v>
                </c:pt>
                <c:pt idx="5425">
                  <c:v>-0.41013722699902999</c:v>
                </c:pt>
                <c:pt idx="5426">
                  <c:v>-0.40941643223537644</c:v>
                </c:pt>
                <c:pt idx="5427">
                  <c:v>-0.40855003626287512</c:v>
                </c:pt>
                <c:pt idx="5428">
                  <c:v>-0.40753902214842258</c:v>
                </c:pt>
                <c:pt idx="5429">
                  <c:v>-0.40638443061626567</c:v>
                </c:pt>
                <c:pt idx="5430">
                  <c:v>-0.40508735749481861</c:v>
                </c:pt>
                <c:pt idx="5431">
                  <c:v>-0.40364895364167164</c:v>
                </c:pt>
                <c:pt idx="5432">
                  <c:v>-0.40207042997127218</c:v>
                </c:pt>
                <c:pt idx="5433">
                  <c:v>-0.40035305991589398</c:v>
                </c:pt>
                <c:pt idx="5434">
                  <c:v>-0.39849817245727276</c:v>
                </c:pt>
                <c:pt idx="5435">
                  <c:v>-0.39650714139939258</c:v>
                </c:pt>
                <c:pt idx="5436">
                  <c:v>-0.39438138272689</c:v>
                </c:pt>
                <c:pt idx="5437">
                  <c:v>-0.39212236163889896</c:v>
                </c:pt>
                <c:pt idx="5438">
                  <c:v>-0.38973159884266367</c:v>
                </c:pt>
                <c:pt idx="5439">
                  <c:v>-0.38721066816852673</c:v>
                </c:pt>
                <c:pt idx="5440">
                  <c:v>-0.3845611894668548</c:v>
                </c:pt>
                <c:pt idx="5441">
                  <c:v>-0.38178482432680971</c:v>
                </c:pt>
                <c:pt idx="5442">
                  <c:v>-0.37888327505592212</c:v>
                </c:pt>
                <c:pt idx="5443">
                  <c:v>-0.3758582828681486</c:v>
                </c:pt>
                <c:pt idx="5444">
                  <c:v>-0.37271162557182785</c:v>
                </c:pt>
                <c:pt idx="5445">
                  <c:v>-0.36944511907402411</c:v>
                </c:pt>
                <c:pt idx="5446">
                  <c:v>-0.36606062315493149</c:v>
                </c:pt>
                <c:pt idx="5447">
                  <c:v>-0.36256004599820651</c:v>
                </c:pt>
                <c:pt idx="5448">
                  <c:v>-0.35894534231370018</c:v>
                </c:pt>
                <c:pt idx="5449">
                  <c:v>-0.35521850584803943</c:v>
                </c:pt>
                <c:pt idx="5450">
                  <c:v>-0.35138156237276019</c:v>
                </c:pt>
                <c:pt idx="5451">
                  <c:v>-0.34743656899985759</c:v>
                </c:pt>
                <c:pt idx="5452">
                  <c:v>-0.34338561926941902</c:v>
                </c:pt>
                <c:pt idx="5453">
                  <c:v>-0.33923084609778809</c:v>
                </c:pt>
                <c:pt idx="5454">
                  <c:v>-0.33497441580229986</c:v>
                </c:pt>
                <c:pt idx="5455">
                  <c:v>-0.33061851750514382</c:v>
                </c:pt>
                <c:pt idx="5456">
                  <c:v>-0.32616535952995157</c:v>
                </c:pt>
                <c:pt idx="5457">
                  <c:v>-0.32161717643081927</c:v>
                </c:pt>
                <c:pt idx="5458">
                  <c:v>-0.31697623681846193</c:v>
                </c:pt>
                <c:pt idx="5459">
                  <c:v>-0.31224484233111471</c:v>
                </c:pt>
                <c:pt idx="5460">
                  <c:v>-0.30742532050890975</c:v>
                </c:pt>
                <c:pt idx="5461">
                  <c:v>-0.30252001999173778</c:v>
                </c:pt>
                <c:pt idx="5462">
                  <c:v>-0.29753130945958178</c:v>
                </c:pt>
                <c:pt idx="5463">
                  <c:v>-0.29246157645542475</c:v>
                </c:pt>
                <c:pt idx="5464">
                  <c:v>-0.28731322641040952</c:v>
                </c:pt>
                <c:pt idx="5465">
                  <c:v>-0.28208868485588878</c:v>
                </c:pt>
                <c:pt idx="5466">
                  <c:v>-0.27679040018125278</c:v>
                </c:pt>
                <c:pt idx="5467">
                  <c:v>-0.2714208409513974</c:v>
                </c:pt>
                <c:pt idx="5468">
                  <c:v>-0.26598248867624119</c:v>
                </c:pt>
                <c:pt idx="5469">
                  <c:v>-0.26047783349010606</c:v>
                </c:pt>
                <c:pt idx="5470">
                  <c:v>-0.2549093754965423</c:v>
                </c:pt>
                <c:pt idx="5471">
                  <c:v>-0.24927962646218504</c:v>
                </c:pt>
                <c:pt idx="5472">
                  <c:v>-0.24359110788176336</c:v>
                </c:pt>
                <c:pt idx="5473">
                  <c:v>-0.23784634846147781</c:v>
                </c:pt>
                <c:pt idx="5474">
                  <c:v>-0.23204788458821121</c:v>
                </c:pt>
                <c:pt idx="5475">
                  <c:v>-0.22619826169817009</c:v>
                </c:pt>
                <c:pt idx="5476">
                  <c:v>-0.22030003294892375</c:v>
                </c:pt>
                <c:pt idx="5477">
                  <c:v>-0.21435575609736066</c:v>
                </c:pt>
                <c:pt idx="5478">
                  <c:v>-0.20836799183916971</c:v>
                </c:pt>
                <c:pt idx="5479">
                  <c:v>-0.2023393037333652</c:v>
                </c:pt>
                <c:pt idx="5480">
                  <c:v>-0.19627225731036793</c:v>
                </c:pt>
                <c:pt idx="5481">
                  <c:v>-0.19016941778029725</c:v>
                </c:pt>
                <c:pt idx="5482">
                  <c:v>-0.18403334815989783</c:v>
                </c:pt>
                <c:pt idx="5483">
                  <c:v>-0.1778666087894793</c:v>
                </c:pt>
                <c:pt idx="5484">
                  <c:v>-0.17167175701209575</c:v>
                </c:pt>
                <c:pt idx="5485">
                  <c:v>-0.16545134571265788</c:v>
                </c:pt>
                <c:pt idx="5486">
                  <c:v>-0.15920792114016177</c:v>
                </c:pt>
                <c:pt idx="5487">
                  <c:v>-0.15294402139754959</c:v>
                </c:pt>
                <c:pt idx="5488">
                  <c:v>-0.1466621762014815</c:v>
                </c:pt>
                <c:pt idx="5489">
                  <c:v>-0.14036490709761978</c:v>
                </c:pt>
                <c:pt idx="5490">
                  <c:v>-0.13405472673580002</c:v>
                </c:pt>
                <c:pt idx="5491">
                  <c:v>-0.12773413667517941</c:v>
                </c:pt>
                <c:pt idx="5492">
                  <c:v>-0.12140562476203705</c:v>
                </c:pt>
                <c:pt idx="5493">
                  <c:v>-0.11507166370001823</c:v>
                </c:pt>
                <c:pt idx="5494">
                  <c:v>-0.1087347113052138</c:v>
                </c:pt>
                <c:pt idx="5495">
                  <c:v>-0.10239721122907873</c:v>
                </c:pt>
                <c:pt idx="5496">
                  <c:v>-9.6061592522948172E-2</c:v>
                </c:pt>
                <c:pt idx="5497">
                  <c:v>-8.9730267681071715E-2</c:v>
                </c:pt>
                <c:pt idx="5498">
                  <c:v>-8.3405630306767717E-2</c:v>
                </c:pt>
                <c:pt idx="5499">
                  <c:v>-7.7090053716737147E-2</c:v>
                </c:pt>
                <c:pt idx="5500">
                  <c:v>-7.0785890660144082E-2</c:v>
                </c:pt>
                <c:pt idx="5501">
                  <c:v>-6.449547325124956E-2</c:v>
                </c:pt>
                <c:pt idx="5502">
                  <c:v>-5.8221112307182112E-2</c:v>
                </c:pt>
                <c:pt idx="5503">
                  <c:v>-5.1965096129697533E-2</c:v>
                </c:pt>
                <c:pt idx="5504">
                  <c:v>-4.5729689234219911E-2</c:v>
                </c:pt>
                <c:pt idx="5505">
                  <c:v>-3.9517131322942808E-2</c:v>
                </c:pt>
                <c:pt idx="5506">
                  <c:v>-3.332963651712046E-2</c:v>
                </c:pt>
                <c:pt idx="5507">
                  <c:v>-2.7169392817024521E-2</c:v>
                </c:pt>
                <c:pt idx="5508">
                  <c:v>-2.1038561651441148E-2</c:v>
                </c:pt>
                <c:pt idx="5509">
                  <c:v>-1.4939277214600191E-2</c:v>
                </c:pt>
                <c:pt idx="5510">
                  <c:v>-8.873645463285753E-3</c:v>
                </c:pt>
                <c:pt idx="5511">
                  <c:v>-2.8437430685463198E-3</c:v>
                </c:pt>
                <c:pt idx="5512">
                  <c:v>3.1483833282522542E-3</c:v>
                </c:pt>
                <c:pt idx="5513">
                  <c:v>9.1007176145975095E-3</c:v>
                </c:pt>
                <c:pt idx="5514">
                  <c:v>1.5011274767891158E-2</c:v>
                </c:pt>
                <c:pt idx="5515">
                  <c:v>2.0878101569323251E-2</c:v>
                </c:pt>
                <c:pt idx="5516">
                  <c:v>2.6699277305200692E-2</c:v>
                </c:pt>
                <c:pt idx="5517">
                  <c:v>3.2472914355266898E-2</c:v>
                </c:pt>
                <c:pt idx="5518">
                  <c:v>3.8197158739270584E-2</c:v>
                </c:pt>
                <c:pt idx="5519">
                  <c:v>4.3870190692740174E-2</c:v>
                </c:pt>
                <c:pt idx="5520">
                  <c:v>4.9490225247947356E-2</c:v>
                </c:pt>
                <c:pt idx="5521">
                  <c:v>5.5433018151752285E-2</c:v>
                </c:pt>
                <c:pt idx="5522">
                  <c:v>6.2252545035548647E-2</c:v>
                </c:pt>
                <c:pt idx="5523">
                  <c:v>6.9012828178015628E-2</c:v>
                </c:pt>
                <c:pt idx="5524">
                  <c:v>7.5710915796588674E-2</c:v>
                </c:pt>
                <c:pt idx="5525">
                  <c:v>8.2343898488137487E-2</c:v>
                </c:pt>
                <c:pt idx="5526">
                  <c:v>8.8908910425742685E-2</c:v>
                </c:pt>
                <c:pt idx="5527">
                  <c:v>9.5403130529721408E-2</c:v>
                </c:pt>
                <c:pt idx="5528">
                  <c:v>0.10182378361220192</c:v>
                </c:pt>
                <c:pt idx="5529">
                  <c:v>0.10816814149496234</c:v>
                </c:pt>
                <c:pt idx="5530">
                  <c:v>0.11443352410011916</c:v>
                </c:pt>
                <c:pt idx="5531">
                  <c:v>0.1206173005131964</c:v>
                </c:pt>
                <c:pt idx="5532">
                  <c:v>0.12671689001814346</c:v>
                </c:pt>
                <c:pt idx="5533">
                  <c:v>0.13272976310421153</c:v>
                </c:pt>
                <c:pt idx="5534">
                  <c:v>0.138653442443925</c:v>
                </c:pt>
                <c:pt idx="5535">
                  <c:v>0.14448550384218711</c:v>
                </c:pt>
                <c:pt idx="5536">
                  <c:v>0.15022357715588325</c:v>
                </c:pt>
                <c:pt idx="5537">
                  <c:v>0.15586534718397921</c:v>
                </c:pt>
                <c:pt idx="5538">
                  <c:v>0.16140855452746775</c:v>
                </c:pt>
                <c:pt idx="5539">
                  <c:v>0.16685099641925449</c:v>
                </c:pt>
                <c:pt idx="5540">
                  <c:v>0.17219052752341432</c:v>
                </c:pt>
                <c:pt idx="5541">
                  <c:v>0.17742506070380615</c:v>
                </c:pt>
                <c:pt idx="5542">
                  <c:v>0.18255256776161774</c:v>
                </c:pt>
                <c:pt idx="5543">
                  <c:v>0.18757108014176349</c:v>
                </c:pt>
                <c:pt idx="5544">
                  <c:v>0.19247868960790229</c:v>
                </c:pt>
                <c:pt idx="5545">
                  <c:v>0.19727354888581677</c:v>
                </c:pt>
                <c:pt idx="5546">
                  <c:v>0.20195387227514311</c:v>
                </c:pt>
                <c:pt idx="5547">
                  <c:v>0.20651793622910478</c:v>
                </c:pt>
                <c:pt idx="5548">
                  <c:v>0.21096407990227664</c:v>
                </c:pt>
                <c:pt idx="5549">
                  <c:v>0.21529070566616604</c:v>
                </c:pt>
                <c:pt idx="5550">
                  <c:v>0.21949627959257045</c:v>
                </c:pt>
                <c:pt idx="5551">
                  <c:v>0.22357933190452481</c:v>
                </c:pt>
                <c:pt idx="5552">
                  <c:v>0.2275384573948806</c:v>
                </c:pt>
                <c:pt idx="5553">
                  <c:v>0.23137231581240394</c:v>
                </c:pt>
                <c:pt idx="5554">
                  <c:v>0.23507963221531508</c:v>
                </c:pt>
                <c:pt idx="5555">
                  <c:v>0.23865919729232044</c:v>
                </c:pt>
                <c:pt idx="5556">
                  <c:v>0.24210986765104778</c:v>
                </c:pt>
                <c:pt idx="5557">
                  <c:v>0.24543056607398267</c:v>
                </c:pt>
                <c:pt idx="5558">
                  <c:v>0.24862028174180897</c:v>
                </c:pt>
                <c:pt idx="5559">
                  <c:v>0.25167807042430007</c:v>
                </c:pt>
                <c:pt idx="5560">
                  <c:v>0.25460305463876931</c:v>
                </c:pt>
                <c:pt idx="5561">
                  <c:v>0.25739442377605226</c:v>
                </c:pt>
                <c:pt idx="5562">
                  <c:v>0.26005143419431864</c:v>
                </c:pt>
                <c:pt idx="5563">
                  <c:v>0.26257340928058742</c:v>
                </c:pt>
                <c:pt idx="5564">
                  <c:v>0.26495973948018731</c:v>
                </c:pt>
                <c:pt idx="5565">
                  <c:v>0.26720988229423703</c:v>
                </c:pt>
                <c:pt idx="5566">
                  <c:v>0.26932336224531334</c:v>
                </c:pt>
                <c:pt idx="5567">
                  <c:v>0.27129977081143125</c:v>
                </c:pt>
                <c:pt idx="5568">
                  <c:v>0.27313876632853484</c:v>
                </c:pt>
                <c:pt idx="5569">
                  <c:v>0.27484007386166565</c:v>
                </c:pt>
                <c:pt idx="5570">
                  <c:v>0.27640348504500889</c:v>
                </c:pt>
                <c:pt idx="5571">
                  <c:v>0.27782885789102929</c:v>
                </c:pt>
                <c:pt idx="5572">
                  <c:v>0.27911611656892171</c:v>
                </c:pt>
                <c:pt idx="5573">
                  <c:v>0.28026525115260292</c:v>
                </c:pt>
                <c:pt idx="5574">
                  <c:v>0.28127631733858421</c:v>
                </c:pt>
                <c:pt idx="5575">
                  <c:v>0.28214943613376797</c:v>
                </c:pt>
                <c:pt idx="5576">
                  <c:v>0.28288479351374934</c:v>
                </c:pt>
                <c:pt idx="5577">
                  <c:v>0.28348264005166285</c:v>
                </c:pt>
                <c:pt idx="5578">
                  <c:v>0.2839432905180152</c:v>
                </c:pt>
                <c:pt idx="5579">
                  <c:v>0.28426712345176247</c:v>
                </c:pt>
                <c:pt idx="5580">
                  <c:v>0.28445458070299279</c:v>
                </c:pt>
                <c:pt idx="5581">
                  <c:v>0.2845061669475239</c:v>
                </c:pt>
                <c:pt idx="5582">
                  <c:v>0.28442244917380011</c:v>
                </c:pt>
                <c:pt idx="5583">
                  <c:v>0.2842040561424331</c:v>
                </c:pt>
                <c:pt idx="5584">
                  <c:v>0.28385167781875731</c:v>
                </c:pt>
                <c:pt idx="5585">
                  <c:v>0.28336606477881454</c:v>
                </c:pt>
                <c:pt idx="5586">
                  <c:v>0.28274802758913209</c:v>
                </c:pt>
                <c:pt idx="5587">
                  <c:v>0.28199843616072284</c:v>
                </c:pt>
                <c:pt idx="5588">
                  <c:v>0.28111821907772533</c:v>
                </c:pt>
                <c:pt idx="5589">
                  <c:v>0.2801083629011033</c:v>
                </c:pt>
                <c:pt idx="5590">
                  <c:v>0.27896991144785666</c:v>
                </c:pt>
                <c:pt idx="5591">
                  <c:v>0.27770396504618095</c:v>
                </c:pt>
                <c:pt idx="5592">
                  <c:v>0.27631167976703619</c:v>
                </c:pt>
                <c:pt idx="5593">
                  <c:v>0.27479426663260387</c:v>
                </c:pt>
                <c:pt idx="5594">
                  <c:v>0.27315299080208888</c:v>
                </c:pt>
                <c:pt idx="5595">
                  <c:v>0.27138917073537255</c:v>
                </c:pt>
                <c:pt idx="5596">
                  <c:v>0.26950417733499443</c:v>
                </c:pt>
                <c:pt idx="5597">
                  <c:v>0.26749943306697277</c:v>
                </c:pt>
                <c:pt idx="5598">
                  <c:v>0.26537641106096244</c:v>
                </c:pt>
                <c:pt idx="5599">
                  <c:v>0.26313663419028843</c:v>
                </c:pt>
                <c:pt idx="5600">
                  <c:v>0.26078167413236164</c:v>
                </c:pt>
                <c:pt idx="5601">
                  <c:v>0.25831315041000669</c:v>
                </c:pt>
                <c:pt idx="5602">
                  <c:v>0.2557327294142599</c:v>
                </c:pt>
                <c:pt idx="5603">
                  <c:v>0.25304212340915605</c:v>
                </c:pt>
                <c:pt idx="5604">
                  <c:v>0.25024308951907198</c:v>
                </c:pt>
                <c:pt idx="5605">
                  <c:v>0.24733742869918668</c:v>
                </c:pt>
                <c:pt idx="5606">
                  <c:v>0.24432698468960348</c:v>
                </c:pt>
                <c:pt idx="5607">
                  <c:v>0.24121364295371389</c:v>
                </c:pt>
                <c:pt idx="5608">
                  <c:v>0.23799932960137701</c:v>
                </c:pt>
                <c:pt idx="5609">
                  <c:v>0.23468601029748454</c:v>
                </c:pt>
                <c:pt idx="5610">
                  <c:v>0.23127568915649901</c:v>
                </c:pt>
                <c:pt idx="5611">
                  <c:v>0.22777040762354889</c:v>
                </c:pt>
                <c:pt idx="5612">
                  <c:v>0.22417224334266359</c:v>
                </c:pt>
                <c:pt idx="5613">
                  <c:v>0.2204833090127685</c:v>
                </c:pt>
                <c:pt idx="5614">
                  <c:v>0.21670575123198646</c:v>
                </c:pt>
                <c:pt idx="5615">
                  <c:v>0.21284174933090469</c:v>
                </c:pt>
                <c:pt idx="5616">
                  <c:v>0.20889351419536256</c:v>
                </c:pt>
                <c:pt idx="5617">
                  <c:v>0.2048632870793817</c:v>
                </c:pt>
                <c:pt idx="5618">
                  <c:v>0.20075333840886386</c:v>
                </c:pt>
                <c:pt idx="5619">
                  <c:v>0.19656596657661618</c:v>
                </c:pt>
                <c:pt idx="5620">
                  <c:v>0.19230349672937269</c:v>
                </c:pt>
                <c:pt idx="5621">
                  <c:v>0.18796827954737499</c:v>
                </c:pt>
                <c:pt idx="5622">
                  <c:v>0.18356269001715142</c:v>
                </c:pt>
                <c:pt idx="5623">
                  <c:v>0.17908912619809628</c:v>
                </c:pt>
                <c:pt idx="5624">
                  <c:v>0.17455000798345849</c:v>
                </c:pt>
                <c:pt idx="5625">
                  <c:v>0.16994777585637544</c:v>
                </c:pt>
                <c:pt idx="5626">
                  <c:v>0.16528488964151883</c:v>
                </c:pt>
                <c:pt idx="5627">
                  <c:v>0.1605638272530148</c:v>
                </c:pt>
                <c:pt idx="5628">
                  <c:v>0.1557870834392136</c:v>
                </c:pt>
                <c:pt idx="5629">
                  <c:v>0.15095716852494501</c:v>
                </c:pt>
                <c:pt idx="5630">
                  <c:v>0.14607660715182727</c:v>
                </c:pt>
                <c:pt idx="5631">
                  <c:v>0.14114793701729439</c:v>
                </c:pt>
                <c:pt idx="5632">
                  <c:v>0.13617370761288805</c:v>
                </c:pt>
                <c:pt idx="5633">
                  <c:v>0.13115647896245952</c:v>
                </c:pt>
                <c:pt idx="5634">
                  <c:v>0.12609882036085354</c:v>
                </c:pt>
                <c:pt idx="5635">
                  <c:v>0.12100330911368462</c:v>
                </c:pt>
                <c:pt idx="5636">
                  <c:v>0.11587252927880028</c:v>
                </c:pt>
                <c:pt idx="5637">
                  <c:v>0.11070907041000959</c:v>
                </c:pt>
                <c:pt idx="5638">
                  <c:v>0.1055155263036735</c:v>
                </c:pt>
                <c:pt idx="5639">
                  <c:v>0.10029449374874563</c:v>
                </c:pt>
                <c:pt idx="5640">
                  <c:v>9.5048571280818075E-2</c:v>
                </c:pt>
                <c:pt idx="5641">
                  <c:v>8.9780357940775726E-2</c:v>
                </c:pt>
                <c:pt idx="5642">
                  <c:v>8.4492452038608876E-2</c:v>
                </c:pt>
                <c:pt idx="5643">
                  <c:v>7.9187449922950584E-2</c:v>
                </c:pt>
                <c:pt idx="5644">
                  <c:v>7.3867944756914175E-2</c:v>
                </c:pt>
                <c:pt idx="5645">
                  <c:v>6.8536525300748524E-2</c:v>
                </c:pt>
                <c:pt idx="5646">
                  <c:v>6.3195774701921822E-2</c:v>
                </c:pt>
                <c:pt idx="5647">
                  <c:v>5.7848269293090948E-2</c:v>
                </c:pt>
                <c:pt idx="5648">
                  <c:v>5.2496577398575515E-2</c:v>
                </c:pt>
                <c:pt idx="5649">
                  <c:v>4.7143258149812191E-2</c:v>
                </c:pt>
                <c:pt idx="5650">
                  <c:v>4.1790860310339566E-2</c:v>
                </c:pt>
                <c:pt idx="5651">
                  <c:v>3.6441921110807032E-2</c:v>
                </c:pt>
                <c:pt idx="5652">
                  <c:v>3.1098965094545343E-2</c:v>
                </c:pt>
                <c:pt idx="5653">
                  <c:v>2.5764502974184776E-2</c:v>
                </c:pt>
                <c:pt idx="5654">
                  <c:v>2.0441030499803153E-2</c:v>
                </c:pt>
                <c:pt idx="5655">
                  <c:v>1.5131027339121696E-2</c:v>
                </c:pt>
                <c:pt idx="5656">
                  <c:v>9.8369559702051468E-3</c:v>
                </c:pt>
                <c:pt idx="5657">
                  <c:v>4.5612605871442179E-3</c:v>
                </c:pt>
                <c:pt idx="5658">
                  <c:v>-6.9363398082572926E-4</c:v>
                </c:pt>
                <c:pt idx="5659">
                  <c:v>-5.9253233362907528E-3</c:v>
                </c:pt>
                <c:pt idx="5660">
                  <c:v>-1.113142456628493E-2</c:v>
                </c:pt>
                <c:pt idx="5661">
                  <c:v>-1.6309577280146991E-2</c:v>
                </c:pt>
                <c:pt idx="5662">
                  <c:v>-2.1457444632143025E-2</c:v>
                </c:pt>
                <c:pt idx="5663">
                  <c:v>-2.6572714328479109E-2</c:v>
                </c:pt>
                <c:pt idx="5664">
                  <c:v>-3.1653099618257415E-2</c:v>
                </c:pt>
                <c:pt idx="5665">
                  <c:v>-3.6696340268004786E-2</c:v>
                </c:pt>
                <c:pt idx="5666">
                  <c:v>-4.1700203519354287E-2</c:v>
                </c:pt>
                <c:pt idx="5667">
                  <c:v>-4.666248502952873E-2</c:v>
                </c:pt>
                <c:pt idx="5668">
                  <c:v>-5.1581009794226737E-2</c:v>
                </c:pt>
                <c:pt idx="5669">
                  <c:v>-5.6453633052564685E-2</c:v>
                </c:pt>
                <c:pt idx="5670">
                  <c:v>-6.1278241173725163E-2</c:v>
                </c:pt>
                <c:pt idx="5671">
                  <c:v>-6.605275252495714E-2</c:v>
                </c:pt>
                <c:pt idx="5672">
                  <c:v>-7.0775118320612937E-2</c:v>
                </c:pt>
                <c:pt idx="5673">
                  <c:v>-7.544332345188684E-2</c:v>
                </c:pt>
                <c:pt idx="5674">
                  <c:v>-8.0055387296964473E-2</c:v>
                </c:pt>
                <c:pt idx="5675">
                  <c:v>-8.4609364511249952E-2</c:v>
                </c:pt>
                <c:pt idx="5676">
                  <c:v>-8.9103345797428096E-2</c:v>
                </c:pt>
                <c:pt idx="5677">
                  <c:v>-9.3535458655045575E-2</c:v>
                </c:pt>
                <c:pt idx="5678">
                  <c:v>-9.790386810935664E-2</c:v>
                </c:pt>
                <c:pt idx="5679">
                  <c:v>-0.10220677741918982</c:v>
                </c:pt>
                <c:pt idx="5680">
                  <c:v>-0.10644242876357453</c:v>
                </c:pt>
                <c:pt idx="5681">
                  <c:v>-0.11060910390689088</c:v>
                </c:pt>
                <c:pt idx="5682">
                  <c:v>-0.11470512484235158</c:v>
                </c:pt>
                <c:pt idx="5683">
                  <c:v>-0.11872885441355777</c:v>
                </c:pt>
                <c:pt idx="5684">
                  <c:v>-0.1226786969139721</c:v>
                </c:pt>
                <c:pt idx="5685">
                  <c:v>-0.12655309866409384</c:v>
                </c:pt>
                <c:pt idx="5686">
                  <c:v>-0.13035054856616721</c:v>
                </c:pt>
                <c:pt idx="5687">
                  <c:v>-0.13406957863626487</c:v>
                </c:pt>
                <c:pt idx="5688">
                  <c:v>-0.1377087645135745</c:v>
                </c:pt>
                <c:pt idx="5689">
                  <c:v>-0.14126672594676493</c:v>
                </c:pt>
                <c:pt idx="5690">
                  <c:v>-0.14474212725728969</c:v>
                </c:pt>
                <c:pt idx="5691">
                  <c:v>-0.14813367777951511</c:v>
                </c:pt>
                <c:pt idx="5692">
                  <c:v>-0.15144013227754935</c:v>
                </c:pt>
                <c:pt idx="5693">
                  <c:v>-0.15466029133870099</c:v>
                </c:pt>
                <c:pt idx="5694">
                  <c:v>-0.15779300174346514</c:v>
                </c:pt>
                <c:pt idx="5695">
                  <c:v>-0.16083715681195443</c:v>
                </c:pt>
                <c:pt idx="5696">
                  <c:v>-0.16379169672676056</c:v>
                </c:pt>
                <c:pt idx="5697">
                  <c:v>-0.16665560883209865</c:v>
                </c:pt>
                <c:pt idx="5698">
                  <c:v>-0.16942792790932165</c:v>
                </c:pt>
                <c:pt idx="5699">
                  <c:v>-0.17210773642868496</c:v>
                </c:pt>
                <c:pt idx="5700">
                  <c:v>-0.17469416477736799</c:v>
                </c:pt>
                <c:pt idx="5701">
                  <c:v>-0.17718639146376097</c:v>
                </c:pt>
                <c:pt idx="5702">
                  <c:v>-0.17958364329801202</c:v>
                </c:pt>
                <c:pt idx="5703">
                  <c:v>-0.1818851955488642</c:v>
                </c:pt>
                <c:pt idx="5704">
                  <c:v>-0.18409037207678269</c:v>
                </c:pt>
                <c:pt idx="5705">
                  <c:v>-0.18619854544344586</c:v>
                </c:pt>
                <c:pt idx="5706">
                  <c:v>-0.18820913699766381</c:v>
                </c:pt>
                <c:pt idx="5707">
                  <c:v>-0.19012161693769331</c:v>
                </c:pt>
                <c:pt idx="5708">
                  <c:v>-0.19193550435012557</c:v>
                </c:pt>
                <c:pt idx="5709">
                  <c:v>-0.19365036722543064</c:v>
                </c:pt>
                <c:pt idx="5710">
                  <c:v>-0.19526582245014509</c:v>
                </c:pt>
                <c:pt idx="5711">
                  <c:v>-0.19678153577592786</c:v>
                </c:pt>
                <c:pt idx="5712">
                  <c:v>-0.19819722176552623</c:v>
                </c:pt>
                <c:pt idx="5713">
                  <c:v>-0.19951264371581481</c:v>
                </c:pt>
                <c:pt idx="5714">
                  <c:v>-0.20072761355803176</c:v>
                </c:pt>
                <c:pt idx="5715">
                  <c:v>-0.20184199173532463</c:v>
                </c:pt>
                <c:pt idx="5716">
                  <c:v>-0.20285568705787901</c:v>
                </c:pt>
                <c:pt idx="5717">
                  <c:v>-0.20376865653561332</c:v>
                </c:pt>
                <c:pt idx="5718">
                  <c:v>-0.20458090518877603</c:v>
                </c:pt>
                <c:pt idx="5719">
                  <c:v>-0.20529248583657433</c:v>
                </c:pt>
                <c:pt idx="5720">
                  <c:v>-0.20590349886400056</c:v>
                </c:pt>
                <c:pt idx="5721">
                  <c:v>-0.20641409196711263</c:v>
                </c:pt>
                <c:pt idx="5722">
                  <c:v>-0.20682445987695622</c:v>
                </c:pt>
                <c:pt idx="5723">
                  <c:v>-0.20713484406233001</c:v>
                </c:pt>
                <c:pt idx="5724">
                  <c:v>-0.20734553241171755</c:v>
                </c:pt>
                <c:pt idx="5725">
                  <c:v>-0.20745685889449325</c:v>
                </c:pt>
                <c:pt idx="5726">
                  <c:v>-0.20746920320179235</c:v>
                </c:pt>
                <c:pt idx="5727">
                  <c:v>-0.20738299036712951</c:v>
                </c:pt>
                <c:pt idx="5728">
                  <c:v>-0.20719869036731076</c:v>
                </c:pt>
                <c:pt idx="5729">
                  <c:v>-0.20691681770354067</c:v>
                </c:pt>
                <c:pt idx="5730">
                  <c:v>-0.20653793096345419</c:v>
                </c:pt>
                <c:pt idx="5731">
                  <c:v>-0.20606263236378847</c:v>
                </c:pt>
                <c:pt idx="5732">
                  <c:v>-0.20549156727478068</c:v>
                </c:pt>
                <c:pt idx="5733">
                  <c:v>-0.20482542372564691</c:v>
                </c:pt>
                <c:pt idx="5734">
                  <c:v>-0.20406493189238264</c:v>
                </c:pt>
                <c:pt idx="5735">
                  <c:v>-0.20321086356760071</c:v>
                </c:pt>
                <c:pt idx="5736">
                  <c:v>-0.20226403161278056</c:v>
                </c:pt>
                <c:pt idx="5737">
                  <c:v>-0.20122528939372969</c:v>
                </c:pt>
                <c:pt idx="5738">
                  <c:v>-0.20009553019898205</c:v>
                </c:pt>
                <c:pt idx="5739">
                  <c:v>-0.19887568664192276</c:v>
                </c:pt>
                <c:pt idx="5740">
                  <c:v>-0.19756673004682854</c:v>
                </c:pt>
                <c:pt idx="5741">
                  <c:v>-0.19616966981907066</c:v>
                </c:pt>
                <c:pt idx="5742">
                  <c:v>-0.1946855528002667</c:v>
                </c:pt>
                <c:pt idx="5743">
                  <c:v>-0.19311546260809664</c:v>
                </c:pt>
                <c:pt idx="5744">
                  <c:v>-0.19146051896186109</c:v>
                </c:pt>
                <c:pt idx="5745">
                  <c:v>-0.18972187699361542</c:v>
                </c:pt>
                <c:pt idx="5746">
                  <c:v>-0.18790072654564993</c:v>
                </c:pt>
                <c:pt idx="5747">
                  <c:v>-0.18599829145433708</c:v>
                </c:pt>
                <c:pt idx="5748">
                  <c:v>-0.18401582882119466</c:v>
                </c:pt>
                <c:pt idx="5749">
                  <c:v>-0.18195462827123229</c:v>
                </c:pt>
                <c:pt idx="5750">
                  <c:v>-0.17981601119896909</c:v>
                </c:pt>
                <c:pt idx="5751">
                  <c:v>-0.17760133000282316</c:v>
                </c:pt>
                <c:pt idx="5752">
                  <c:v>-0.17531196730808846</c:v>
                </c:pt>
                <c:pt idx="5753">
                  <c:v>-0.17294933517877936</c:v>
                </c:pt>
                <c:pt idx="5754">
                  <c:v>-0.17051487431917434</c:v>
                </c:pt>
                <c:pt idx="5755">
                  <c:v>-0.16801005326500293</c:v>
                </c:pt>
                <c:pt idx="5756">
                  <c:v>-0.16543636756511454</c:v>
                </c:pt>
                <c:pt idx="5757">
                  <c:v>-0.16279533895384501</c:v>
                </c:pt>
                <c:pt idx="5758">
                  <c:v>-0.16008851451441361</c:v>
                </c:pt>
                <c:pt idx="5759">
                  <c:v>-0.15731746583417094</c:v>
                </c:pt>
                <c:pt idx="5760">
                  <c:v>-0.15448378815167438</c:v>
                </c:pt>
                <c:pt idx="5761">
                  <c:v>-0.15158909949633526</c:v>
                </c:pt>
                <c:pt idx="5762">
                  <c:v>-0.14863503982106507</c:v>
                </c:pt>
                <c:pt idx="5763">
                  <c:v>-0.14562327012810469</c:v>
                </c:pt>
                <c:pt idx="5764">
                  <c:v>-0.14255547158883938</c:v>
                </c:pt>
                <c:pt idx="5765">
                  <c:v>-0.13943334465779997</c:v>
                </c:pt>
                <c:pt idx="5766">
                  <c:v>-0.13625860818130492</c:v>
                </c:pt>
                <c:pt idx="5767">
                  <c:v>-0.13303299850141159</c:v>
                </c:pt>
                <c:pt idx="5768">
                  <c:v>-0.12975826855525899</c:v>
                </c:pt>
                <c:pt idx="5769">
                  <c:v>-0.1264361869706544</c:v>
                </c:pt>
                <c:pt idx="5770">
                  <c:v>-0.12306853715798137</c:v>
                </c:pt>
                <c:pt idx="5771">
                  <c:v>-0.11965711639909084</c:v>
                </c:pt>
                <c:pt idx="5772">
                  <c:v>-0.11620373493369426</c:v>
                </c:pt>
                <c:pt idx="5773">
                  <c:v>-0.11271021504337067</c:v>
                </c:pt>
                <c:pt idx="5774">
                  <c:v>-0.10917839013399736</c:v>
                </c:pt>
                <c:pt idx="5775">
                  <c:v>-0.10561010381688196</c:v>
                </c:pt>
                <c:pt idx="5776">
                  <c:v>-0.10200720898892751</c:v>
                </c:pt>
                <c:pt idx="5777">
                  <c:v>-9.8371566912572206E-2</c:v>
                </c:pt>
                <c:pt idx="5778">
                  <c:v>-9.4705046295604708E-2</c:v>
                </c:pt>
                <c:pt idx="5779">
                  <c:v>-9.1009522371584231E-2</c:v>
                </c:pt>
                <c:pt idx="5780">
                  <c:v>-8.7286875980988818E-2</c:v>
                </c:pt>
                <c:pt idx="5781">
                  <c:v>-8.3538992653979599E-2</c:v>
                </c:pt>
                <c:pt idx="5782">
                  <c:v>-7.9767761694579095E-2</c:v>
                </c:pt>
                <c:pt idx="5783">
                  <c:v>-7.5975075267359901E-2</c:v>
                </c:pt>
                <c:pt idx="5784">
                  <c:v>-7.2162827486518782E-2</c:v>
                </c:pt>
                <c:pt idx="5785">
                  <c:v>-6.8332913508223597E-2</c:v>
                </c:pt>
                <c:pt idx="5786">
                  <c:v>-6.4487228626136289E-2</c:v>
                </c:pt>
                <c:pt idx="5787">
                  <c:v>-6.0627667371053434E-2</c:v>
                </c:pt>
                <c:pt idx="5788">
                  <c:v>-5.6756122614714168E-2</c:v>
                </c:pt>
                <c:pt idx="5789">
                  <c:v>-5.2874484678287668E-2</c:v>
                </c:pt>
                <c:pt idx="5790">
                  <c:v>-4.8984640445996791E-2</c:v>
                </c:pt>
                <c:pt idx="5791">
                  <c:v>-4.5088472484200712E-2</c:v>
                </c:pt>
                <c:pt idx="5792">
                  <c:v>-4.1187858166399201E-2</c:v>
                </c:pt>
                <c:pt idx="5793">
                  <c:v>-3.7284668804501368E-2</c:v>
                </c:pt>
                <c:pt idx="5794">
                  <c:v>-3.3380768786668631E-2</c:v>
                </c:pt>
                <c:pt idx="5795">
                  <c:v>-2.9478014722331577E-2</c:v>
                </c:pt>
                <c:pt idx="5796">
                  <c:v>-2.5578254594576254E-2</c:v>
                </c:pt>
                <c:pt idx="5797">
                  <c:v>-2.168332692023869E-2</c:v>
                </c:pt>
                <c:pt idx="5798">
                  <c:v>-1.7795059918283236E-2</c:v>
                </c:pt>
                <c:pt idx="5799">
                  <c:v>-1.3915270686536894E-2</c:v>
                </c:pt>
                <c:pt idx="5800">
                  <c:v>-1.0045764387448424E-2</c:v>
                </c:pt>
                <c:pt idx="5801">
                  <c:v>-6.188333442953671E-3</c:v>
                </c:pt>
                <c:pt idx="5802">
                  <c:v>-2.3447567388950401E-3</c:v>
                </c:pt>
                <c:pt idx="5803">
                  <c:v>1.4832011606100528E-3</c:v>
                </c:pt>
                <c:pt idx="5804">
                  <c:v>5.2937907886241196E-3</c:v>
                </c:pt>
                <c:pt idx="5805">
                  <c:v>9.0852785402885678E-3</c:v>
                </c:pt>
                <c:pt idx="5806">
                  <c:v>1.2855947426869505E-2</c:v>
                </c:pt>
                <c:pt idx="5807">
                  <c:v>1.6604097818578561E-2</c:v>
                </c:pt>
                <c:pt idx="5808">
                  <c:v>2.03280481760587E-2</c:v>
                </c:pt>
                <c:pt idx="5809">
                  <c:v>2.4026135769924004E-2</c:v>
                </c:pt>
                <c:pt idx="5810">
                  <c:v>2.7696717388316354E-2</c:v>
                </c:pt>
                <c:pt idx="5811">
                  <c:v>3.1338170032194614E-2</c:v>
                </c:pt>
                <c:pt idx="5812">
                  <c:v>3.4948891597813961E-2</c:v>
                </c:pt>
                <c:pt idx="5813">
                  <c:v>3.8527301546478827E-2</c:v>
                </c:pt>
                <c:pt idx="5814">
                  <c:v>4.2071841561060988E-2</c:v>
                </c:pt>
                <c:pt idx="5815">
                  <c:v>4.5580976189191727E-2</c:v>
                </c:pt>
                <c:pt idx="5816">
                  <c:v>4.905319347262313E-2</c:v>
                </c:pt>
                <c:pt idx="5817">
                  <c:v>5.2487005562886789E-2</c:v>
                </c:pt>
                <c:pt idx="5818">
                  <c:v>5.5880949322735553E-2</c:v>
                </c:pt>
                <c:pt idx="5819">
                  <c:v>5.9233586913271602E-2</c:v>
                </c:pt>
                <c:pt idx="5820">
                  <c:v>6.2543506366404281E-2</c:v>
                </c:pt>
                <c:pt idx="5821">
                  <c:v>6.5809322142661178E-2</c:v>
                </c:pt>
                <c:pt idx="5822">
                  <c:v>6.9029675674000909E-2</c:v>
                </c:pt>
                <c:pt idx="5823">
                  <c:v>7.2203235891346654E-2</c:v>
                </c:pt>
                <c:pt idx="5824">
                  <c:v>7.5328699736939564E-2</c:v>
                </c:pt>
                <c:pt idx="5825">
                  <c:v>7.8404792661011441E-2</c:v>
                </c:pt>
                <c:pt idx="5826">
                  <c:v>8.1430269102851519E-2</c:v>
                </c:pt>
                <c:pt idx="5827">
                  <c:v>8.4403912955939089E-2</c:v>
                </c:pt>
                <c:pt idx="5828">
                  <c:v>8.7324538017164444E-2</c:v>
                </c:pt>
                <c:pt idx="5829">
                  <c:v>9.0190988419824522E-2</c:v>
                </c:pt>
                <c:pt idx="5830">
                  <c:v>9.3002139050324895E-2</c:v>
                </c:pt>
                <c:pt idx="5831">
                  <c:v>9.5756895948574089E-2</c:v>
                </c:pt>
                <c:pt idx="5832">
                  <c:v>9.8454196691600382E-2</c:v>
                </c:pt>
                <c:pt idx="5833">
                  <c:v>0.10109301076088481</c:v>
                </c:pt>
                <c:pt idx="5834">
                  <c:v>0.10367233989261433</c:v>
                </c:pt>
                <c:pt idx="5835">
                  <c:v>0.10619121841123962</c:v>
                </c:pt>
                <c:pt idx="5836">
                  <c:v>0.10864871354615496</c:v>
                </c:pt>
                <c:pt idx="5837">
                  <c:v>0.11104392573130628</c:v>
                </c:pt>
                <c:pt idx="5838">
                  <c:v>0.11337598888768177</c:v>
                </c:pt>
                <c:pt idx="5839">
                  <c:v>0.11564407068884185</c:v>
                </c:pt>
                <c:pt idx="5840">
                  <c:v>0.1178473728090548</c:v>
                </c:pt>
                <c:pt idx="5841">
                  <c:v>0.11998513115439009</c:v>
                </c:pt>
                <c:pt idx="5842">
                  <c:v>0.12205661607646136</c:v>
                </c:pt>
                <c:pt idx="5843">
                  <c:v>0.12406113256888543</c:v>
                </c:pt>
                <c:pt idx="5844">
                  <c:v>0.12599802044646979</c:v>
                </c:pt>
                <c:pt idx="5845">
                  <c:v>0.12786665450709037</c:v>
                </c:pt>
                <c:pt idx="5846">
                  <c:v>0.1296664446761869</c:v>
                </c:pt>
                <c:pt idx="5847">
                  <c:v>0.13139683613406197</c:v>
                </c:pt>
                <c:pt idx="5848">
                  <c:v>0.13305730942579322</c:v>
                </c:pt>
                <c:pt idx="5849">
                  <c:v>0.13464738055392009</c:v>
                </c:pt>
                <c:pt idx="5850">
                  <c:v>0.13616660105388381</c:v>
                </c:pt>
                <c:pt idx="5851">
                  <c:v>0.13761455805226885</c:v>
                </c:pt>
                <c:pt idx="5852">
                  <c:v>0.13899087430789198</c:v>
                </c:pt>
                <c:pt idx="5853">
                  <c:v>0.14029520823579344</c:v>
                </c:pt>
                <c:pt idx="5854">
                  <c:v>0.14152725391419227</c:v>
                </c:pt>
                <c:pt idx="5855">
                  <c:v>0.1426867410744955</c:v>
                </c:pt>
                <c:pt idx="5856">
                  <c:v>0.14377343507439583</c:v>
                </c:pt>
                <c:pt idx="5857">
                  <c:v>0.14478713685419459</c:v>
                </c:pt>
                <c:pt idx="5858">
                  <c:v>0.14572768287640969</c:v>
                </c:pt>
                <c:pt idx="5859">
                  <c:v>0.14659494504878529</c:v>
                </c:pt>
                <c:pt idx="5860">
                  <c:v>0.14738883063080244</c:v>
                </c:pt>
                <c:pt idx="5861">
                  <c:v>0.14810928212382224</c:v>
                </c:pt>
                <c:pt idx="5862">
                  <c:v>0.14875627714496495</c:v>
                </c:pt>
                <c:pt idx="5863">
                  <c:v>0.14932982828486235</c:v>
                </c:pt>
                <c:pt idx="5864">
                  <c:v>0.14982998294944697</c:v>
                </c:pt>
                <c:pt idx="5865">
                  <c:v>0.15025682318587127</c:v>
                </c:pt>
                <c:pt idx="5866">
                  <c:v>0.15061046549275425</c:v>
                </c:pt>
                <c:pt idx="5867">
                  <c:v>0.15089106061489804</c:v>
                </c:pt>
                <c:pt idx="5868">
                  <c:v>0.15109879332263079</c:v>
                </c:pt>
                <c:pt idx="5869">
                  <c:v>0.15123388217595513</c:v>
                </c:pt>
                <c:pt idx="5870">
                  <c:v>0.15129657927369008</c:v>
                </c:pt>
                <c:pt idx="5871">
                  <c:v>0.1512871699877732</c:v>
                </c:pt>
                <c:pt idx="5872">
                  <c:v>0.15120597268292146</c:v>
                </c:pt>
                <c:pt idx="5873">
                  <c:v>0.15105333842185462</c:v>
                </c:pt>
                <c:pt idx="5874">
                  <c:v>0.15082965065626902</c:v>
                </c:pt>
                <c:pt idx="5875">
                  <c:v>0.15053532490378344</c:v>
                </c:pt>
                <c:pt idx="5876">
                  <c:v>0.15017080841106867</c:v>
                </c:pt>
                <c:pt idx="5877">
                  <c:v>0.14973657980337537</c:v>
                </c:pt>
                <c:pt idx="5878">
                  <c:v>0.14923314872068819</c:v>
                </c:pt>
                <c:pt idx="5879">
                  <c:v>0.1486610554407467</c:v>
                </c:pt>
                <c:pt idx="5880">
                  <c:v>0.14802087048914825</c:v>
                </c:pt>
                <c:pt idx="5881">
                  <c:v>0.14731319423679998</c:v>
                </c:pt>
                <c:pt idx="5882">
                  <c:v>0.14653865648494496</c:v>
                </c:pt>
                <c:pt idx="5883">
                  <c:v>0.14569791603802351</c:v>
                </c:pt>
                <c:pt idx="5884">
                  <c:v>0.14479166026462223</c:v>
                </c:pt>
                <c:pt idx="5885">
                  <c:v>0.14382060464678054</c:v>
                </c:pt>
                <c:pt idx="5886">
                  <c:v>0.14278549231789875</c:v>
                </c:pt>
                <c:pt idx="5887">
                  <c:v>0.14168709358953613</c:v>
                </c:pt>
                <c:pt idx="5888">
                  <c:v>0.14052620546736785</c:v>
                </c:pt>
                <c:pt idx="5889">
                  <c:v>0.13930365115657309</c:v>
                </c:pt>
                <c:pt idx="5890">
                  <c:v>0.13802027955692844</c:v>
                </c:pt>
                <c:pt idx="5891">
                  <c:v>0.13667696474791499</c:v>
                </c:pt>
                <c:pt idx="5892">
                  <c:v>0.13527460546410075</c:v>
                </c:pt>
                <c:pt idx="5893">
                  <c:v>0.13381412456110464</c:v>
                </c:pt>
                <c:pt idx="5894">
                  <c:v>0.13229646847243465</c:v>
                </c:pt>
                <c:pt idx="5895">
                  <c:v>0.13072260665749241</c:v>
                </c:pt>
                <c:pt idx="5896">
                  <c:v>0.12909353104105054</c:v>
                </c:pt>
                <c:pt idx="5897">
                  <c:v>0.12741025544450388</c:v>
                </c:pt>
                <c:pt idx="5898">
                  <c:v>0.12567381500920125</c:v>
                </c:pt>
                <c:pt idx="5899">
                  <c:v>0.12388526561216115</c:v>
                </c:pt>
                <c:pt idx="5900">
                  <c:v>0.12204568327449172</c:v>
                </c:pt>
                <c:pt idx="5901">
                  <c:v>0.12015616356281542</c:v>
                </c:pt>
                <c:pt idx="5902">
                  <c:v>0.11821782098403144</c:v>
                </c:pt>
                <c:pt idx="5903">
                  <c:v>0.11623178837369916</c:v>
                </c:pt>
                <c:pt idx="5904">
                  <c:v>0.11419921627840529</c:v>
                </c:pt>
                <c:pt idx="5905">
                  <c:v>0.11212127233239533</c:v>
                </c:pt>
                <c:pt idx="5906">
                  <c:v>0.10999914062881452</c:v>
                </c:pt>
                <c:pt idx="5907">
                  <c:v>0.10783402108586407</c:v>
                </c:pt>
                <c:pt idx="5908">
                  <c:v>0.10562712880820574</c:v>
                </c:pt>
                <c:pt idx="5909">
                  <c:v>0.10337969344394023</c:v>
                </c:pt>
                <c:pt idx="5910">
                  <c:v>0.10109295853747739</c:v>
                </c:pt>
                <c:pt idx="5911">
                  <c:v>9.8768180878620271E-2</c:v>
                </c:pt>
                <c:pt idx="5912">
                  <c:v>9.6406629848202474E-2</c:v>
                </c:pt>
                <c:pt idx="5913">
                  <c:v>9.4009586760594718E-2</c:v>
                </c:pt>
                <c:pt idx="5914">
                  <c:v>9.157834420339564E-2</c:v>
                </c:pt>
                <c:pt idx="5915">
                  <c:v>8.9114205374667813E-2</c:v>
                </c:pt>
                <c:pt idx="5916">
                  <c:v>8.6618483417998784E-2</c:v>
                </c:pt>
                <c:pt idx="5917">
                  <c:v>8.4092500755744842E-2</c:v>
                </c:pt>
                <c:pt idx="5918">
                  <c:v>8.1537588420774548E-2</c:v>
                </c:pt>
                <c:pt idx="5919">
                  <c:v>7.8955085387026336E-2</c:v>
                </c:pt>
                <c:pt idx="5920">
                  <c:v>7.6346337899217839E-2</c:v>
                </c:pt>
                <c:pt idx="5921">
                  <c:v>7.3712698802007301E-2</c:v>
                </c:pt>
                <c:pt idx="5922">
                  <c:v>7.1055526868967073E-2</c:v>
                </c:pt>
                <c:pt idx="5923">
                  <c:v>6.8376186131627215E-2</c:v>
                </c:pt>
                <c:pt idx="5924">
                  <c:v>6.5676045208980294E-2</c:v>
                </c:pt>
                <c:pt idx="5925">
                  <c:v>6.2956476637703693E-2</c:v>
                </c:pt>
                <c:pt idx="5926">
                  <c:v>6.021885620344352E-2</c:v>
                </c:pt>
                <c:pt idx="5927">
                  <c:v>5.7464562273467322E-2</c:v>
                </c:pt>
                <c:pt idx="5928">
                  <c:v>5.4694975131001841E-2</c:v>
                </c:pt>
                <c:pt idx="5929">
                  <c:v>5.1911476311546786E-2</c:v>
                </c:pt>
                <c:pt idx="5930">
                  <c:v>4.9115447941494216E-2</c:v>
                </c:pt>
                <c:pt idx="5931">
                  <c:v>4.6308272079344195E-2</c:v>
                </c:pt>
                <c:pt idx="5932">
                  <c:v>4.3491330059810929E-2</c:v>
                </c:pt>
                <c:pt idx="5933">
                  <c:v>4.0666001841144279E-2</c:v>
                </c:pt>
                <c:pt idx="5934">
                  <c:v>3.7833665355933327E-2</c:v>
                </c:pt>
                <c:pt idx="5935">
                  <c:v>3.4995695865702302E-2</c:v>
                </c:pt>
                <c:pt idx="5936">
                  <c:v>3.2153465319584768E-2</c:v>
                </c:pt>
                <c:pt idx="5937">
                  <c:v>2.9308341717359961E-2</c:v>
                </c:pt>
                <c:pt idx="5938">
                  <c:v>2.646168847714133E-2</c:v>
                </c:pt>
                <c:pt idx="5939">
                  <c:v>2.3614863807987781E-2</c:v>
                </c:pt>
                <c:pt idx="5940">
                  <c:v>2.076922008772256E-2</c:v>
                </c:pt>
                <c:pt idx="5941">
                  <c:v>1.7926103246228085E-2</c:v>
                </c:pt>
                <c:pt idx="5942">
                  <c:v>1.508685215448859E-2</c:v>
                </c:pt>
                <c:pt idx="5943">
                  <c:v>1.2252798019641823E-2</c:v>
                </c:pt>
                <c:pt idx="5944">
                  <c:v>9.4252637863024291E-3</c:v>
                </c:pt>
                <c:pt idx="5945">
                  <c:v>6.6055635444197359E-3</c:v>
                </c:pt>
                <c:pt idx="5946">
                  <c:v>3.7950019439068105E-3</c:v>
                </c:pt>
                <c:pt idx="5947">
                  <c:v>9.94873616309734E-4</c:v>
                </c:pt>
                <c:pt idx="5948">
                  <c:v>-1.793537396249582E-3</c:v>
                </c:pt>
                <c:pt idx="5949">
                  <c:v>-4.5689582046219805E-3</c:v>
                </c:pt>
                <c:pt idx="5950">
                  <c:v>-7.3301276284338255E-3</c:v>
                </c:pt>
                <c:pt idx="5951">
                  <c:v>-1.0075796743899064E-2</c:v>
                </c:pt>
                <c:pt idx="5952">
                  <c:v>-1.280472942343619E-2</c:v>
                </c:pt>
                <c:pt idx="5953">
                  <c:v>-1.5515702866862576E-2</c:v>
                </c:pt>
                <c:pt idx="5954">
                  <c:v>-1.8207508123937476E-2</c:v>
                </c:pt>
                <c:pt idx="5955">
                  <c:v>-2.0878950608069369E-2</c:v>
                </c:pt>
                <c:pt idx="5956">
                  <c:v>-2.3528850600959678E-2</c:v>
                </c:pt>
                <c:pt idx="5957">
                  <c:v>-2.6156043747981E-2</c:v>
                </c:pt>
                <c:pt idx="5958">
                  <c:v>-2.8759381544128316E-2</c:v>
                </c:pt>
                <c:pt idx="5959">
                  <c:v>-3.1337731810300695E-2</c:v>
                </c:pt>
                <c:pt idx="5960">
                  <c:v>-3.3889979159787816E-2</c:v>
                </c:pt>
                <c:pt idx="5961">
                  <c:v>-3.6415025454725553E-2</c:v>
                </c:pt>
                <c:pt idx="5962">
                  <c:v>-3.8911790252393288E-2</c:v>
                </c:pt>
                <c:pt idx="5963">
                  <c:v>-4.1379211241161375E-2</c:v>
                </c:pt>
                <c:pt idx="5964">
                  <c:v>-4.3816244665931495E-2</c:v>
                </c:pt>
                <c:pt idx="5965">
                  <c:v>-4.6221865742913634E-2</c:v>
                </c:pt>
                <c:pt idx="5966">
                  <c:v>-4.8595069063594003E-2</c:v>
                </c:pt>
                <c:pt idx="5967">
                  <c:v>-5.0934868987742458E-2</c:v>
                </c:pt>
                <c:pt idx="5968">
                  <c:v>-5.324030002532569E-2</c:v>
                </c:pt>
                <c:pt idx="5969">
                  <c:v>-5.5510417207179613E-2</c:v>
                </c:pt>
                <c:pt idx="5970">
                  <c:v>-5.7744296444352333E-2</c:v>
                </c:pt>
                <c:pt idx="5971">
                  <c:v>-5.9941034875944654E-2</c:v>
                </c:pt>
                <c:pt idx="5972">
                  <c:v>-6.209975120534586E-2</c:v>
                </c:pt>
                <c:pt idx="5973">
                  <c:v>-6.4219586024812925E-2</c:v>
                </c:pt>
                <c:pt idx="5974">
                  <c:v>-6.6299702128208404E-2</c:v>
                </c:pt>
                <c:pt idx="5975">
                  <c:v>-6.8339284811818418E-2</c:v>
                </c:pt>
                <c:pt idx="5976">
                  <c:v>-7.0337542163265085E-2</c:v>
                </c:pt>
                <c:pt idx="5977">
                  <c:v>-7.2293705338211292E-2</c:v>
                </c:pt>
                <c:pt idx="5978">
                  <c:v>-7.4207028825001894E-2</c:v>
                </c:pt>
                <c:pt idx="5979">
                  <c:v>-7.607679069709139E-2</c:v>
                </c:pt>
                <c:pt idx="5980">
                  <c:v>-7.7902292853065269E-2</c:v>
                </c:pt>
                <c:pt idx="5981">
                  <c:v>-7.9682861244386088E-2</c:v>
                </c:pt>
                <c:pt idx="5982">
                  <c:v>-8.1417846090756044E-2</c:v>
                </c:pt>
                <c:pt idx="5983">
                  <c:v>-8.3106622082921161E-2</c:v>
                </c:pt>
                <c:pt idx="5984">
                  <c:v>-8.4748588573091796E-2</c:v>
                </c:pt>
                <c:pt idx="5985">
                  <c:v>-8.6343169752700219E-2</c:v>
                </c:pt>
                <c:pt idx="5986">
                  <c:v>-8.7889814817711007E-2</c:v>
                </c:pt>
                <c:pt idx="5987">
                  <c:v>-8.9387998121228066E-2</c:v>
                </c:pt>
                <c:pt idx="5988">
                  <c:v>-9.0837219313605791E-2</c:v>
                </c:pt>
                <c:pt idx="5989">
                  <c:v>-9.2237003469864687E-2</c:v>
                </c:pt>
                <c:pt idx="5990">
                  <c:v>-9.358690120443422E-2</c:v>
                </c:pt>
                <c:pt idx="5991">
                  <c:v>-9.4886488773446645E-2</c:v>
                </c:pt>
                <c:pt idx="5992">
                  <c:v>-9.6135368164223398E-2</c:v>
                </c:pt>
                <c:pt idx="5993">
                  <c:v>-9.7333167172265631E-2</c:v>
                </c:pt>
                <c:pt idx="5994">
                  <c:v>-9.8479539465577901E-2</c:v>
                </c:pt>
                <c:pt idx="5995">
                  <c:v>-9.9574164636535581E-2</c:v>
                </c:pt>
                <c:pt idx="5996">
                  <c:v>-0.10061674824108381</c:v>
                </c:pt>
                <c:pt idx="5997">
                  <c:v>-0.10160702182560921</c:v>
                </c:pt>
                <c:pt idx="5998">
                  <c:v>-0.10254474294112137</c:v>
                </c:pt>
                <c:pt idx="5999">
                  <c:v>-0.10342969514527582</c:v>
                </c:pt>
                <c:pt idx="6000">
                  <c:v>-0.10426168799186454</c:v>
                </c:pt>
                <c:pt idx="6001">
                  <c:v>-0.10504055700808876</c:v>
                </c:pt>
                <c:pt idx="6002">
                  <c:v>-0.10576616365956137</c:v>
                </c:pt>
                <c:pt idx="6003">
                  <c:v>-0.10643839530320676</c:v>
                </c:pt>
                <c:pt idx="6004">
                  <c:v>-0.10705716512796243</c:v>
                </c:pt>
                <c:pt idx="6005">
                  <c:v>-0.10762241208362049</c:v>
                </c:pt>
                <c:pt idx="6006">
                  <c:v>-0.10813410079759897</c:v>
                </c:pt>
                <c:pt idx="6007">
                  <c:v>-0.10859222148000469</c:v>
                </c:pt>
                <c:pt idx="6008">
                  <c:v>-0.10899678981690786</c:v>
                </c:pt>
                <c:pt idx="6009">
                  <c:v>-0.10934784685193864</c:v>
                </c:pt>
                <c:pt idx="6010">
                  <c:v>-0.10964545885649717</c:v>
                </c:pt>
                <c:pt idx="6011">
                  <c:v>-0.10988971718840182</c:v>
                </c:pt>
                <c:pt idx="6012">
                  <c:v>-0.1100807381393329</c:v>
                </c:pt>
                <c:pt idx="6013">
                  <c:v>-0.11021866277103774</c:v>
                </c:pt>
                <c:pt idx="6014">
                  <c:v>-0.11030365674061744</c:v>
                </c:pt>
                <c:pt idx="6015">
                  <c:v>-0.11033591011469474</c:v>
                </c:pt>
                <c:pt idx="6016">
                  <c:v>-0.11031563717296748</c:v>
                </c:pt>
                <c:pt idx="6017">
                  <c:v>-0.11024307620110595</c:v>
                </c:pt>
                <c:pt idx="6018">
                  <c:v>-0.11011848927300617</c:v>
                </c:pt>
                <c:pt idx="6019">
                  <c:v>-0.10994216202293497</c:v>
                </c:pt>
                <c:pt idx="6020">
                  <c:v>-0.1097144034072239</c:v>
                </c:pt>
                <c:pt idx="6021">
                  <c:v>-0.10943554545615024</c:v>
                </c:pt>
                <c:pt idx="6022">
                  <c:v>-0.1091059430157993</c:v>
                </c:pt>
                <c:pt idx="6023">
                  <c:v>-0.10872597348027664</c:v>
                </c:pt>
                <c:pt idx="6024">
                  <c:v>-0.1082960365144009</c:v>
                </c:pt>
                <c:pt idx="6025">
                  <c:v>-0.10781655376689381</c:v>
                </c:pt>
                <c:pt idx="6026">
                  <c:v>-0.10728796857465872</c:v>
                </c:pt>
                <c:pt idx="6027">
                  <c:v>-0.10671074565771198</c:v>
                </c:pt>
                <c:pt idx="6028">
                  <c:v>-0.10608537080551163</c:v>
                </c:pt>
                <c:pt idx="6029">
                  <c:v>-0.10541235055466329</c:v>
                </c:pt>
                <c:pt idx="6030">
                  <c:v>-0.1046922118579995</c:v>
                </c:pt>
                <c:pt idx="6031">
                  <c:v>-0.10392550174553861</c:v>
                </c:pt>
                <c:pt idx="6032">
                  <c:v>-0.10311278697744058</c:v>
                </c:pt>
                <c:pt idx="6033">
                  <c:v>-0.10225465368888098</c:v>
                </c:pt>
                <c:pt idx="6034">
                  <c:v>-0.10135170702759733</c:v>
                </c:pt>
                <c:pt idx="6035">
                  <c:v>-0.10040457078365139</c:v>
                </c:pt>
                <c:pt idx="6036">
                  <c:v>-9.9413887012160404E-2</c:v>
                </c:pt>
                <c:pt idx="6037">
                  <c:v>-9.8380315649032463E-2</c:v>
                </c:pt>
                <c:pt idx="6038">
                  <c:v>-9.7304534119622185E-2</c:v>
                </c:pt>
                <c:pt idx="6039">
                  <c:v>-9.6187236941140911E-2</c:v>
                </c:pt>
                <c:pt idx="6040">
                  <c:v>-9.5029135318371274E-2</c:v>
                </c:pt>
                <c:pt idx="6041">
                  <c:v>-9.3830956733455831E-2</c:v>
                </c:pt>
                <c:pt idx="6042">
                  <c:v>-9.2593444529526947E-2</c:v>
                </c:pt>
                <c:pt idx="6043">
                  <c:v>-9.1317357488875581E-2</c:v>
                </c:pt>
                <c:pt idx="6044">
                  <c:v>-9.000346940533821E-2</c:v>
                </c:pt>
                <c:pt idx="6045">
                  <c:v>-8.8652568651648528E-2</c:v>
                </c:pt>
                <c:pt idx="6046">
                  <c:v>-8.7265457741627445E-2</c:v>
                </c:pt>
                <c:pt idx="6047">
                  <c:v>-8.5842952887629581E-2</c:v>
                </c:pt>
                <c:pt idx="6048">
                  <c:v>-8.4385883553368429E-2</c:v>
                </c:pt>
                <c:pt idx="6049">
                  <c:v>-8.2895092002382945E-2</c:v>
                </c:pt>
                <c:pt idx="6050">
                  <c:v>-8.1371432842491279E-2</c:v>
                </c:pt>
                <c:pt idx="6051">
                  <c:v>-7.9815772566225338E-2</c:v>
                </c:pt>
                <c:pt idx="6052">
                  <c:v>-7.8228989087751652E-2</c:v>
                </c:pt>
                <c:pt idx="6053">
                  <c:v>-7.6611971276282775E-2</c:v>
                </c:pt>
                <c:pt idx="6054">
                  <c:v>-7.4965618486415114E-2</c:v>
                </c:pt>
                <c:pt idx="6055">
                  <c:v>-7.3290840085407608E-2</c:v>
                </c:pt>
                <c:pt idx="6056">
                  <c:v>-7.1588554977932664E-2</c:v>
                </c:pt>
                <c:pt idx="6057">
                  <c:v>-6.9859691128209819E-2</c:v>
                </c:pt>
                <c:pt idx="6058">
                  <c:v>-6.8105185079998007E-2</c:v>
                </c:pt>
                <c:pt idx="6059">
                  <c:v>-6.6325981474601892E-2</c:v>
                </c:pt>
                <c:pt idx="6060">
                  <c:v>-6.4523032567100971E-2</c:v>
                </c:pt>
                <c:pt idx="6061">
                  <c:v>-6.2697297741100541E-2</c:v>
                </c:pt>
                <c:pt idx="6062">
                  <c:v>-6.0849743022195597E-2</c:v>
                </c:pt>
                <c:pt idx="6063">
                  <c:v>-5.8981340590397238E-2</c:v>
                </c:pt>
                <c:pt idx="6064">
                  <c:v>-5.7093068291767413E-2</c:v>
                </c:pt>
                <c:pt idx="6065">
                  <c:v>-5.5185909149484597E-2</c:v>
                </c:pt>
                <c:pt idx="6066">
                  <c:v>-5.3260850874581024E-2</c:v>
                </c:pt>
                <c:pt idx="6067">
                  <c:v>-5.1318885376585764E-2</c:v>
                </c:pt>
                <c:pt idx="6068">
                  <c:v>-4.9361008274302572E-2</c:v>
                </c:pt>
                <c:pt idx="6069">
                  <c:v>-4.7388218406951788E-2</c:v>
                </c:pt>
                <c:pt idx="6070">
                  <c:v>-4.5401517345927102E-2</c:v>
                </c:pt>
                <c:pt idx="6071">
                  <c:v>-4.3401908907362244E-2</c:v>
                </c:pt>
                <c:pt idx="6072">
                  <c:v>-4.1390398665759304E-2</c:v>
                </c:pt>
                <c:pt idx="6073">
                  <c:v>-3.9367993468913967E-2</c:v>
                </c:pt>
                <c:pt idx="6074">
                  <c:v>-3.733570095431632E-2</c:v>
                </c:pt>
                <c:pt idx="6075">
                  <c:v>-3.5294529067323652E-2</c:v>
                </c:pt>
                <c:pt idx="6076">
                  <c:v>-3.3245485581244051E-2</c:v>
                </c:pt>
                <c:pt idx="6077">
                  <c:v>-3.1189577619615969E-2</c:v>
                </c:pt>
                <c:pt idx="6078">
                  <c:v>-2.9127811180872341E-2</c:v>
                </c:pt>
                <c:pt idx="6079">
                  <c:v>-2.7061190665600001E-2</c:v>
                </c:pt>
                <c:pt idx="6080">
                  <c:v>-2.4990718406621534E-2</c:v>
                </c:pt>
                <c:pt idx="6081">
                  <c:v>-2.2917394202103113E-2</c:v>
                </c:pt>
                <c:pt idx="6082">
                  <c:v>-2.0842214851902297E-2</c:v>
                </c:pt>
                <c:pt idx="6083">
                  <c:v>-1.876617369734775E-2</c:v>
                </c:pt>
                <c:pt idx="6084">
                  <c:v>-1.6690260164679262E-2</c:v>
                </c:pt>
                <c:pt idx="6085">
                  <c:v>-1.4615459312315782E-2</c:v>
                </c:pt>
                <c:pt idx="6086">
                  <c:v>-1.2542751382185495E-2</c:v>
                </c:pt>
                <c:pt idx="6087">
                  <c:v>-1.0473111355286231E-2</c:v>
                </c:pt>
                <c:pt idx="6088">
                  <c:v>-8.4075085116812245E-3</c:v>
                </c:pt>
                <c:pt idx="6089">
                  <c:v>-6.346905995115143E-3</c:v>
                </c:pt>
                <c:pt idx="6090">
                  <c:v>-4.2922603824380214E-3</c:v>
                </c:pt>
                <c:pt idx="6091">
                  <c:v>-2.2445212580304284E-3</c:v>
                </c:pt>
                <c:pt idx="6092">
                  <c:v>-2.0463079338883954E-4</c:v>
                </c:pt>
                <c:pt idx="6093">
                  <c:v>1.8264766679324175E-3</c:v>
                </c:pt>
                <c:pt idx="6094">
                  <c:v>3.8478750198580368E-3</c:v>
                </c:pt>
                <c:pt idx="6095">
                  <c:v>5.85864679763141E-3</c:v>
                </c:pt>
                <c:pt idx="6096">
                  <c:v>7.8578835757971057E-3</c:v>
                </c:pt>
                <c:pt idx="6097">
                  <c:v>9.8446863601582505E-3</c:v>
                </c:pt>
                <c:pt idx="6098">
                  <c:v>1.1818165973547665E-2</c:v>
                </c:pt>
                <c:pt idx="6099">
                  <c:v>1.3777443435266358E-2</c:v>
                </c:pt>
                <c:pt idx="6100">
                  <c:v>1.5721650334011638E-2</c:v>
                </c:pt>
                <c:pt idx="6101">
                  <c:v>1.764992919418782E-2</c:v>
                </c:pt>
                <c:pt idx="6102">
                  <c:v>1.9561433835410209E-2</c:v>
                </c:pt>
                <c:pt idx="6103">
                  <c:v>2.1455329725090084E-2</c:v>
                </c:pt>
                <c:pt idx="6104">
                  <c:v>2.3330794323950417E-2</c:v>
                </c:pt>
                <c:pt idx="6105">
                  <c:v>2.5187017424354429E-2</c:v>
                </c:pt>
                <c:pt idx="6106">
                  <c:v>2.7023201481285425E-2</c:v>
                </c:pt>
                <c:pt idx="6107">
                  <c:v>2.8838561935894458E-2</c:v>
                </c:pt>
                <c:pt idx="6108">
                  <c:v>3.0632327531466729E-2</c:v>
                </c:pt>
                <c:pt idx="6109">
                  <c:v>3.2403740621687938E-2</c:v>
                </c:pt>
                <c:pt idx="6110">
                  <c:v>3.4152057471120732E-2</c:v>
                </c:pt>
                <c:pt idx="6111">
                  <c:v>3.5876548547764786E-2</c:v>
                </c:pt>
                <c:pt idx="6112">
                  <c:v>3.7576498807582459E-2</c:v>
                </c:pt>
                <c:pt idx="6113">
                  <c:v>3.9251207970942052E-2</c:v>
                </c:pt>
                <c:pt idx="6114">
                  <c:v>4.089999079080904E-2</c:v>
                </c:pt>
                <c:pt idx="6115">
                  <c:v>4.2522177312665395E-2</c:v>
                </c:pt>
                <c:pt idx="6116">
                  <c:v>4.4117113126010632E-2</c:v>
                </c:pt>
                <c:pt idx="6117">
                  <c:v>4.5684159607407612E-2</c:v>
                </c:pt>
                <c:pt idx="6118">
                  <c:v>4.7222694154963961E-2</c:v>
                </c:pt>
                <c:pt idx="6119">
                  <c:v>4.8732110414181934E-2</c:v>
                </c:pt>
                <c:pt idx="6120">
                  <c:v>5.0211818495130574E-2</c:v>
                </c:pt>
                <c:pt idx="6121">
                  <c:v>5.1661245180851592E-2</c:v>
                </c:pt>
                <c:pt idx="6122">
                  <c:v>5.3079834126861479E-2</c:v>
                </c:pt>
                <c:pt idx="6123">
                  <c:v>5.446704605198268E-2</c:v>
                </c:pt>
                <c:pt idx="6124">
                  <c:v>5.5822358919953852E-2</c:v>
                </c:pt>
                <c:pt idx="6125">
                  <c:v>5.7145268112331324E-2</c:v>
                </c:pt>
                <c:pt idx="6126">
                  <c:v>5.8435286592193526E-2</c:v>
                </c:pt>
                <c:pt idx="6127">
                  <c:v>5.9691945058807608E-2</c:v>
                </c:pt>
                <c:pt idx="6128">
                  <c:v>6.0914792093359128E-2</c:v>
                </c:pt>
                <c:pt idx="6129">
                  <c:v>6.2103394295293914E-2</c:v>
                </c:pt>
                <c:pt idx="6130">
                  <c:v>6.3257336409761999E-2</c:v>
                </c:pt>
                <c:pt idx="6131">
                  <c:v>6.4376221445696644E-2</c:v>
                </c:pt>
                <c:pt idx="6132">
                  <c:v>6.5459670784846782E-2</c:v>
                </c:pt>
                <c:pt idx="6133">
                  <c:v>6.6507324281553551E-2</c:v>
                </c:pt>
                <c:pt idx="6134">
                  <c:v>6.751884035330355E-2</c:v>
                </c:pt>
                <c:pt idx="6135">
                  <c:v>6.8493896062113729E-2</c:v>
                </c:pt>
                <c:pt idx="6136">
                  <c:v>6.9432187186692224E-2</c:v>
                </c:pt>
                <c:pt idx="6137">
                  <c:v>7.0333428285390631E-2</c:v>
                </c:pt>
                <c:pt idx="6138">
                  <c:v>7.1197352749988368E-2</c:v>
                </c:pt>
                <c:pt idx="6139">
                  <c:v>7.2023712850278448E-2</c:v>
                </c:pt>
                <c:pt idx="6140">
                  <c:v>7.2812279769504454E-2</c:v>
                </c:pt>
                <c:pt idx="6141">
                  <c:v>7.3562843630671657E-2</c:v>
                </c:pt>
                <c:pt idx="6142">
                  <c:v>7.4275213513741542E-2</c:v>
                </c:pt>
                <c:pt idx="6143">
                  <c:v>7.4949217463746734E-2</c:v>
                </c:pt>
                <c:pt idx="6144">
                  <c:v>7.558470248988447E-2</c:v>
                </c:pt>
                <c:pt idx="6145">
                  <c:v>7.6181534555586822E-2</c:v>
                </c:pt>
                <c:pt idx="6146">
                  <c:v>7.6739598559658326E-2</c:v>
                </c:pt>
                <c:pt idx="6147">
                  <c:v>7.7258798308483714E-2</c:v>
                </c:pt>
                <c:pt idx="6148">
                  <c:v>7.7739056479396024E-2</c:v>
                </c:pt>
                <c:pt idx="6149">
                  <c:v>7.8180314575236512E-2</c:v>
                </c:pt>
                <c:pt idx="6150">
                  <c:v>7.8582532870176663E-2</c:v>
                </c:pt>
                <c:pt idx="6151">
                  <c:v>7.8945690346862038E-2</c:v>
                </c:pt>
                <c:pt idx="6152">
                  <c:v>7.926978462494505E-2</c:v>
                </c:pt>
                <c:pt idx="6153">
                  <c:v>7.9554831881092497E-2</c:v>
                </c:pt>
                <c:pt idx="6154">
                  <c:v>7.9800866760513109E-2</c:v>
                </c:pt>
                <c:pt idx="6155">
                  <c:v>8.0007942280118524E-2</c:v>
                </c:pt>
                <c:pt idx="6156">
                  <c:v>8.0176129723361134E-2</c:v>
                </c:pt>
                <c:pt idx="6157">
                  <c:v>8.0305518526888761E-2</c:v>
                </c:pt>
                <c:pt idx="6158">
                  <c:v>8.0396216159039302E-2</c:v>
                </c:pt>
                <c:pt idx="6159">
                  <c:v>8.0448347990336469E-2</c:v>
                </c:pt>
                <c:pt idx="6160">
                  <c:v>8.0462057156012873E-2</c:v>
                </c:pt>
                <c:pt idx="6161">
                  <c:v>8.0437504410735758E-2</c:v>
                </c:pt>
                <c:pt idx="6162">
                  <c:v>8.0374867975573222E-2</c:v>
                </c:pt>
                <c:pt idx="6163">
                  <c:v>8.0274343377338256E-2</c:v>
                </c:pt>
                <c:pt idx="6164">
                  <c:v>8.0136143280426772E-2</c:v>
                </c:pt>
                <c:pt idx="6165">
                  <c:v>7.9960497311237014E-2</c:v>
                </c:pt>
                <c:pt idx="6166">
                  <c:v>7.9747651875311326E-2</c:v>
                </c:pt>
                <c:pt idx="6167">
                  <c:v>7.9497869967297796E-2</c:v>
                </c:pt>
                <c:pt idx="6168">
                  <c:v>7.9211430973868707E-2</c:v>
                </c:pt>
                <c:pt idx="6169">
                  <c:v>7.8888630469718182E-2</c:v>
                </c:pt>
                <c:pt idx="6170">
                  <c:v>7.8529780006751038E-2</c:v>
                </c:pt>
                <c:pt idx="6171">
                  <c:v>7.8135206896610868E-2</c:v>
                </c:pt>
                <c:pt idx="6172">
                  <c:v>7.7705253986674119E-2</c:v>
                </c:pt>
                <c:pt idx="6173">
                  <c:v>7.7240279429632991E-2</c:v>
                </c:pt>
                <c:pt idx="6174">
                  <c:v>7.6740656446832312E-2</c:v>
                </c:pt>
                <c:pt idx="6175">
                  <c:v>7.6206773085461935E-2</c:v>
                </c:pt>
                <c:pt idx="6176">
                  <c:v>7.563903196978411E-2</c:v>
                </c:pt>
                <c:pt idx="6177">
                  <c:v>7.5037850046508495E-2</c:v>
                </c:pt>
                <c:pt idx="6178">
                  <c:v>7.4403658324490279E-2</c:v>
                </c:pt>
                <c:pt idx="6179">
                  <c:v>7.3736901608871086E-2</c:v>
                </c:pt>
                <c:pt idx="6180">
                  <c:v>7.3038038229833763E-2</c:v>
                </c:pt>
                <c:pt idx="6181">
                  <c:v>7.2307539766121739E-2</c:v>
                </c:pt>
                <c:pt idx="6182">
                  <c:v>7.1545890763459255E-2</c:v>
                </c:pt>
                <c:pt idx="6183">
                  <c:v>7.0753588448049687E-2</c:v>
                </c:pt>
                <c:pt idx="6184">
                  <c:v>6.9931142435300062E-2</c:v>
                </c:pt>
                <c:pt idx="6185">
                  <c:v>6.9079074433926024E-2</c:v>
                </c:pt>
                <c:pt idx="6186">
                  <c:v>6.8197917945612432E-2</c:v>
                </c:pt>
                <c:pt idx="6187">
                  <c:v>6.7288217960368019E-2</c:v>
                </c:pt>
                <c:pt idx="6188">
                  <c:v>6.6350530647767358E-2</c:v>
                </c:pt>
                <c:pt idx="6189">
                  <c:v>6.538542304422669E-2</c:v>
                </c:pt>
                <c:pt idx="6190">
                  <c:v>6.4393472736457846E-2</c:v>
                </c:pt>
                <c:pt idx="6191">
                  <c:v>6.3375267541331048E-2</c:v>
                </c:pt>
                <c:pt idx="6192">
                  <c:v>6.2331405182247737E-2</c:v>
                </c:pt>
                <c:pt idx="6193">
                  <c:v>6.1262492962213401E-2</c:v>
                </c:pt>
                <c:pt idx="6194">
                  <c:v>6.0169147433813332E-2</c:v>
                </c:pt>
                <c:pt idx="6195">
                  <c:v>5.9051994066200902E-2</c:v>
                </c:pt>
                <c:pt idx="6196">
                  <c:v>5.7911666909329446E-2</c:v>
                </c:pt>
                <c:pt idx="6197">
                  <c:v>5.6748808255553132E-2</c:v>
                </c:pt>
                <c:pt idx="6198">
                  <c:v>5.5564068298800846E-2</c:v>
                </c:pt>
                <c:pt idx="6199">
                  <c:v>5.4358104791468333E-2</c:v>
                </c:pt>
                <c:pt idx="6200">
                  <c:v>5.3131582699225542E-2</c:v>
                </c:pt>
                <c:pt idx="6201">
                  <c:v>5.188517385390197E-2</c:v>
                </c:pt>
                <c:pt idx="6202">
                  <c:v>5.0619556604619385E-2</c:v>
                </c:pt>
                <c:pt idx="6203">
                  <c:v>4.9335415467348265E-2</c:v>
                </c:pt>
                <c:pt idx="6204">
                  <c:v>4.803344077306454E-2</c:v>
                </c:pt>
                <c:pt idx="6205">
                  <c:v>4.6714328314672829E-2</c:v>
                </c:pt>
                <c:pt idx="6206">
                  <c:v>4.5378778992887683E-2</c:v>
                </c:pt>
                <c:pt idx="6207">
                  <c:v>4.4027498461204559E-2</c:v>
                </c:pt>
                <c:pt idx="6208">
                  <c:v>4.2661196770189501E-2</c:v>
                </c:pt>
                <c:pt idx="6209">
                  <c:v>4.1280588011207243E-2</c:v>
                </c:pt>
                <c:pt idx="6210">
                  <c:v>3.9886389959793073E-2</c:v>
                </c:pt>
                <c:pt idx="6211">
                  <c:v>3.8479323718827209E-2</c:v>
                </c:pt>
                <c:pt idx="6212">
                  <c:v>3.7060113361676042E-2</c:v>
                </c:pt>
                <c:pt idx="6213">
                  <c:v>3.5629485575484954E-2</c:v>
                </c:pt>
                <c:pt idx="6214">
                  <c:v>3.418816930477736E-2</c:v>
                </c:pt>
                <c:pt idx="6215">
                  <c:v>3.2736895395537285E-2</c:v>
                </c:pt>
                <c:pt idx="6216">
                  <c:v>3.1276396239936291E-2</c:v>
                </c:pt>
                <c:pt idx="6217">
                  <c:v>2.9807405421868129E-2</c:v>
                </c:pt>
                <c:pt idx="6218">
                  <c:v>2.833065736347486E-2</c:v>
                </c:pt>
                <c:pt idx="6219">
                  <c:v>2.6846886972795192E-2</c:v>
                </c:pt>
                <c:pt idx="6220">
                  <c:v>2.5356829292736124E-2</c:v>
                </c:pt>
                <c:pt idx="6221">
                  <c:v>2.3861219151485414E-2</c:v>
                </c:pt>
                <c:pt idx="6222">
                  <c:v>2.2360790814567821E-2</c:v>
                </c:pt>
                <c:pt idx="6223">
                  <c:v>2.0856277638681375E-2</c:v>
                </c:pt>
                <c:pt idx="6224">
                  <c:v>1.9348411727452178E-2</c:v>
                </c:pt>
                <c:pt idx="6225">
                  <c:v>1.7837923589306946E-2</c:v>
                </c:pt>
                <c:pt idx="6226">
                  <c:v>1.632554179758474E-2</c:v>
                </c:pt>
                <c:pt idx="6227">
                  <c:v>1.4811992653031679E-2</c:v>
                </c:pt>
                <c:pt idx="6228">
                  <c:v>1.3297999848874623E-2</c:v>
                </c:pt>
                <c:pt idx="6229">
                  <c:v>1.1784284138555801E-2</c:v>
                </c:pt>
                <c:pt idx="6230">
                  <c:v>1.027156300634181E-2</c:v>
                </c:pt>
                <c:pt idx="6231">
                  <c:v>8.7605503408932934E-3</c:v>
                </c:pt>
                <c:pt idx="6232">
                  <c:v>7.2519561119791442E-3</c:v>
                </c:pt>
                <c:pt idx="6233">
                  <c:v>5.746486050451958E-3</c:v>
                </c:pt>
                <c:pt idx="6234">
                  <c:v>4.2448413316273229E-3</c:v>
                </c:pt>
                <c:pt idx="6235">
                  <c:v>2.7477182622095892E-3</c:v>
                </c:pt>
                <c:pt idx="6236">
                  <c:v>1.2558079708940627E-3</c:v>
                </c:pt>
                <c:pt idx="6237">
                  <c:v>-2.3020389724290674E-4</c:v>
                </c:pt>
                <c:pt idx="6238">
                  <c:v>-1.7096374823861627E-3</c:v>
                </c:pt>
                <c:pt idx="6239">
                  <c:v>-3.1818190076083417E-3</c:v>
                </c:pt>
                <c:pt idx="6240">
                  <c:v>-4.6460810722720302E-3</c:v>
                </c:pt>
                <c:pt idx="6241">
                  <c:v>-6.1017629411510366E-3</c:v>
                </c:pt>
                <c:pt idx="6242">
                  <c:v>-7.548210829116251E-3</c:v>
                </c:pt>
                <c:pt idx="6243">
                  <c:v>-8.9847781813023175E-3</c:v>
                </c:pt>
                <c:pt idx="6244">
                  <c:v>-1.0410825948587128E-2</c:v>
                </c:pt>
                <c:pt idx="6245">
                  <c:v>-1.1825722858346519E-2</c:v>
                </c:pt>
                <c:pt idx="6246">
                  <c:v>-1.3228845680306398E-2</c:v>
                </c:pt>
                <c:pt idx="6247">
                  <c:v>-1.4619579487447217E-2</c:v>
                </c:pt>
                <c:pt idx="6248">
                  <c:v>-1.5997317911804341E-2</c:v>
                </c:pt>
                <c:pt idx="6249">
                  <c:v>-1.7361463395108648E-2</c:v>
                </c:pt>
                <c:pt idx="6250">
                  <c:v>-1.8711427434146059E-2</c:v>
                </c:pt>
                <c:pt idx="6251">
                  <c:v>-2.0046630820751542E-2</c:v>
                </c:pt>
                <c:pt idx="6252">
                  <c:v>-2.1366503876351368E-2</c:v>
                </c:pt>
                <c:pt idx="6253">
                  <c:v>-2.2670486680942174E-2</c:v>
                </c:pt>
                <c:pt idx="6254">
                  <c:v>-2.3958029296459397E-2</c:v>
                </c:pt>
                <c:pt idx="6255">
                  <c:v>-2.5228591984423294E-2</c:v>
                </c:pt>
                <c:pt idx="6256">
                  <c:v>-2.6481645417800192E-2</c:v>
                </c:pt>
                <c:pt idx="6257">
                  <c:v>-2.7716670886995261E-2</c:v>
                </c:pt>
                <c:pt idx="6258">
                  <c:v>-2.8933160499900305E-2</c:v>
                </c:pt>
                <c:pt idx="6259">
                  <c:v>-3.0130617375956417E-2</c:v>
                </c:pt>
                <c:pt idx="6260">
                  <c:v>-3.1308555834116368E-2</c:v>
                </c:pt>
                <c:pt idx="6261">
                  <c:v>-3.2466501574695023E-2</c:v>
                </c:pt>
                <c:pt idx="6262">
                  <c:v>-3.3603991855006718E-2</c:v>
                </c:pt>
                <c:pt idx="6263">
                  <c:v>-3.4720575658759585E-2</c:v>
                </c:pt>
                <c:pt idx="6264">
                  <c:v>-3.5815813859150697E-2</c:v>
                </c:pt>
                <c:pt idx="6265">
                  <c:v>-3.6889279375586018E-2</c:v>
                </c:pt>
                <c:pt idx="6266">
                  <c:v>-3.7940557324026812E-2</c:v>
                </c:pt>
                <c:pt idx="6267">
                  <c:v>-3.8969245160865446E-2</c:v>
                </c:pt>
                <c:pt idx="6268">
                  <c:v>-3.9974952820328216E-2</c:v>
                </c:pt>
                <c:pt idx="6269">
                  <c:v>-4.0957302845359832E-2</c:v>
                </c:pt>
                <c:pt idx="6270">
                  <c:v>-4.1915930511935096E-2</c:v>
                </c:pt>
                <c:pt idx="6271">
                  <c:v>-4.2850483946805053E-2</c:v>
                </c:pt>
                <c:pt idx="6272">
                  <c:v>-4.3760624238612801E-2</c:v>
                </c:pt>
                <c:pt idx="6273">
                  <c:v>-4.4646025542373562E-2</c:v>
                </c:pt>
                <c:pt idx="6274">
                  <c:v>-4.550637517732898E-2</c:v>
                </c:pt>
                <c:pt idx="6275">
                  <c:v>-4.6341373718019135E-2</c:v>
                </c:pt>
                <c:pt idx="6276">
                  <c:v>-4.7150735078867551E-2</c:v>
                </c:pt>
                <c:pt idx="6277">
                  <c:v>-4.7934186591811485E-2</c:v>
                </c:pt>
                <c:pt idx="6278">
                  <c:v>-4.8691469077406714E-2</c:v>
                </c:pt>
                <c:pt idx="6279">
                  <c:v>-4.9422336909205111E-2</c:v>
                </c:pt>
                <c:pt idx="6280">
                  <c:v>-5.0126558071286534E-2</c:v>
                </c:pt>
                <c:pt idx="6281">
                  <c:v>-5.0803914209232172E-2</c:v>
                </c:pt>
                <c:pt idx="6282">
                  <c:v>-5.1454200674301363E-2</c:v>
                </c:pt>
                <c:pt idx="6283">
                  <c:v>-5.2077226560935296E-2</c:v>
                </c:pt>
                <c:pt idx="6284">
                  <c:v>-5.267281473756108E-2</c:v>
                </c:pt>
                <c:pt idx="6285">
                  <c:v>-5.3240801870742469E-2</c:v>
                </c:pt>
                <c:pt idx="6286">
                  <c:v>-5.3781038442656005E-2</c:v>
                </c:pt>
                <c:pt idx="6287">
                  <c:v>-5.4293388761907979E-2</c:v>
                </c:pt>
                <c:pt idx="6288">
                  <c:v>-5.4777730967859796E-2</c:v>
                </c:pt>
                <c:pt idx="6289">
                  <c:v>-5.5233957028147568E-2</c:v>
                </c:pt>
                <c:pt idx="6290">
                  <c:v>-5.5661972729876483E-2</c:v>
                </c:pt>
                <c:pt idx="6291">
                  <c:v>-5.6061697664150957E-2</c:v>
                </c:pt>
                <c:pt idx="6292">
                  <c:v>-5.6433065204168707E-2</c:v>
                </c:pt>
                <c:pt idx="6293">
                  <c:v>-5.6776022476848528E-2</c:v>
                </c:pt>
                <c:pt idx="6294">
                  <c:v>-5.7090530328071175E-2</c:v>
                </c:pt>
                <c:pt idx="6295">
                  <c:v>-5.7376563281566401E-2</c:v>
                </c:pt>
                <c:pt idx="6296">
                  <c:v>-5.763410949137511E-2</c:v>
                </c:pt>
                <c:pt idx="6297">
                  <c:v>-5.7863170688285163E-2</c:v>
                </c:pt>
                <c:pt idx="6298">
                  <c:v>-5.8063762119764793E-2</c:v>
                </c:pt>
                <c:pt idx="6299">
                  <c:v>-5.8235912484006391E-2</c:v>
                </c:pt>
                <c:pt idx="6300">
                  <c:v>-5.8379663857585071E-2</c:v>
                </c:pt>
                <c:pt idx="6301">
                  <c:v>-5.8495071617420742E-2</c:v>
                </c:pt>
                <c:pt idx="6302">
                  <c:v>-5.8582204356510126E-2</c:v>
                </c:pt>
                <c:pt idx="6303">
                  <c:v>-5.8641143793752876E-2</c:v>
                </c:pt>
                <c:pt idx="6304">
                  <c:v>-5.8671984678170808E-2</c:v>
                </c:pt>
                <c:pt idx="6305">
                  <c:v>-5.8674834687003082E-2</c:v>
                </c:pt>
                <c:pt idx="6306">
                  <c:v>-5.864981431850088E-2</c:v>
                </c:pt>
                <c:pt idx="6307">
                  <c:v>-5.8597056778756151E-2</c:v>
                </c:pt>
                <c:pt idx="6308">
                  <c:v>-5.8516707863257175E-2</c:v>
                </c:pt>
                <c:pt idx="6309">
                  <c:v>-5.8408925832694338E-2</c:v>
                </c:pt>
                <c:pt idx="6310">
                  <c:v>-5.8273881283767905E-2</c:v>
                </c:pt>
                <c:pt idx="6311">
                  <c:v>-5.8111757014310046E-2</c:v>
                </c:pt>
                <c:pt idx="6312">
                  <c:v>-5.792274788347293E-2</c:v>
                </c:pt>
                <c:pt idx="6313">
                  <c:v>-5.7707060666683935E-2</c:v>
                </c:pt>
                <c:pt idx="6314">
                  <c:v>-5.7464913905605139E-2</c:v>
                </c:pt>
                <c:pt idx="6315">
                  <c:v>-5.7196537753127469E-2</c:v>
                </c:pt>
                <c:pt idx="6316">
                  <c:v>-5.690217381356686E-2</c:v>
                </c:pt>
                <c:pt idx="6317">
                  <c:v>-5.65820749781525E-2</c:v>
                </c:pt>
                <c:pt idx="6318">
                  <c:v>-5.6236505255678637E-2</c:v>
                </c:pt>
                <c:pt idx="6319">
                  <c:v>-5.5865739598953676E-2</c:v>
                </c:pt>
                <c:pt idx="6320">
                  <c:v>-5.547006372643682E-2</c:v>
                </c:pt>
                <c:pt idx="6321">
                  <c:v>-5.5049773939858569E-2</c:v>
                </c:pt>
                <c:pt idx="6322">
                  <c:v>-5.4605176937346067E-2</c:v>
                </c:pt>
                <c:pt idx="6323">
                  <c:v>-5.413658962269139E-2</c:v>
                </c:pt>
                <c:pt idx="6324">
                  <c:v>-5.364433891029282E-2</c:v>
                </c:pt>
                <c:pt idx="6325">
                  <c:v>-5.3128761526496607E-2</c:v>
                </c:pt>
                <c:pt idx="6326">
                  <c:v>-5.2590203806949259E-2</c:v>
                </c:pt>
                <c:pt idx="6327">
                  <c:v>-5.2029021490365063E-2</c:v>
                </c:pt>
                <c:pt idx="6328">
                  <c:v>-5.1445579508650821E-2</c:v>
                </c:pt>
                <c:pt idx="6329">
                  <c:v>-5.0840251773640897E-2</c:v>
                </c:pt>
                <c:pt idx="6330">
                  <c:v>-5.0213420960501555E-2</c:v>
                </c:pt>
                <c:pt idx="6331">
                  <c:v>-4.9565478287860378E-2</c:v>
                </c:pt>
                <c:pt idx="6332">
                  <c:v>-4.8896823294840533E-2</c:v>
                </c:pt>
                <c:pt idx="6333">
                  <c:v>-4.8207863615245088E-2</c:v>
                </c:pt>
                <c:pt idx="6334">
                  <c:v>-4.7499014748685384E-2</c:v>
                </c:pt>
                <c:pt idx="6335">
                  <c:v>-4.6770699829120216E-2</c:v>
                </c:pt>
                <c:pt idx="6336">
                  <c:v>-4.6023349390647075E-2</c:v>
                </c:pt>
                <c:pt idx="6337">
                  <c:v>-4.5257401131018712E-2</c:v>
                </c:pt>
                <c:pt idx="6338">
                  <c:v>-4.4473299672459769E-2</c:v>
                </c:pt>
                <c:pt idx="6339">
                  <c:v>-4.3671496320624718E-2</c:v>
                </c:pt>
                <c:pt idx="6340">
                  <c:v>-4.2852448821013328E-2</c:v>
                </c:pt>
                <c:pt idx="6341">
                  <c:v>-4.2016621113833558E-2</c:v>
                </c:pt>
                <c:pt idx="6342">
                  <c:v>-4.1164483086547181E-2</c:v>
                </c:pt>
                <c:pt idx="6343">
                  <c:v>-4.0296510325027672E-2</c:v>
                </c:pt>
                <c:pt idx="6344">
                  <c:v>-3.9413183862920594E-2</c:v>
                </c:pt>
                <c:pt idx="6345">
                  <c:v>-3.8514989929511141E-2</c:v>
                </c:pt>
                <c:pt idx="6346">
                  <c:v>-3.7602419696249459E-2</c:v>
                </c:pt>
                <c:pt idx="6347">
                  <c:v>-3.6675969022080243E-2</c:v>
                </c:pt>
                <c:pt idx="6348">
                  <c:v>-3.5736138197596433E-2</c:v>
                </c:pt>
                <c:pt idx="6349">
                  <c:v>-3.4783431688142616E-2</c:v>
                </c:pt>
                <c:pt idx="6350">
                  <c:v>-3.3818357876246437E-2</c:v>
                </c:pt>
                <c:pt idx="6351">
                  <c:v>-3.2841428803128854E-2</c:v>
                </c:pt>
                <c:pt idx="6352">
                  <c:v>-3.1853159909658417E-2</c:v>
                </c:pt>
                <c:pt idx="6353">
                  <c:v>-3.085406977682659E-2</c:v>
                </c:pt>
                <c:pt idx="6354">
                  <c:v>-2.9844679865899008E-2</c:v>
                </c:pt>
                <c:pt idx="6355">
                  <c:v>-2.8825514258294709E-2</c:v>
                </c:pt>
                <c:pt idx="6356">
                  <c:v>-2.7797099395322277E-2</c:v>
                </c:pt>
                <c:pt idx="6357">
                  <c:v>-2.6759963817969891E-2</c:v>
                </c:pt>
                <c:pt idx="6358">
                  <c:v>-2.57146379067834E-2</c:v>
                </c:pt>
                <c:pt idx="6359">
                  <c:v>-2.4661653622160655E-2</c:v>
                </c:pt>
                <c:pt idx="6360">
                  <c:v>-2.3601544244748772E-2</c:v>
                </c:pt>
                <c:pt idx="6361">
                  <c:v>-2.2534844116630804E-2</c:v>
                </c:pt>
                <c:pt idx="6362">
                  <c:v>-2.1462088382943206E-2</c:v>
                </c:pt>
                <c:pt idx="6363">
                  <c:v>-2.0383812734318371E-2</c:v>
                </c:pt>
                <c:pt idx="6364">
                  <c:v>-1.9300553150159352E-2</c:v>
                </c:pt>
                <c:pt idx="6365">
                  <c:v>-1.8212845642945785E-2</c:v>
                </c:pt>
                <c:pt idx="6366">
                  <c:v>-1.7121226003496619E-2</c:v>
                </c:pt>
                <c:pt idx="6367">
                  <c:v>-1.602622954772593E-2</c:v>
                </c:pt>
                <c:pt idx="6368">
                  <c:v>-1.4928390864358139E-2</c:v>
                </c:pt>
                <c:pt idx="6369">
                  <c:v>-1.3828243564411128E-2</c:v>
                </c:pt>
                <c:pt idx="6370">
                  <c:v>-1.2726320032044295E-2</c:v>
                </c:pt>
                <c:pt idx="6371">
                  <c:v>-1.1623151177146596E-2</c:v>
                </c:pt>
                <c:pt idx="6372">
                  <c:v>-1.0519266189686238E-2</c:v>
                </c:pt>
                <c:pt idx="6373">
                  <c:v>-9.4151922959322797E-3</c:v>
                </c:pt>
                <c:pt idx="6374">
                  <c:v>-8.3114545167071712E-3</c:v>
                </c:pt>
                <c:pt idx="6375">
                  <c:v>-7.2085754276969118E-3</c:v>
                </c:pt>
                <c:pt idx="6376">
                  <c:v>-6.1070749219897576E-3</c:v>
                </c:pt>
                <c:pt idx="6377">
                  <c:v>-5.0074699749137657E-3</c:v>
                </c:pt>
                <c:pt idx="6378">
                  <c:v>-3.9102744112952826E-3</c:v>
                </c:pt>
                <c:pt idx="6379">
                  <c:v>-2.8159986752026565E-3</c:v>
                </c:pt>
                <c:pt idx="6380">
                  <c:v>-1.7251496023272471E-3</c:v>
                </c:pt>
                <c:pt idx="6381">
                  <c:v>-6.3823019503866062E-4</c:v>
                </c:pt>
                <c:pt idx="6382">
                  <c:v>4.4426059973199663E-4</c:v>
                </c:pt>
                <c:pt idx="6383">
                  <c:v>1.5218281097425079E-3</c:v>
                </c:pt>
                <c:pt idx="6384">
                  <c:v>2.5939821536882651E-3</c:v>
                </c:pt>
                <c:pt idx="6385">
                  <c:v>3.6602372543810997E-3</c:v>
                </c:pt>
                <c:pt idx="6386">
                  <c:v>4.7201128487760584E-3</c:v>
                </c:pt>
                <c:pt idx="6387">
                  <c:v>5.7731334947330529E-3</c:v>
                </c:pt>
                <c:pt idx="6388">
                  <c:v>6.8188290744683458E-3</c:v>
                </c:pt>
                <c:pt idx="6389">
                  <c:v>7.8567349945750688E-3</c:v>
                </c:pt>
                <c:pt idx="6390">
                  <c:v>8.8863923825545487E-3</c:v>
                </c:pt>
                <c:pt idx="6391">
                  <c:v>9.9073482797845617E-3</c:v>
                </c:pt>
                <c:pt idx="6392">
                  <c:v>1.0919155830826907E-2</c:v>
                </c:pt>
                <c:pt idx="6393">
                  <c:v>1.1921374469026602E-2</c:v>
                </c:pt>
                <c:pt idx="6394">
                  <c:v>1.2913570098297095E-2</c:v>
                </c:pt>
                <c:pt idx="6395">
                  <c:v>1.3895315271070189E-2</c:v>
                </c:pt>
                <c:pt idx="6396">
                  <c:v>1.486618936228855E-2</c:v>
                </c:pt>
                <c:pt idx="6397">
                  <c:v>1.5825778739416988E-2</c:v>
                </c:pt>
                <c:pt idx="6398">
                  <c:v>1.6773676928384655E-2</c:v>
                </c:pt>
                <c:pt idx="6399">
                  <c:v>1.77094847754188E-2</c:v>
                </c:pt>
                <c:pt idx="6400">
                  <c:v>1.8632810604677745E-2</c:v>
                </c:pt>
                <c:pt idx="6401">
                  <c:v>1.9543270371674946E-2</c:v>
                </c:pt>
                <c:pt idx="6402">
                  <c:v>2.0440487812400036E-2</c:v>
                </c:pt>
                <c:pt idx="6403">
                  <c:v>2.1324094588045538E-2</c:v>
                </c:pt>
                <c:pt idx="6404">
                  <c:v>2.2193730425452599E-2</c:v>
                </c:pt>
                <c:pt idx="6405">
                  <c:v>2.3049043253018684E-2</c:v>
                </c:pt>
                <c:pt idx="6406">
                  <c:v>2.3889689332157061E-2</c:v>
                </c:pt>
                <c:pt idx="6407">
                  <c:v>2.471533338422522E-2</c:v>
                </c:pt>
                <c:pt idx="6408">
                  <c:v>2.5525648712875215E-2</c:v>
                </c:pt>
                <c:pt idx="6409">
                  <c:v>2.6320317321813405E-2</c:v>
                </c:pt>
                <c:pt idx="6410">
                  <c:v>2.7099030027902791E-2</c:v>
                </c:pt>
                <c:pt idx="6411">
                  <c:v>2.7861486569593974E-2</c:v>
                </c:pt>
                <c:pt idx="6412">
                  <c:v>2.8607395710641251E-2</c:v>
                </c:pt>
                <c:pt idx="6413">
                  <c:v>2.9336475339098337E-2</c:v>
                </c:pt>
                <c:pt idx="6414">
                  <c:v>3.0048452561529659E-2</c:v>
                </c:pt>
                <c:pt idx="6415">
                  <c:v>3.074306379245249E-2</c:v>
                </c:pt>
                <c:pt idx="6416">
                  <c:v>3.1420054838966212E-2</c:v>
                </c:pt>
                <c:pt idx="6417">
                  <c:v>3.2079180980540946E-2</c:v>
                </c:pt>
                <c:pt idx="6418">
                  <c:v>3.2720207043981965E-2</c:v>
                </c:pt>
                <c:pt idx="6419">
                  <c:v>3.3342907473521748E-2</c:v>
                </c:pt>
                <c:pt idx="6420">
                  <c:v>3.394706639603845E-2</c:v>
                </c:pt>
                <c:pt idx="6421">
                  <c:v>3.4532477681404536E-2</c:v>
                </c:pt>
                <c:pt idx="6422">
                  <c:v>3.5098944997938308E-2</c:v>
                </c:pt>
                <c:pt idx="6423">
                  <c:v>3.5646281862964604E-2</c:v>
                </c:pt>
                <c:pt idx="6424">
                  <c:v>3.6174311688479441E-2</c:v>
                </c:pt>
                <c:pt idx="6425">
                  <c:v>3.6682867821911935E-2</c:v>
                </c:pt>
                <c:pt idx="6426">
                  <c:v>3.7171793582008006E-2</c:v>
                </c:pt>
                <c:pt idx="6427">
                  <c:v>3.7640942289805579E-2</c:v>
                </c:pt>
                <c:pt idx="6428">
                  <c:v>3.8090177294731742E-2</c:v>
                </c:pt>
                <c:pt idx="6429">
                  <c:v>3.8519371995829929E-2</c:v>
                </c:pt>
                <c:pt idx="6430">
                  <c:v>3.8928409858116166E-2</c:v>
                </c:pt>
                <c:pt idx="6431">
                  <c:v>3.9317184424093994E-2</c:v>
                </c:pt>
                <c:pt idx="6432">
                  <c:v>3.9685599320427832E-2</c:v>
                </c:pt>
                <c:pt idx="6433">
                  <c:v>4.003356825979295E-2</c:v>
                </c:pt>
                <c:pt idx="6434">
                  <c:v>4.0361015037948277E-2</c:v>
                </c:pt>
                <c:pt idx="6435">
                  <c:v>4.0667873526014746E-2</c:v>
                </c:pt>
                <c:pt idx="6436">
                  <c:v>4.0954087658013678E-2</c:v>
                </c:pt>
                <c:pt idx="6437">
                  <c:v>4.1219611413678164E-2</c:v>
                </c:pt>
                <c:pt idx="6438">
                  <c:v>4.1464408796578513E-2</c:v>
                </c:pt>
                <c:pt idx="6439">
                  <c:v>4.1688453807565577E-2</c:v>
                </c:pt>
                <c:pt idx="6440">
                  <c:v>4.189173041360561E-2</c:v>
                </c:pt>
                <c:pt idx="6441">
                  <c:v>4.2074232511997031E-2</c:v>
                </c:pt>
                <c:pt idx="6442">
                  <c:v>4.2235963890046226E-2</c:v>
                </c:pt>
                <c:pt idx="6443">
                  <c:v>4.2376938180210447E-2</c:v>
                </c:pt>
                <c:pt idx="6444">
                  <c:v>4.2497178810769504E-2</c:v>
                </c:pt>
                <c:pt idx="6445">
                  <c:v>4.2596718952061685E-2</c:v>
                </c:pt>
                <c:pt idx="6446">
                  <c:v>4.2675601458317967E-2</c:v>
                </c:pt>
                <c:pt idx="6447">
                  <c:v>4.2733878805163251E-2</c:v>
                </c:pt>
                <c:pt idx="6448">
                  <c:v>4.2771613022822577E-2</c:v>
                </c:pt>
                <c:pt idx="6449">
                  <c:v>4.2788875625065378E-2</c:v>
                </c:pt>
                <c:pt idx="6450">
                  <c:v>4.2785747533972733E-2</c:v>
                </c:pt>
                <c:pt idx="6451">
                  <c:v>4.2762319000563417E-2</c:v>
                </c:pt>
                <c:pt idx="6452">
                  <c:v>4.2718689521330483E-2</c:v>
                </c:pt>
                <c:pt idx="6453">
                  <c:v>4.2654967750748493E-2</c:v>
                </c:pt>
                <c:pt idx="6454">
                  <c:v>4.2571271409822857E-2</c:v>
                </c:pt>
                <c:pt idx="6455">
                  <c:v>4.2467727190750849E-2</c:v>
                </c:pt>
                <c:pt idx="6456">
                  <c:v>4.23444706576575E-2</c:v>
                </c:pt>
                <c:pt idx="6457">
                  <c:v>4.2201646143673777E-2</c:v>
                </c:pt>
                <c:pt idx="6458">
                  <c:v>4.203940664419948E-2</c:v>
                </c:pt>
                <c:pt idx="6459">
                  <c:v>4.1857913706567058E-2</c:v>
                </c:pt>
                <c:pt idx="6460">
                  <c:v>4.1657337316107698E-2</c:v>
                </c:pt>
                <c:pt idx="6461">
                  <c:v>4.1437855778712347E-2</c:v>
                </c:pt>
                <c:pt idx="6462">
                  <c:v>4.1199655599954685E-2</c:v>
                </c:pt>
                <c:pt idx="6463">
                  <c:v>4.0942931360848436E-2</c:v>
                </c:pt>
                <c:pt idx="6464">
                  <c:v>4.066788559029761E-2</c:v>
                </c:pt>
                <c:pt idx="6465">
                  <c:v>4.0374728634354665E-2</c:v>
                </c:pt>
                <c:pt idx="6466">
                  <c:v>4.0063678522309548E-2</c:v>
                </c:pt>
                <c:pt idx="6467">
                  <c:v>3.9734960829732685E-2</c:v>
                </c:pt>
                <c:pt idx="6468">
                  <c:v>3.9388808538516867E-2</c:v>
                </c:pt>
                <c:pt idx="6469">
                  <c:v>3.9025461894028668E-2</c:v>
                </c:pt>
                <c:pt idx="6470">
                  <c:v>3.8645168259412326E-2</c:v>
                </c:pt>
                <c:pt idx="6471">
                  <c:v>3.824818196717087E-2</c:v>
                </c:pt>
                <c:pt idx="6472">
                  <c:v>3.7834764168067088E-2</c:v>
                </c:pt>
                <c:pt idx="6473">
                  <c:v>3.7405182677448266E-2</c:v>
                </c:pt>
                <c:pt idx="6474">
                  <c:v>3.6959711819088865E-2</c:v>
                </c:pt>
                <c:pt idx="6475">
                  <c:v>3.6498632266603631E-2</c:v>
                </c:pt>
                <c:pt idx="6476">
                  <c:v>3.6022230882546788E-2</c:v>
                </c:pt>
                <c:pt idx="6477">
                  <c:v>3.5530800555277249E-2</c:v>
                </c:pt>
                <c:pt idx="6478">
                  <c:v>3.5024640033657961E-2</c:v>
                </c:pt>
                <c:pt idx="6479">
                  <c:v>3.4504053759715346E-2</c:v>
                </c:pt>
                <c:pt idx="6480">
                  <c:v>3.3969351699296761E-2</c:v>
                </c:pt>
                <c:pt idx="6481">
                  <c:v>3.342084917086565E-2</c:v>
                </c:pt>
                <c:pt idx="6482">
                  <c:v>3.2858866672486955E-2</c:v>
                </c:pt>
                <c:pt idx="6483">
                  <c:v>3.2283729707116252E-2</c:v>
                </c:pt>
                <c:pt idx="6484">
                  <c:v>3.1695768606262748E-2</c:v>
                </c:pt>
                <c:pt idx="6485">
                  <c:v>3.109531835213545E-2</c:v>
                </c:pt>
                <c:pt idx="6486">
                  <c:v>3.0482718398350046E-2</c:v>
                </c:pt>
                <c:pt idx="6487">
                  <c:v>2.9858312489301844E-2</c:v>
                </c:pt>
                <c:pt idx="6488">
                  <c:v>2.9222448478273131E-2</c:v>
                </c:pt>
                <c:pt idx="6489">
                  <c:v>2.8575478144398821E-2</c:v>
                </c:pt>
                <c:pt idx="6490">
                  <c:v>2.7917757008554978E-2</c:v>
                </c:pt>
                <c:pt idx="6491">
                  <c:v>2.7249644148268526E-2</c:v>
                </c:pt>
                <c:pt idx="6492">
                  <c:v>2.6571502011752426E-2</c:v>
                </c:pt>
                <c:pt idx="6493">
                  <c:v>2.5883696231150704E-2</c:v>
                </c:pt>
                <c:pt idx="6494">
                  <c:v>2.5186595435078694E-2</c:v>
                </c:pt>
                <c:pt idx="6495">
                  <c:v>2.4480571060553208E-2</c:v>
                </c:pt>
                <c:pt idx="6496">
                  <c:v>2.3765997164421473E-2</c:v>
                </c:pt>
                <c:pt idx="6497">
                  <c:v>2.3043250234358565E-2</c:v>
                </c:pt>
                <c:pt idx="6498">
                  <c:v>2.2312708999532561E-2</c:v>
                </c:pt>
                <c:pt idx="6499">
                  <c:v>2.1574754241027901E-2</c:v>
                </c:pt>
                <c:pt idx="6500">
                  <c:v>2.082976860213168E-2</c:v>
                </c:pt>
                <c:pt idx="6501">
                  <c:v>2.0078136398550814E-2</c:v>
                </c:pt>
                <c:pt idx="6502">
                  <c:v>1.9320243428655192E-2</c:v>
                </c:pt>
                <c:pt idx="6503">
                  <c:v>1.8556476783865114E-2</c:v>
                </c:pt>
                <c:pt idx="6504">
                  <c:v>1.7787224659228416E-2</c:v>
                </c:pt>
                <c:pt idx="6505">
                  <c:v>1.7012876164310135E-2</c:v>
                </c:pt>
                <c:pt idx="6506">
                  <c:v>1.6233821134466062E-2</c:v>
                </c:pt>
                <c:pt idx="6507">
                  <c:v>1.5450449942596301E-2</c:v>
                </c:pt>
                <c:pt idx="6508">
                  <c:v>1.4663153311455875E-2</c:v>
                </c:pt>
                <c:pt idx="6509">
                  <c:v>1.3872322126632409E-2</c:v>
                </c:pt>
                <c:pt idx="6510">
                  <c:v>1.3078347250246026E-2</c:v>
                </c:pt>
                <c:pt idx="6511">
                  <c:v>1.2281619335469739E-2</c:v>
                </c:pt>
                <c:pt idx="6512">
                  <c:v>1.1482528641970791E-2</c:v>
                </c:pt>
                <c:pt idx="6513">
                  <c:v>1.0681464852332368E-2</c:v>
                </c:pt>
                <c:pt idx="6514">
                  <c:v>9.8788168895458228E-3</c:v>
                </c:pt>
                <c:pt idx="6515">
                  <c:v>9.0749727356652619E-3</c:v>
                </c:pt>
                <c:pt idx="6516">
                  <c:v>8.2703192516964934E-3</c:v>
                </c:pt>
                <c:pt idx="6517">
                  <c:v>7.4652419988008667E-3</c:v>
                </c:pt>
                <c:pt idx="6518">
                  <c:v>6.6601250608899392E-3</c:v>
                </c:pt>
                <c:pt idx="6519">
                  <c:v>5.8553508687054613E-3</c:v>
                </c:pt>
                <c:pt idx="6520">
                  <c:v>5.0513000254422489E-3</c:v>
                </c:pt>
                <c:pt idx="6521">
                  <c:v>4.248351133992064E-3</c:v>
                </c:pt>
                <c:pt idx="6522">
                  <c:v>3.44688062590977E-3</c:v>
                </c:pt>
                <c:pt idx="6523">
                  <c:v>2.6472625921249008E-3</c:v>
                </c:pt>
                <c:pt idx="6524">
                  <c:v>1.8498686155300858E-3</c:v>
                </c:pt>
                <c:pt idx="6525">
                  <c:v>1.0550676054753962E-3</c:v>
                </c:pt>
                <c:pt idx="6526">
                  <c:v>2.6322563424847927E-4</c:v>
                </c:pt>
                <c:pt idx="6527">
                  <c:v>-5.2529422437774679E-4</c:v>
                </c:pt>
                <c:pt idx="6528">
                  <c:v>-1.3101320544704066E-3</c:v>
                </c:pt>
                <c:pt idx="6529">
                  <c:v>-2.0909312550790914E-3</c:v>
                </c:pt>
                <c:pt idx="6530">
                  <c:v>-2.8673386951112954E-3</c:v>
                </c:pt>
                <c:pt idx="6531">
                  <c:v>-3.6390048658848915E-3</c:v>
                </c:pt>
                <c:pt idx="6532">
                  <c:v>-4.4055840313062056E-3</c:v>
                </c:pt>
                <c:pt idx="6533">
                  <c:v>-5.1667343755989583E-3</c:v>
                </c:pt>
                <c:pt idx="6534">
                  <c:v>-5.922118148516055E-3</c:v>
                </c:pt>
                <c:pt idx="6535">
                  <c:v>-6.6714018080149869E-3</c:v>
                </c:pt>
                <c:pt idx="6536">
                  <c:v>-7.4142561602891632E-3</c:v>
                </c:pt>
                <c:pt idx="6537">
                  <c:v>-8.1503564971405432E-3</c:v>
                </c:pt>
                <c:pt idx="6538">
                  <c:v>-8.8793827306158542E-3</c:v>
                </c:pt>
                <c:pt idx="6539">
                  <c:v>-9.6010195248711488E-3</c:v>
                </c:pt>
                <c:pt idx="6540">
                  <c:v>-1.0314956425194869E-2</c:v>
                </c:pt>
                <c:pt idx="6541">
                  <c:v>-1.1020887984168131E-2</c:v>
                </c:pt>
                <c:pt idx="6542">
                  <c:v>-1.1718513884876498E-2</c:v>
                </c:pt>
                <c:pt idx="6543">
                  <c:v>-1.2407539061177447E-2</c:v>
                </c:pt>
                <c:pt idx="6544">
                  <c:v>-1.3087673814914921E-2</c:v>
                </c:pt>
                <c:pt idx="6545">
                  <c:v>-1.3758633930118641E-2</c:v>
                </c:pt>
                <c:pt idx="6546">
                  <c:v>-1.4420140784063328E-2</c:v>
                </c:pt>
                <c:pt idx="6547">
                  <c:v>-1.5071921455212519E-2</c:v>
                </c:pt>
                <c:pt idx="6548">
                  <c:v>-1.5713708827979251E-2</c:v>
                </c:pt>
                <c:pt idx="6549">
                  <c:v>-1.6345241694273333E-2</c:v>
                </c:pt>
                <c:pt idx="6550">
                  <c:v>-1.696626485180008E-2</c:v>
                </c:pt>
                <c:pt idx="6551">
                  <c:v>-1.7576529199088274E-2</c:v>
                </c:pt>
                <c:pt idx="6552">
                  <c:v>-1.8175791827190518E-2</c:v>
                </c:pt>
                <c:pt idx="6553">
                  <c:v>-1.8763816108069282E-2</c:v>
                </c:pt>
                <c:pt idx="6554">
                  <c:v>-1.934037177959148E-2</c:v>
                </c:pt>
                <c:pt idx="6555">
                  <c:v>-1.9905235027142653E-2</c:v>
                </c:pt>
                <c:pt idx="6556">
                  <c:v>-2.045818856183141E-2</c:v>
                </c:pt>
                <c:pt idx="6557">
                  <c:v>-2.0999021695234259E-2</c:v>
                </c:pt>
                <c:pt idx="6558">
                  <c:v>-2.1527530410702208E-2</c:v>
                </c:pt>
                <c:pt idx="6559">
                  <c:v>-2.204351743118187E-2</c:v>
                </c:pt>
                <c:pt idx="6560">
                  <c:v>-2.2546792283537533E-2</c:v>
                </c:pt>
                <c:pt idx="6561">
                  <c:v>-2.3037171359364471E-2</c:v>
                </c:pt>
                <c:pt idx="6562">
                  <c:v>-2.3514477972282323E-2</c:v>
                </c:pt>
                <c:pt idx="6563">
                  <c:v>-2.3978542411688973E-2</c:v>
                </c:pt>
                <c:pt idx="6564">
                  <c:v>-2.4429201992971786E-2</c:v>
                </c:pt>
                <c:pt idx="6565">
                  <c:v>-2.4866301104158346E-2</c:v>
                </c:pt>
                <c:pt idx="6566">
                  <c:v>-2.5289691249009288E-2</c:v>
                </c:pt>
                <c:pt idx="6567">
                  <c:v>-2.5699231086551082E-2</c:v>
                </c:pt>
                <c:pt idx="6568">
                  <c:v>-2.6094786467028508E-2</c:v>
                </c:pt>
                <c:pt idx="6569">
                  <c:v>-2.6476230464295945E-2</c:v>
                </c:pt>
                <c:pt idx="6570">
                  <c:v>-2.6843443404632399E-2</c:v>
                </c:pt>
                <c:pt idx="6571">
                  <c:v>-2.7196312891981104E-2</c:v>
                </c:pt>
                <c:pt idx="6572">
                  <c:v>-2.7534733829651152E-2</c:v>
                </c:pt>
                <c:pt idx="6573">
                  <c:v>-2.7858608438419842E-2</c:v>
                </c:pt>
                <c:pt idx="6574">
                  <c:v>-2.8167846271113045E-2</c:v>
                </c:pt>
                <c:pt idx="6575">
                  <c:v>-2.84623642236293E-2</c:v>
                </c:pt>
                <c:pt idx="6576">
                  <c:v>-2.874208654242778E-2</c:v>
                </c:pt>
                <c:pt idx="6577">
                  <c:v>-2.9006944828494644E-2</c:v>
                </c:pt>
                <c:pt idx="6578">
                  <c:v>-2.9256878037805873E-2</c:v>
                </c:pt>
                <c:pt idx="6579">
                  <c:v>-2.9491832478290188E-2</c:v>
                </c:pt>
                <c:pt idx="6580">
                  <c:v>-2.9711761803315178E-2</c:v>
                </c:pt>
                <c:pt idx="6581">
                  <c:v>-2.9916627001722314E-2</c:v>
                </c:pt>
                <c:pt idx="6582">
                  <c:v>-3.0106396384392199E-2</c:v>
                </c:pt>
                <c:pt idx="6583">
                  <c:v>-3.0281045567445333E-2</c:v>
                </c:pt>
                <c:pt idx="6584">
                  <c:v>-3.0440557452031933E-2</c:v>
                </c:pt>
                <c:pt idx="6585">
                  <c:v>-3.0584922200655333E-2</c:v>
                </c:pt>
                <c:pt idx="6586">
                  <c:v>-3.0714137210327896E-2</c:v>
                </c:pt>
                <c:pt idx="6587">
                  <c:v>-3.0828207082255425E-2</c:v>
                </c:pt>
                <c:pt idx="6588">
                  <c:v>-3.0927143588317517E-2</c:v>
                </c:pt>
                <c:pt idx="6589">
                  <c:v>-3.1010965634243225E-2</c:v>
                </c:pt>
                <c:pt idx="6590">
                  <c:v>-3.1079699219591111E-2</c:v>
                </c:pt>
                <c:pt idx="6591">
                  <c:v>-3.1133377394543915E-2</c:v>
                </c:pt>
                <c:pt idx="6592">
                  <c:v>-3.1172040213459182E-2</c:v>
                </c:pt>
                <c:pt idx="6593">
                  <c:v>-3.1195734685437355E-2</c:v>
                </c:pt>
                <c:pt idx="6594">
                  <c:v>-3.120451472168289E-2</c:v>
                </c:pt>
                <c:pt idx="6595">
                  <c:v>-3.1198441079867367E-2</c:v>
                </c:pt>
                <c:pt idx="6596">
                  <c:v>-3.1177581305489702E-2</c:v>
                </c:pt>
                <c:pt idx="6597">
                  <c:v>-3.1142009670244025E-2</c:v>
                </c:pt>
                <c:pt idx="6598">
                  <c:v>-3.1091807107486619E-2</c:v>
                </c:pt>
                <c:pt idx="6599">
                  <c:v>-3.1027061144797863E-2</c:v>
                </c:pt>
                <c:pt idx="6600">
                  <c:v>-3.0947865833735756E-2</c:v>
                </c:pt>
                <c:pt idx="6601">
                  <c:v>-3.0854321676763136E-2</c:v>
                </c:pt>
                <c:pt idx="6602">
                  <c:v>-3.0746535551462128E-2</c:v>
                </c:pt>
                <c:pt idx="6603">
                  <c:v>-3.0624620632028744E-2</c:v>
                </c:pt>
                <c:pt idx="6604">
                  <c:v>-3.0488696308127644E-2</c:v>
                </c:pt>
                <c:pt idx="6605">
                  <c:v>-3.0338888101179726E-2</c:v>
                </c:pt>
                <c:pt idx="6606">
                  <c:v>-3.0175327578008889E-2</c:v>
                </c:pt>
                <c:pt idx="6607">
                  <c:v>-2.9998152262126782E-2</c:v>
                </c:pt>
                <c:pt idx="6608">
                  <c:v>-2.9807505542465498E-2</c:v>
                </c:pt>
                <c:pt idx="6609">
                  <c:v>-2.9603536579784588E-2</c:v>
                </c:pt>
                <c:pt idx="6610">
                  <c:v>-2.9386400210719036E-2</c:v>
                </c:pt>
                <c:pt idx="6611">
                  <c:v>-2.9156256849550616E-2</c:v>
                </c:pt>
                <c:pt idx="6612">
                  <c:v>-2.8913272387778709E-2</c:v>
                </c:pt>
                <c:pt idx="6613">
                  <c:v>-2.8657618091499415E-2</c:v>
                </c:pt>
                <c:pt idx="6614">
                  <c:v>-2.8389470496702922E-2</c:v>
                </c:pt>
                <c:pt idx="6615">
                  <c:v>-2.8109011302512397E-2</c:v>
                </c:pt>
                <c:pt idx="6616">
                  <c:v>-2.7816427262438798E-2</c:v>
                </c:pt>
                <c:pt idx="6617">
                  <c:v>-2.7511910073710767E-2</c:v>
                </c:pt>
                <c:pt idx="6618">
                  <c:v>-2.7195656264738834E-2</c:v>
                </c:pt>
                <c:pt idx="6619">
                  <c:v>-2.6867867080777832E-2</c:v>
                </c:pt>
                <c:pt idx="6620">
                  <c:v>-2.6528748367833865E-2</c:v>
                </c:pt>
                <c:pt idx="6621">
                  <c:v>-2.6178510454919809E-2</c:v>
                </c:pt>
                <c:pt idx="6622">
                  <c:v>-2.5817368034665653E-2</c:v>
                </c:pt>
                <c:pt idx="6623">
                  <c:v>-2.5445540042394268E-2</c:v>
                </c:pt>
                <c:pt idx="6624">
                  <c:v>-2.5063249533703123E-2</c:v>
                </c:pt>
                <c:pt idx="6625">
                  <c:v>-2.4670723560629593E-2</c:v>
                </c:pt>
                <c:pt idx="6626">
                  <c:v>-2.4268193046442635E-2</c:v>
                </c:pt>
                <c:pt idx="6627">
                  <c:v>-2.3855892659158454E-2</c:v>
                </c:pt>
                <c:pt idx="6628">
                  <c:v>-2.3434060683821069E-2</c:v>
                </c:pt>
                <c:pt idx="6629">
                  <c:v>-2.3002938893618208E-2</c:v>
                </c:pt>
                <c:pt idx="6630">
                  <c:v>-2.2562772419909866E-2</c:v>
                </c:pt>
                <c:pt idx="6631">
                  <c:v>-2.2113809621226763E-2</c:v>
                </c:pt>
                <c:pt idx="6632">
                  <c:v>-2.1656301951295091E-2</c:v>
                </c:pt>
                <c:pt idx="6633">
                  <c:v>-2.1190503826185664E-2</c:v>
                </c:pt>
                <c:pt idx="6634">
                  <c:v>-2.0716672490620001E-2</c:v>
                </c:pt>
                <c:pt idx="6635">
                  <c:v>-2.0235067883521966E-2</c:v>
                </c:pt>
                <c:pt idx="6636">
                  <c:v>-1.9745952502873691E-2</c:v>
                </c:pt>
                <c:pt idx="6637">
                  <c:v>-1.9249591269942232E-2</c:v>
                </c:pt>
                <c:pt idx="6638">
                  <c:v>-1.8746251392956326E-2</c:v>
                </c:pt>
                <c:pt idx="6639">
                  <c:v>-1.8236202230275268E-2</c:v>
                </c:pt>
                <c:pt idx="6640">
                  <c:v>-1.7719715153152061E-2</c:v>
                </c:pt>
                <c:pt idx="6641">
                  <c:v>-1.7197063408114558E-2</c:v>
                </c:pt>
                <c:pt idx="6642">
                  <c:v>-1.6668521979081453E-2</c:v>
                </c:pt>
                <c:pt idx="6643">
                  <c:v>-1.6134367449229341E-2</c:v>
                </c:pt>
                <c:pt idx="6644">
                  <c:v>-1.5594877862722562E-2</c:v>
                </c:pt>
                <c:pt idx="6645">
                  <c:v>-1.5050332586333584E-2</c:v>
                </c:pt>
                <c:pt idx="6646">
                  <c:v>-1.4501012171050726E-2</c:v>
                </c:pt>
                <c:pt idx="6647">
                  <c:v>-1.394719821371964E-2</c:v>
                </c:pt>
                <c:pt idx="6648">
                  <c:v>-1.3389173218809157E-2</c:v>
                </c:pt>
                <c:pt idx="6649">
                  <c:v>-1.282722046027608E-2</c:v>
                </c:pt>
                <c:pt idx="6650">
                  <c:v>-1.2261623843800655E-2</c:v>
                </c:pt>
                <c:pt idx="6651">
                  <c:v>-1.1692667769180725E-2</c:v>
                </c:pt>
                <c:pt idx="6652">
                  <c:v>-1.1120636993176468E-2</c:v>
                </c:pt>
                <c:pt idx="6653">
                  <c:v>-1.0545816492756823E-2</c:v>
                </c:pt>
                <c:pt idx="6654">
                  <c:v>-9.9684913288275133E-3</c:v>
                </c:pt>
                <c:pt idx="6655">
                  <c:v>-9.388946510539023E-3</c:v>
                </c:pt>
                <c:pt idx="6656">
                  <c:v>-8.8074668601816931E-3</c:v>
                </c:pt>
                <c:pt idx="6657">
                  <c:v>-8.2243368787691569E-3</c:v>
                </c:pt>
                <c:pt idx="6658">
                  <c:v>-7.6398406123701981E-3</c:v>
                </c:pt>
                <c:pt idx="6659">
                  <c:v>-7.0542615192169429E-3</c:v>
                </c:pt>
                <c:pt idx="6660">
                  <c:v>-6.4678823376907715E-3</c:v>
                </c:pt>
                <c:pt idx="6661">
                  <c:v>-5.8809849552046989E-3</c:v>
                </c:pt>
                <c:pt idx="6662">
                  <c:v>-5.2938502780958512E-3</c:v>
                </c:pt>
                <c:pt idx="6663">
                  <c:v>-4.7067581024786854E-3</c:v>
                </c:pt>
                <c:pt idx="6664">
                  <c:v>-4.1199869862973198E-3</c:v>
                </c:pt>
                <c:pt idx="6665">
                  <c:v>-3.5338141224119089E-3</c:v>
                </c:pt>
                <c:pt idx="6666">
                  <c:v>-2.9485152129516056E-3</c:v>
                </c:pt>
                <c:pt idx="6667">
                  <c:v>-2.3643643449052791E-3</c:v>
                </c:pt>
                <c:pt idx="6668">
                  <c:v>-1.7816338670193351E-3</c:v>
                </c:pt>
                <c:pt idx="6669">
                  <c:v>-1.2005942680527743E-3</c:v>
                </c:pt>
                <c:pt idx="6670">
                  <c:v>-6.2151405645845682E-4</c:v>
                </c:pt>
                <c:pt idx="6671">
                  <c:v>-4.4659641508286779E-5</c:v>
                </c:pt>
                <c:pt idx="6672">
                  <c:v>5.2970478404118992E-4</c:v>
                </c:pt>
                <c:pt idx="6673">
                  <c:v>1.1013173597503193E-3</c:v>
                </c:pt>
                <c:pt idx="6674">
                  <c:v>1.6699186716541891E-3</c:v>
                </c:pt>
                <c:pt idx="6675">
                  <c:v>2.2352518647984717E-3</c:v>
                </c:pt>
                <c:pt idx="6676">
                  <c:v>2.7970627540288753E-3</c:v>
                </c:pt>
                <c:pt idx="6677">
                  <c:v>3.3550999330700165E-3</c:v>
                </c:pt>
                <c:pt idx="6678">
                  <c:v>3.9091148817815792E-3</c:v>
                </c:pt>
                <c:pt idx="6679">
                  <c:v>4.4588620715895009E-3</c:v>
                </c:pt>
                <c:pt idx="6680">
                  <c:v>5.0040990690473379E-3</c:v>
                </c:pt>
                <c:pt idx="6681">
                  <c:v>5.5445866374460116E-3</c:v>
                </c:pt>
                <c:pt idx="6682">
                  <c:v>6.0800888365019103E-3</c:v>
                </c:pt>
                <c:pt idx="6683">
                  <c:v>6.6103731200238408E-3</c:v>
                </c:pt>
                <c:pt idx="6684">
                  <c:v>7.1352104315314958E-3</c:v>
                </c:pt>
                <c:pt idx="6685">
                  <c:v>7.6543752978580556E-3</c:v>
                </c:pt>
                <c:pt idx="6686">
                  <c:v>8.1676459205237677E-3</c:v>
                </c:pt>
                <c:pt idx="6687">
                  <c:v>8.6748042651452906E-3</c:v>
                </c:pt>
                <c:pt idx="6688">
                  <c:v>9.1756361485016303E-3</c:v>
                </c:pt>
                <c:pt idx="6689">
                  <c:v>9.6699313234867752E-3</c:v>
                </c:pt>
                <c:pt idx="6690">
                  <c:v>1.0157483561760196E-2</c:v>
                </c:pt>
                <c:pt idx="6691">
                  <c:v>1.0638090734232964E-2</c:v>
                </c:pt>
                <c:pt idx="6692">
                  <c:v>1.111155488913208E-2</c:v>
                </c:pt>
                <c:pt idx="6693">
                  <c:v>1.1577682327818625E-2</c:v>
                </c:pt>
                <c:pt idx="6694">
                  <c:v>1.2036283678253852E-2</c:v>
                </c:pt>
                <c:pt idx="6695">
                  <c:v>1.2487173966050627E-2</c:v>
                </c:pt>
                <c:pt idx="6696">
                  <c:v>1.2930172683172226E-2</c:v>
                </c:pt>
                <c:pt idx="6697">
                  <c:v>1.3365103854179198E-2</c:v>
                </c:pt>
                <c:pt idx="6698">
                  <c:v>1.3791796100041404E-2</c:v>
                </c:pt>
                <c:pt idx="6699">
                  <c:v>1.4210082699551816E-2</c:v>
                </c:pt>
                <c:pt idx="6700">
                  <c:v>1.4619801648106705E-2</c:v>
                </c:pt>
                <c:pt idx="6701">
                  <c:v>1.5020795714178021E-2</c:v>
                </c:pt>
                <c:pt idx="6702">
                  <c:v>1.5412912493154435E-2</c:v>
                </c:pt>
                <c:pt idx="6703">
                  <c:v>1.5796004458681973E-2</c:v>
                </c:pt>
                <c:pt idx="6704">
                  <c:v>1.6169929011473946E-2</c:v>
                </c:pt>
                <c:pt idx="6705">
                  <c:v>1.653454852560295E-2</c:v>
                </c:pt>
                <c:pt idx="6706">
                  <c:v>1.6889730392113261E-2</c:v>
                </c:pt>
                <c:pt idx="6707">
                  <c:v>1.7235347060224258E-2</c:v>
                </c:pt>
                <c:pt idx="6708">
                  <c:v>1.7571276075824274E-2</c:v>
                </c:pt>
                <c:pt idx="6709">
                  <c:v>1.789740011740789E-2</c:v>
                </c:pt>
                <c:pt idx="6710">
                  <c:v>1.821360702951379E-2</c:v>
                </c:pt>
                <c:pt idx="6711">
                  <c:v>1.8519789853402177E-2</c:v>
                </c:pt>
                <c:pt idx="6712">
                  <c:v>1.8815846855241031E-2</c:v>
                </c:pt>
                <c:pt idx="6713">
                  <c:v>1.9101681551670604E-2</c:v>
                </c:pt>
                <c:pt idx="6714">
                  <c:v>1.9377202732759186E-2</c:v>
                </c:pt>
                <c:pt idx="6715">
                  <c:v>1.9642324482340889E-2</c:v>
                </c:pt>
                <c:pt idx="6716">
                  <c:v>1.9896966195762769E-2</c:v>
                </c:pt>
                <c:pt idx="6717">
                  <c:v>2.0141052595034695E-2</c:v>
                </c:pt>
                <c:pt idx="6718">
                  <c:v>2.0374513741388017E-2</c:v>
                </c:pt>
                <c:pt idx="6719">
                  <c:v>2.059728504522923E-2</c:v>
                </c:pt>
                <c:pt idx="6720">
                  <c:v>2.0809307273522978E-2</c:v>
                </c:pt>
                <c:pt idx="6721">
                  <c:v>2.1010526554598532E-2</c:v>
                </c:pt>
                <c:pt idx="6722">
                  <c:v>2.120089438038672E-2</c:v>
                </c:pt>
                <c:pt idx="6723">
                  <c:v>2.138036760610219E-2</c:v>
                </c:pt>
                <c:pt idx="6724">
                  <c:v>2.1548908447378952E-2</c:v>
                </c:pt>
                <c:pt idx="6725">
                  <c:v>2.1706484474875148E-2</c:v>
                </c:pt>
                <c:pt idx="6726">
                  <c:v>2.1853068606358453E-2</c:v>
                </c:pt>
                <c:pt idx="6727">
                  <c:v>2.198863909628973E-2</c:v>
                </c:pt>
                <c:pt idx="6728">
                  <c:v>2.2113179522906715E-2</c:v>
                </c:pt>
                <c:pt idx="6729">
                  <c:v>2.2226678772858707E-2</c:v>
                </c:pt>
                <c:pt idx="6730">
                  <c:v>2.232913102336111E-2</c:v>
                </c:pt>
                <c:pt idx="6731">
                  <c:v>2.2420535721935357E-2</c:v>
                </c:pt>
                <c:pt idx="6732">
                  <c:v>2.2500897563731324E-2</c:v>
                </c:pt>
                <c:pt idx="6733">
                  <c:v>2.2570226466444316E-2</c:v>
                </c:pt>
                <c:pt idx="6734">
                  <c:v>2.2628537542877244E-2</c:v>
                </c:pt>
                <c:pt idx="6735">
                  <c:v>2.2675851071155825E-2</c:v>
                </c:pt>
                <c:pt idx="6736">
                  <c:v>2.2712192462600658E-2</c:v>
                </c:pt>
                <c:pt idx="6737">
                  <c:v>2.273759222732525E-2</c:v>
                </c:pt>
                <c:pt idx="6738">
                  <c:v>2.2752085937556007E-2</c:v>
                </c:pt>
                <c:pt idx="6739">
                  <c:v>2.2755714188698269E-2</c:v>
                </c:pt>
                <c:pt idx="6740">
                  <c:v>2.2748522558204122E-2</c:v>
                </c:pt>
                <c:pt idx="6741">
                  <c:v>2.2730561562236851E-2</c:v>
                </c:pt>
                <c:pt idx="6742">
                  <c:v>2.2701886610190659E-2</c:v>
                </c:pt>
                <c:pt idx="6743">
                  <c:v>2.2662557957082455E-2</c:v>
                </c:pt>
                <c:pt idx="6744">
                  <c:v>2.2612640653848833E-2</c:v>
                </c:pt>
                <c:pt idx="6745">
                  <c:v>2.2552204495581409E-2</c:v>
                </c:pt>
                <c:pt idx="6746">
                  <c:v>2.2481323967736885E-2</c:v>
                </c:pt>
                <c:pt idx="6747">
                  <c:v>2.2400078190358511E-2</c:v>
                </c:pt>
                <c:pt idx="6748">
                  <c:v>2.230855086032902E-2</c:v>
                </c:pt>
                <c:pt idx="6749">
                  <c:v>2.2206830191709232E-2</c:v>
                </c:pt>
                <c:pt idx="6750">
                  <c:v>2.2095008854198565E-2</c:v>
                </c:pt>
                <c:pt idx="6751">
                  <c:v>2.1973183909730996E-2</c:v>
                </c:pt>
                <c:pt idx="6752">
                  <c:v>2.1841456747272586E-2</c:v>
                </c:pt>
                <c:pt idx="6753">
                  <c:v>2.1699933015853639E-2</c:v>
                </c:pt>
                <c:pt idx="6754">
                  <c:v>2.1548722555856124E-2</c:v>
                </c:pt>
                <c:pt idx="6755">
                  <c:v>2.1387939328617676E-2</c:v>
                </c:pt>
                <c:pt idx="6756">
                  <c:v>2.121770134438597E-2</c:v>
                </c:pt>
                <c:pt idx="6757">
                  <c:v>2.103813058866456E-2</c:v>
                </c:pt>
                <c:pt idx="6758">
                  <c:v>2.0849352946989006E-2</c:v>
                </c:pt>
                <c:pt idx="6759">
                  <c:v>2.0651498128182656E-2</c:v>
                </c:pt>
                <c:pt idx="6760">
                  <c:v>2.0444699586122449E-2</c:v>
                </c:pt>
                <c:pt idx="6761">
                  <c:v>2.0229094440083854E-2</c:v>
                </c:pt>
                <c:pt idx="6762">
                  <c:v>2.0004823393674969E-2</c:v>
                </c:pt>
                <c:pt idx="6763">
                  <c:v>1.9772030652426879E-2</c:v>
                </c:pt>
                <c:pt idx="6764">
                  <c:v>1.9530863840091582E-2</c:v>
                </c:pt>
                <c:pt idx="6765">
                  <c:v>1.9281473913663916E-2</c:v>
                </c:pt>
                <c:pt idx="6766">
                  <c:v>1.9024015077200883E-2</c:v>
                </c:pt>
                <c:pt idx="6767">
                  <c:v>1.8758644694475378E-2</c:v>
                </c:pt>
                <c:pt idx="6768">
                  <c:v>1.8485523200502518E-2</c:v>
                </c:pt>
                <c:pt idx="6769">
                  <c:v>1.8204814012001212E-2</c:v>
                </c:pt>
                <c:pt idx="6770">
                  <c:v>1.791668343681518E-2</c:v>
                </c:pt>
                <c:pt idx="6771">
                  <c:v>1.7621300582416035E-2</c:v>
                </c:pt>
                <c:pt idx="6772">
                  <c:v>1.7318837263307772E-2</c:v>
                </c:pt>
                <c:pt idx="6773">
                  <c:v>1.7009467907827272E-2</c:v>
                </c:pt>
                <c:pt idx="6774">
                  <c:v>1.6693369463823136E-2</c:v>
                </c:pt>
                <c:pt idx="6775">
                  <c:v>1.6370721303727142E-2</c:v>
                </c:pt>
                <c:pt idx="6776">
                  <c:v>1.604170512883786E-2</c:v>
                </c:pt>
                <c:pt idx="6777">
                  <c:v>1.5706504872893642E-2</c:v>
                </c:pt>
                <c:pt idx="6778">
                  <c:v>1.5365306605041587E-2</c:v>
                </c:pt>
                <c:pt idx="6779">
                  <c:v>1.5018298432193315E-2</c:v>
                </c:pt>
                <c:pt idx="6780">
                  <c:v>1.4665670400839203E-2</c:v>
                </c:pt>
                <c:pt idx="6781">
                  <c:v>1.4307614398381222E-2</c:v>
                </c:pt>
                <c:pt idx="6782">
                  <c:v>1.3944324054008125E-2</c:v>
                </c:pt>
                <c:pt idx="6783">
                  <c:v>1.3575994639181192E-2</c:v>
                </c:pt>
                <c:pt idx="6784">
                  <c:v>1.3202822967778215E-2</c:v>
                </c:pt>
                <c:pt idx="6785">
                  <c:v>1.2825007295924474E-2</c:v>
                </c:pt>
                <c:pt idx="6786">
                  <c:v>1.2442747221596044E-2</c:v>
                </c:pt>
                <c:pt idx="6787">
                  <c:v>1.2056243584006216E-2</c:v>
                </c:pt>
                <c:pt idx="6788">
                  <c:v>1.1665698362844059E-2</c:v>
                </c:pt>
                <c:pt idx="6789">
                  <c:v>1.1271314577420932E-2</c:v>
                </c:pt>
                <c:pt idx="6790">
                  <c:v>1.0873296185744343E-2</c:v>
                </c:pt>
                <c:pt idx="6791">
                  <c:v>1.047184798360359E-2</c:v>
                </c:pt>
                <c:pt idx="6792">
                  <c:v>1.0067175503681787E-2</c:v>
                </c:pt>
                <c:pt idx="6793">
                  <c:v>9.6594849147711506E-3</c:v>
                </c:pt>
                <c:pt idx="6794">
                  <c:v>9.2489829211115544E-3</c:v>
                </c:pt>
                <c:pt idx="6795">
                  <c:v>8.8358766619195846E-3</c:v>
                </c:pt>
                <c:pt idx="6796">
                  <c:v>8.420373611154313E-3</c:v>
                </c:pt>
                <c:pt idx="6797">
                  <c:v>8.0026814775480213E-3</c:v>
                </c:pt>
                <c:pt idx="6798">
                  <c:v>7.5830081049716204E-3</c:v>
                </c:pt>
                <c:pt idx="6799">
                  <c:v>7.1615613731590751E-3</c:v>
                </c:pt>
                <c:pt idx="6800">
                  <c:v>6.7385490988616818E-3</c:v>
                </c:pt>
                <c:pt idx="6801">
                  <c:v>6.3141789374459674E-3</c:v>
                </c:pt>
                <c:pt idx="6802">
                  <c:v>5.8886582850073829E-3</c:v>
                </c:pt>
                <c:pt idx="6803">
                  <c:v>5.4621941810329569E-3</c:v>
                </c:pt>
                <c:pt idx="6804">
                  <c:v>5.0349932116489039E-3</c:v>
                </c:pt>
                <c:pt idx="6805">
                  <c:v>4.6072614135136865E-3</c:v>
                </c:pt>
                <c:pt idx="6806">
                  <c:v>4.1792041783872413E-3</c:v>
                </c:pt>
                <c:pt idx="6807">
                  <c:v>3.7510261584165123E-3</c:v>
                </c:pt>
                <c:pt idx="6808">
                  <c:v>3.3229311721983505E-3</c:v>
                </c:pt>
                <c:pt idx="6809">
                  <c:v>2.8951221116269433E-3</c:v>
                </c:pt>
                <c:pt idx="6810">
                  <c:v>2.4678008496090637E-3</c:v>
                </c:pt>
                <c:pt idx="6811">
                  <c:v>2.0411681486441286E-3</c:v>
                </c:pt>
                <c:pt idx="6812">
                  <c:v>1.6154235703386044E-3</c:v>
                </c:pt>
                <c:pt idx="6813">
                  <c:v>1.1907653858969738E-3</c:v>
                </c:pt>
                <c:pt idx="6814">
                  <c:v>7.6739048759359339E-4</c:v>
                </c:pt>
                <c:pt idx="6815">
                  <c:v>3.4549430128990119E-4</c:v>
                </c:pt>
                <c:pt idx="6816">
                  <c:v>-7.4729299955920381E-5</c:v>
                </c:pt>
                <c:pt idx="6817">
                  <c:v>-4.9308808118569145E-4</c:v>
                </c:pt>
                <c:pt idx="6818">
                  <c:v>-9.093915296952066E-4</c:v>
                </c:pt>
                <c:pt idx="6819">
                  <c:v>-1.3234509379380136E-3</c:v>
                </c:pt>
                <c:pt idx="6820">
                  <c:v>-1.7350794853222234E-3</c:v>
                </c:pt>
                <c:pt idx="6821">
                  <c:v>-2.1440923186693073E-3</c:v>
                </c:pt>
                <c:pt idx="6822">
                  <c:v>-2.5503066314072494E-3</c:v>
                </c:pt>
                <c:pt idx="6823">
                  <c:v>-2.953541741474777E-3</c:v>
                </c:pt>
                <c:pt idx="6824">
                  <c:v>-3.3536191678416936E-3</c:v>
                </c:pt>
                <c:pt idx="6825">
                  <c:v>-3.7503627056773474E-3</c:v>
                </c:pt>
                <c:pt idx="6826">
                  <c:v>-4.1435985000945873E-3</c:v>
                </c:pt>
                <c:pt idx="6827">
                  <c:v>-4.5331551184710937E-3</c:v>
                </c:pt>
                <c:pt idx="6828">
                  <c:v>-4.9188636212917341E-3</c:v>
                </c:pt>
                <c:pt idx="6829">
                  <c:v>-5.3005576315029012E-3</c:v>
                </c:pt>
                <c:pt idx="6830">
                  <c:v>-5.6780734023686484E-3</c:v>
                </c:pt>
                <c:pt idx="6831">
                  <c:v>-6.051249883738086E-3</c:v>
                </c:pt>
                <c:pt idx="6832">
                  <c:v>-6.4199287867931845E-3</c:v>
                </c:pt>
                <c:pt idx="6833">
                  <c:v>-6.7839546471716522E-3</c:v>
                </c:pt>
                <c:pt idx="6834">
                  <c:v>-7.1431748864824998E-3</c:v>
                </c:pt>
                <c:pt idx="6835">
                  <c:v>-7.4974398721905497E-3</c:v>
                </c:pt>
                <c:pt idx="6836">
                  <c:v>-7.8466029758294687E-3</c:v>
                </c:pt>
                <c:pt idx="6837">
                  <c:v>-8.1905206295449229E-3</c:v>
                </c:pt>
                <c:pt idx="6838">
                  <c:v>-8.5290523809332785E-3</c:v>
                </c:pt>
                <c:pt idx="6839">
                  <c:v>-8.8620609461680152E-3</c:v>
                </c:pt>
                <c:pt idx="6840">
                  <c:v>-9.1894122613807045E-3</c:v>
                </c:pt>
                <c:pt idx="6841">
                  <c:v>-9.5109755322994594E-3</c:v>
                </c:pt>
                <c:pt idx="6842">
                  <c:v>-9.8266232821104648E-3</c:v>
                </c:pt>
                <c:pt idx="6843">
                  <c:v>-1.0136231397548523E-2</c:v>
                </c:pt>
                <c:pt idx="6844">
                  <c:v>-1.0439679173171965E-2</c:v>
                </c:pt>
                <c:pt idx="6845">
                  <c:v>-1.0736849353843777E-2</c:v>
                </c:pt>
                <c:pt idx="6846">
                  <c:v>-1.1027628175381422E-2</c:v>
                </c:pt>
                <c:pt idx="6847">
                  <c:v>-1.1311905403368435E-2</c:v>
                </c:pt>
                <c:pt idx="6848">
                  <c:v>-1.1589574370133851E-2</c:v>
                </c:pt>
                <c:pt idx="6849">
                  <c:v>-1.1860532009864283E-2</c:v>
                </c:pt>
                <c:pt idx="6850">
                  <c:v>-1.2124678891859451E-2</c:v>
                </c:pt>
                <c:pt idx="6851">
                  <c:v>-1.2381919251916661E-2</c:v>
                </c:pt>
                <c:pt idx="6852">
                  <c:v>-1.2632161021838209E-2</c:v>
                </c:pt>
                <c:pt idx="6853">
                  <c:v>-1.287531585704879E-2</c:v>
                </c:pt>
                <c:pt idx="6854">
                  <c:v>-1.3111299162339036E-2</c:v>
                </c:pt>
                <c:pt idx="6855">
                  <c:v>-1.3340030115698521E-2</c:v>
                </c:pt>
                <c:pt idx="6856">
                  <c:v>-1.3561431690266417E-2</c:v>
                </c:pt>
                <c:pt idx="6857">
                  <c:v>-1.3775430674414002E-2</c:v>
                </c:pt>
                <c:pt idx="6858">
                  <c:v>-1.3981957689801523E-2</c:v>
                </c:pt>
                <c:pt idx="6859">
                  <c:v>-1.4180947207755914E-2</c:v>
                </c:pt>
                <c:pt idx="6860">
                  <c:v>-1.4372337563531852E-2</c:v>
                </c:pt>
                <c:pt idx="6861">
                  <c:v>-1.4556070968806515E-2</c:v>
                </c:pt>
                <c:pt idx="6862">
                  <c:v>-1.4732093522237068E-2</c:v>
                </c:pt>
                <c:pt idx="6863">
                  <c:v>-1.4900355218122585E-2</c:v>
                </c:pt>
                <c:pt idx="6864">
                  <c:v>-1.5060809953199932E-2</c:v>
                </c:pt>
                <c:pt idx="6865">
                  <c:v>-1.5213415531534102E-2</c:v>
                </c:pt>
                <c:pt idx="6866">
                  <c:v>-1.5358133667538545E-2</c:v>
                </c:pt>
                <c:pt idx="6867">
                  <c:v>-1.5494929987179185E-2</c:v>
                </c:pt>
                <c:pt idx="6868">
                  <c:v>-1.5623774027155599E-2</c:v>
                </c:pt>
                <c:pt idx="6869">
                  <c:v>-1.5744639232471672E-2</c:v>
                </c:pt>
                <c:pt idx="6870">
                  <c:v>-1.5857502951938565E-2</c:v>
                </c:pt>
                <c:pt idx="6871">
                  <c:v>-1.5962346431973119E-2</c:v>
                </c:pt>
                <c:pt idx="6872">
                  <c:v>-1.605915480851608E-2</c:v>
                </c:pt>
                <c:pt idx="6873">
                  <c:v>-1.6147917097205242E-2</c:v>
                </c:pt>
                <c:pt idx="6874">
                  <c:v>-1.6228626181587193E-2</c:v>
                </c:pt>
                <c:pt idx="6875">
                  <c:v>-1.6301278799814842E-2</c:v>
                </c:pt>
                <c:pt idx="6876">
                  <c:v>-1.6365875529288535E-2</c:v>
                </c:pt>
                <c:pt idx="6877">
                  <c:v>-1.642242076973249E-2</c:v>
                </c:pt>
                <c:pt idx="6878">
                  <c:v>-1.6470922724441121E-2</c:v>
                </c:pt>
                <c:pt idx="6879">
                  <c:v>-1.6511393379840273E-2</c:v>
                </c:pt>
                <c:pt idx="6880">
                  <c:v>-1.6543848483319933E-2</c:v>
                </c:pt>
                <c:pt idx="6881">
                  <c:v>-1.6568307519386705E-2</c:v>
                </c:pt>
                <c:pt idx="6882">
                  <c:v>-1.6584793684143614E-2</c:v>
                </c:pt>
                <c:pt idx="6883">
                  <c:v>-1.6593333858122412E-2</c:v>
                </c:pt>
                <c:pt idx="6884">
                  <c:v>-1.6593958577478082E-2</c:v>
                </c:pt>
                <c:pt idx="6885">
                  <c:v>-1.6586702003578077E-2</c:v>
                </c:pt>
                <c:pt idx="6886">
                  <c:v>-1.657160189100482E-2</c:v>
                </c:pt>
                <c:pt idx="6887">
                  <c:v>-1.6548699553978193E-2</c:v>
                </c:pt>
                <c:pt idx="6888">
                  <c:v>-1.6518039831258356E-2</c:v>
                </c:pt>
                <c:pt idx="6889">
                  <c:v>-1.6479671049505321E-2</c:v>
                </c:pt>
                <c:pt idx="6890">
                  <c:v>-1.6433644985148467E-2</c:v>
                </c:pt>
                <c:pt idx="6891">
                  <c:v>-1.6380016824792103E-2</c:v>
                </c:pt>
                <c:pt idx="6892">
                  <c:v>-1.6318845124162835E-2</c:v>
                </c:pt>
                <c:pt idx="6893">
                  <c:v>-1.6250191765649156E-2</c:v>
                </c:pt>
                <c:pt idx="6894">
                  <c:v>-1.6174121914428054E-2</c:v>
                </c:pt>
                <c:pt idx="6895">
                  <c:v>-1.6090703973243317E-2</c:v>
                </c:pt>
                <c:pt idx="6896">
                  <c:v>-1.6000009535832253E-2</c:v>
                </c:pt>
                <c:pt idx="6897">
                  <c:v>-1.5902113339042779E-2</c:v>
                </c:pt>
                <c:pt idx="6898">
                  <c:v>-1.5797093213665254E-2</c:v>
                </c:pt>
                <c:pt idx="6899">
                  <c:v>-1.5685030034012701E-2</c:v>
                </c:pt>
                <c:pt idx="6900">
                  <c:v>-1.5566007666273462E-2</c:v>
                </c:pt>
                <c:pt idx="6901">
                  <c:v>-1.5440112915667265E-2</c:v>
                </c:pt>
                <c:pt idx="6902">
                  <c:v>-1.5307435472437788E-2</c:v>
                </c:pt>
                <c:pt idx="6903">
                  <c:v>-1.5168067856709615E-2</c:v>
                </c:pt>
                <c:pt idx="6904">
                  <c:v>-1.5022105362241987E-2</c:v>
                </c:pt>
                <c:pt idx="6905">
                  <c:v>-1.4869645999119488E-2</c:v>
                </c:pt>
                <c:pt idx="6906">
                  <c:v>-1.4710790435351791E-2</c:v>
                </c:pt>
                <c:pt idx="6907">
                  <c:v>-1.4545641937580699E-2</c:v>
                </c:pt>
                <c:pt idx="6908">
                  <c:v>-1.4374306310676257E-2</c:v>
                </c:pt>
                <c:pt idx="6909">
                  <c:v>-1.4196891836478433E-2</c:v>
                </c:pt>
                <c:pt idx="6910">
                  <c:v>-1.4013509211590483E-2</c:v>
                </c:pt>
                <c:pt idx="6911">
                  <c:v>-1.3824271484327515E-2</c:v>
                </c:pt>
                <c:pt idx="6912">
                  <c:v>-1.362929399079117E-2</c:v>
                </c:pt>
                <c:pt idx="6913">
                  <c:v>-1.3428694290152633E-2</c:v>
                </c:pt>
                <c:pt idx="6914">
                  <c:v>-1.3222592099160916E-2</c:v>
                </c:pt>
                <c:pt idx="6915">
                  <c:v>-1.3011109225930483E-2</c:v>
                </c:pt>
                <c:pt idx="6916">
                  <c:v>-1.2794369502951342E-2</c:v>
                </c:pt>
                <c:pt idx="6917">
                  <c:v>-1.2572498719542056E-2</c:v>
                </c:pt>
                <c:pt idx="6918">
                  <c:v>-1.2345624553571567E-2</c:v>
                </c:pt>
                <c:pt idx="6919">
                  <c:v>-1.2113876502629036E-2</c:v>
                </c:pt>
                <c:pt idx="6920">
                  <c:v>-1.1877385814628712E-2</c:v>
                </c:pt>
                <c:pt idx="6921">
                  <c:v>-1.1636285417856032E-2</c:v>
                </c:pt>
                <c:pt idx="6922">
                  <c:v>-1.139070985055296E-2</c:v>
                </c:pt>
                <c:pt idx="6923">
                  <c:v>-1.11407951900075E-2</c:v>
                </c:pt>
                <c:pt idx="6924">
                  <c:v>-1.088667898132681E-2</c:v>
                </c:pt>
                <c:pt idx="6925">
                  <c:v>-1.0628500165618001E-2</c:v>
                </c:pt>
                <c:pt idx="6926">
                  <c:v>-1.0366399008047193E-2</c:v>
                </c:pt>
                <c:pt idx="6927">
                  <c:v>-1.0100517025431788E-2</c:v>
                </c:pt>
                <c:pt idx="6928">
                  <c:v>-9.8309969136148763E-3</c:v>
                </c:pt>
                <c:pt idx="6929">
                  <c:v>-9.5579824745784577E-3</c:v>
                </c:pt>
                <c:pt idx="6930">
                  <c:v>-9.2816185433565249E-3</c:v>
                </c:pt>
                <c:pt idx="6931">
                  <c:v>-9.0020509147660036E-3</c:v>
                </c:pt>
                <c:pt idx="6932">
                  <c:v>-8.719426270018692E-3</c:v>
                </c:pt>
                <c:pt idx="6933">
                  <c:v>-8.4338921032077723E-3</c:v>
                </c:pt>
                <c:pt idx="6934">
                  <c:v>-8.1455966477480789E-3</c:v>
                </c:pt>
                <c:pt idx="6935">
                  <c:v>-7.8546888027778011E-3</c:v>
                </c:pt>
                <c:pt idx="6936">
                  <c:v>-7.5613180595676555E-3</c:v>
                </c:pt>
                <c:pt idx="6937">
                  <c:v>-7.2656344279572686E-3</c:v>
                </c:pt>
                <c:pt idx="6938">
                  <c:v>-6.9677883628777911E-3</c:v>
                </c:pt>
                <c:pt idx="6939">
                  <c:v>-6.6679306910047247E-3</c:v>
                </c:pt>
                <c:pt idx="6940">
                  <c:v>-6.3662125374900919E-3</c:v>
                </c:pt>
                <c:pt idx="6941">
                  <c:v>-6.0627852529358209E-3</c:v>
                </c:pt>
                <c:pt idx="6942">
                  <c:v>-5.7578003405488959E-3</c:v>
                </c:pt>
                <c:pt idx="6943">
                  <c:v>-5.4514093835414945E-3</c:v>
                </c:pt>
                <c:pt idx="6944">
                  <c:v>-5.1437639728146491E-3</c:v>
                </c:pt>
                <c:pt idx="6945">
                  <c:v>-4.8350156349570069E-3</c:v>
                </c:pt>
                <c:pt idx="6946">
                  <c:v>-4.5253157605739417E-3</c:v>
                </c:pt>
                <c:pt idx="6947">
                  <c:v>-4.2148155330040283E-3</c:v>
                </c:pt>
                <c:pt idx="6948">
                  <c:v>-3.9036658574464447E-3</c:v>
                </c:pt>
                <c:pt idx="6949">
                  <c:v>-3.5920172905203928E-3</c:v>
                </c:pt>
                <c:pt idx="6950">
                  <c:v>-3.2800199702956545E-3</c:v>
                </c:pt>
                <c:pt idx="6951">
                  <c:v>-2.9678235468426181E-3</c:v>
                </c:pt>
                <c:pt idx="6952">
                  <c:v>-2.6555771132935717E-3</c:v>
                </c:pt>
                <c:pt idx="6953">
                  <c:v>-2.3434291374847165E-3</c:v>
                </c:pt>
                <c:pt idx="6954">
                  <c:v>-2.0315273941930276E-3</c:v>
                </c:pt>
                <c:pt idx="6955">
                  <c:v>-1.7200188979901079E-3</c:v>
                </c:pt>
                <c:pt idx="6956">
                  <c:v>-1.4090498367090802E-3</c:v>
                </c:pt>
                <c:pt idx="6957">
                  <c:v>-1.0987655057499008E-3</c:v>
                </c:pt>
                <c:pt idx="6958">
                  <c:v>-7.8931024284487462E-4</c:v>
                </c:pt>
                <c:pt idx="6959">
                  <c:v>-4.80827363749473E-4</c:v>
                </c:pt>
                <c:pt idx="6960">
                  <c:v>-1.7345909872182281E-4</c:v>
                </c:pt>
                <c:pt idx="6961">
                  <c:v>1.3265347041360135E-4</c:v>
                </c:pt>
                <c:pt idx="6962">
                  <c:v>4.3737047215675095E-4</c:v>
                </c:pt>
                <c:pt idx="6963">
                  <c:v>7.4055330648310227E-4</c:v>
                </c:pt>
                <c:pt idx="6964">
                  <c:v>1.0420647051736678E-3</c:v>
                </c:pt>
                <c:pt idx="6965">
                  <c:v>1.3417687911017355E-3</c:v>
                </c:pt>
                <c:pt idx="6966">
                  <c:v>1.6395311367558103E-3</c:v>
                </c:pt>
                <c:pt idx="6967">
                  <c:v>1.9352188217294606E-3</c:v>
                </c:pt>
                <c:pt idx="6968">
                  <c:v>2.2287004892707855E-3</c:v>
                </c:pt>
                <c:pt idx="6969">
                  <c:v>2.519846401844206E-3</c:v>
                </c:pt>
                <c:pt idx="6970">
                  <c:v>2.8085284956706528E-3</c:v>
                </c:pt>
                <c:pt idx="6971">
                  <c:v>3.0946204342601966E-3</c:v>
                </c:pt>
                <c:pt idx="6972">
                  <c:v>3.3779976608589064E-3</c:v>
                </c:pt>
                <c:pt idx="6973">
                  <c:v>3.6585374498525345E-3</c:v>
                </c:pt>
                <c:pt idx="6974">
                  <c:v>3.9361189570488097E-3</c:v>
                </c:pt>
                <c:pt idx="6975">
                  <c:v>4.2106232688790563E-3</c:v>
                </c:pt>
                <c:pt idx="6976">
                  <c:v>4.4819334504390372E-3</c:v>
                </c:pt>
                <c:pt idx="6977">
                  <c:v>4.7499345923981409E-3</c:v>
                </c:pt>
                <c:pt idx="6978">
                  <c:v>5.0145138567458166E-3</c:v>
                </c:pt>
                <c:pt idx="6979">
                  <c:v>5.2755605213344638E-3</c:v>
                </c:pt>
                <c:pt idx="6980">
                  <c:v>5.5329660232523049E-3</c:v>
                </c:pt>
                <c:pt idx="6981">
                  <c:v>5.7866240009555921E-3</c:v>
                </c:pt>
                <c:pt idx="6982">
                  <c:v>6.0364303351938672E-3</c:v>
                </c:pt>
                <c:pt idx="6983">
                  <c:v>6.2822831886800287E-3</c:v>
                </c:pt>
                <c:pt idx="6984">
                  <c:v>6.5240830445012646E-3</c:v>
                </c:pt>
                <c:pt idx="6985">
                  <c:v>6.7617327432774772E-3</c:v>
                </c:pt>
                <c:pt idx="6986">
                  <c:v>6.9951375190227798E-3</c:v>
                </c:pt>
                <c:pt idx="6987">
                  <c:v>7.2242050337149154E-3</c:v>
                </c:pt>
                <c:pt idx="6988">
                  <c:v>7.4488454105778321E-3</c:v>
                </c:pt>
                <c:pt idx="6989">
                  <c:v>7.6689712660299681E-3</c:v>
                </c:pt>
                <c:pt idx="6990">
                  <c:v>7.8844977403222192E-3</c:v>
                </c:pt>
                <c:pt idx="6991">
                  <c:v>8.0953425268460617E-3</c:v>
                </c:pt>
                <c:pt idx="6992">
                  <c:v>8.3014259000893688E-3</c:v>
                </c:pt>
                <c:pt idx="6993">
                  <c:v>8.5026707422543712E-3</c:v>
                </c:pt>
                <c:pt idx="6994">
                  <c:v>8.6990025685254636E-3</c:v>
                </c:pt>
                <c:pt idx="6995">
                  <c:v>8.8903495509644135E-3</c:v>
                </c:pt>
                <c:pt idx="6996">
                  <c:v>9.0766425410544211E-3</c:v>
                </c:pt>
                <c:pt idx="6997">
                  <c:v>9.257815090859654E-3</c:v>
                </c:pt>
                <c:pt idx="6998">
                  <c:v>9.4338034728237274E-3</c:v>
                </c:pt>
                <c:pt idx="6999">
                  <c:v>9.6045466981753286E-3</c:v>
                </c:pt>
                <c:pt idx="7000">
                  <c:v>9.7699865339752508E-3</c:v>
                </c:pt>
                <c:pt idx="7001">
                  <c:v>9.9300675187533882E-3</c:v>
                </c:pt>
                <c:pt idx="7002">
                  <c:v>1.008473697678914E-2</c:v>
                </c:pt>
                <c:pt idx="7003">
                  <c:v>1.0233945030983741E-2</c:v>
                </c:pt>
                <c:pt idx="7004">
                  <c:v>1.037764461436321E-2</c:v>
                </c:pt>
                <c:pt idx="7005">
                  <c:v>1.0515791480193716E-2</c:v>
                </c:pt>
                <c:pt idx="7006">
                  <c:v>1.064834421070608E-2</c:v>
                </c:pt>
                <c:pt idx="7007">
                  <c:v>1.0775264224447672E-2</c:v>
                </c:pt>
                <c:pt idx="7008">
                  <c:v>1.0896515782258049E-2</c:v>
                </c:pt>
                <c:pt idx="7009">
                  <c:v>1.1012065991856834E-2</c:v>
                </c:pt>
                <c:pt idx="7010">
                  <c:v>1.1121884811071334E-2</c:v>
                </c:pt>
                <c:pt idx="7011">
                  <c:v>1.1225945049692982E-2</c:v>
                </c:pt>
                <c:pt idx="7012">
                  <c:v>1.1324222369968075E-2</c:v>
                </c:pt>
                <c:pt idx="7013">
                  <c:v>1.1416695285740313E-2</c:v>
                </c:pt>
                <c:pt idx="7014">
                  <c:v>1.1503345160235908E-2</c:v>
                </c:pt>
                <c:pt idx="7015">
                  <c:v>1.1584156202508449E-2</c:v>
                </c:pt>
                <c:pt idx="7016">
                  <c:v>1.1659115462543739E-2</c:v>
                </c:pt>
                <c:pt idx="7017">
                  <c:v>1.172821282504851E-2</c:v>
                </c:pt>
                <c:pt idx="7018">
                  <c:v>1.1791441001911386E-2</c:v>
                </c:pt>
                <c:pt idx="7019">
                  <c:v>1.1848795523344294E-2</c:v>
                </c:pt>
                <c:pt idx="7020">
                  <c:v>1.1900274727753818E-2</c:v>
                </c:pt>
                <c:pt idx="7021">
                  <c:v>1.1945879750292711E-2</c:v>
                </c:pt>
                <c:pt idx="7022">
                  <c:v>1.1985614510145301E-2</c:v>
                </c:pt>
                <c:pt idx="7023">
                  <c:v>1.2019485696559114E-2</c:v>
                </c:pt>
                <c:pt idx="7024">
                  <c:v>1.2047502753596345E-2</c:v>
                </c:pt>
                <c:pt idx="7025">
                  <c:v>1.2069677863666519E-2</c:v>
                </c:pt>
                <c:pt idx="7026">
                  <c:v>1.2086025929818276E-2</c:v>
                </c:pt>
                <c:pt idx="7027">
                  <c:v>1.2096564556817053E-2</c:v>
                </c:pt>
                <c:pt idx="7028">
                  <c:v>1.210131403103553E-2</c:v>
                </c:pt>
                <c:pt idx="7029">
                  <c:v>1.2100297299134947E-2</c:v>
                </c:pt>
                <c:pt idx="7030">
                  <c:v>1.2093539945600829E-2</c:v>
                </c:pt>
                <c:pt idx="7031">
                  <c:v>1.2081070169103056E-2</c:v>
                </c:pt>
                <c:pt idx="7032">
                  <c:v>1.2062918757735283E-2</c:v>
                </c:pt>
                <c:pt idx="7033">
                  <c:v>1.2039119063122584E-2</c:v>
                </c:pt>
                <c:pt idx="7034">
                  <c:v>1.2009706973422019E-2</c:v>
                </c:pt>
                <c:pt idx="7035">
                  <c:v>1.1974720885250761E-2</c:v>
                </c:pt>
                <c:pt idx="7036">
                  <c:v>1.193420167452414E-2</c:v>
                </c:pt>
                <c:pt idx="7037">
                  <c:v>1.1888192666264388E-2</c:v>
                </c:pt>
                <c:pt idx="7038">
                  <c:v>1.1836739603367062E-2</c:v>
                </c:pt>
                <c:pt idx="7039">
                  <c:v>1.1779890614354303E-2</c:v>
                </c:pt>
                <c:pt idx="7040">
                  <c:v>1.1717696180145872E-2</c:v>
                </c:pt>
                <c:pt idx="7041">
                  <c:v>1.1650209099839404E-2</c:v>
                </c:pt>
                <c:pt idx="7042">
                  <c:v>1.1577484455560842E-2</c:v>
                </c:pt>
                <c:pt idx="7043">
                  <c:v>1.1499579576381076E-2</c:v>
                </c:pt>
                <c:pt idx="7044">
                  <c:v>1.1416554001260189E-2</c:v>
                </c:pt>
                <c:pt idx="7045">
                  <c:v>1.132846944126613E-2</c:v>
                </c:pt>
                <c:pt idx="7046">
                  <c:v>1.1235389740719815E-2</c:v>
                </c:pt>
                <c:pt idx="7047">
                  <c:v>1.1137380837634997E-2</c:v>
                </c:pt>
                <c:pt idx="7048">
                  <c:v>1.1034510723301461E-2</c:v>
                </c:pt>
                <c:pt idx="7049">
                  <c:v>1.0926849401054095E-2</c:v>
                </c:pt>
                <c:pt idx="7050">
                  <c:v>1.081446884429022E-2</c:v>
                </c:pt>
                <c:pt idx="7051">
                  <c:v>1.0697442953703909E-2</c:v>
                </c:pt>
                <c:pt idx="7052">
                  <c:v>1.0575847513830941E-2</c:v>
                </c:pt>
                <c:pt idx="7053">
                  <c:v>1.0449760148838444E-2</c:v>
                </c:pt>
                <c:pt idx="7054">
                  <c:v>1.0319260277683963E-2</c:v>
                </c:pt>
                <c:pt idx="7055">
                  <c:v>1.0184429068601774E-2</c:v>
                </c:pt>
                <c:pt idx="7056">
                  <c:v>1.0045349392922618E-2</c:v>
                </c:pt>
                <c:pt idx="7057">
                  <c:v>9.902105778328861E-3</c:v>
                </c:pt>
                <c:pt idx="7058">
                  <c:v>9.7547843615348358E-3</c:v>
                </c:pt>
                <c:pt idx="7059">
                  <c:v>9.6034728403002912E-3</c:v>
                </c:pt>
                <c:pt idx="7060">
                  <c:v>9.4482604251353158E-3</c:v>
                </c:pt>
                <c:pt idx="7061">
                  <c:v>9.2892377902380838E-3</c:v>
                </c:pt>
                <c:pt idx="7062">
                  <c:v>9.126497024127685E-3</c:v>
                </c:pt>
                <c:pt idx="7063">
                  <c:v>8.9601315797494738E-3</c:v>
                </c:pt>
                <c:pt idx="7064">
                  <c:v>8.7902362241756241E-3</c:v>
                </c:pt>
                <c:pt idx="7065">
                  <c:v>8.6169069878822332E-3</c:v>
                </c:pt>
                <c:pt idx="7066">
                  <c:v>8.4402411136574266E-3</c:v>
                </c:pt>
                <c:pt idx="7067">
                  <c:v>8.260337005152928E-3</c:v>
                </c:pt>
                <c:pt idx="7068">
                  <c:v>8.0772941751158095E-3</c:v>
                </c:pt>
                <c:pt idx="7069">
                  <c:v>7.8912131933059123E-3</c:v>
                </c:pt>
                <c:pt idx="7070">
                  <c:v>7.7021956341499949E-3</c:v>
                </c:pt>
                <c:pt idx="7071">
                  <c:v>7.5103440241394018E-3</c:v>
                </c:pt>
                <c:pt idx="7072">
                  <c:v>7.3157617890076158E-3</c:v>
                </c:pt>
                <c:pt idx="7073">
                  <c:v>7.1185532007161578E-3</c:v>
                </c:pt>
                <c:pt idx="7074">
                  <c:v>6.9188233242533492E-3</c:v>
                </c:pt>
                <c:pt idx="7075">
                  <c:v>6.7166779643062485E-3</c:v>
                </c:pt>
                <c:pt idx="7076">
                  <c:v>6.5122236118004872E-3</c:v>
                </c:pt>
                <c:pt idx="7077">
                  <c:v>6.3055673903752657E-3</c:v>
                </c:pt>
                <c:pt idx="7078">
                  <c:v>6.0968170027234309E-3</c:v>
                </c:pt>
                <c:pt idx="7079">
                  <c:v>5.8860806769743248E-3</c:v>
                </c:pt>
                <c:pt idx="7080">
                  <c:v>5.6734671130047407E-3</c:v>
                </c:pt>
                <c:pt idx="7081">
                  <c:v>5.4590854287821034E-3</c:v>
                </c:pt>
                <c:pt idx="7082">
                  <c:v>5.2430451067303572E-3</c:v>
                </c:pt>
                <c:pt idx="7083">
                  <c:v>5.0254559401682287E-3</c:v>
                </c:pt>
                <c:pt idx="7084">
                  <c:v>4.8064279798272812E-3</c:v>
                </c:pt>
                <c:pt idx="7085">
                  <c:v>4.5860714804747682E-3</c:v>
                </c:pt>
                <c:pt idx="7086">
                  <c:v>4.3644968476858224E-3</c:v>
                </c:pt>
                <c:pt idx="7087">
                  <c:v>4.1418145847600014E-3</c:v>
                </c:pt>
                <c:pt idx="7088">
                  <c:v>3.9181352398404258E-3</c:v>
                </c:pt>
                <c:pt idx="7089">
                  <c:v>3.6935693532338019E-3</c:v>
                </c:pt>
                <c:pt idx="7090">
                  <c:v>3.4682274049288833E-3</c:v>
                </c:pt>
                <c:pt idx="7091">
                  <c:v>3.2422197624518913E-3</c:v>
                </c:pt>
                <c:pt idx="7092">
                  <c:v>3.0156566289296061E-3</c:v>
                </c:pt>
                <c:pt idx="7093">
                  <c:v>2.7886479914799871E-3</c:v>
                </c:pt>
                <c:pt idx="7094">
                  <c:v>2.5613035699448387E-3</c:v>
                </c:pt>
                <c:pt idx="7095">
                  <c:v>2.3337327659471736E-3</c:v>
                </c:pt>
                <c:pt idx="7096">
                  <c:v>2.1060446123443315E-3</c:v>
                </c:pt>
                <c:pt idx="7097">
                  <c:v>1.878347723060827E-3</c:v>
                </c:pt>
                <c:pt idx="7098">
                  <c:v>1.6507502433448368E-3</c:v>
                </c:pt>
                <c:pt idx="7099">
                  <c:v>1.4233598004635961E-3</c:v>
                </c:pt>
                <c:pt idx="7100">
                  <c:v>1.1962834548537157E-3</c:v>
                </c:pt>
                <c:pt idx="7101">
                  <c:v>9.6962765176524673E-4</c:v>
                </c:pt>
                <c:pt idx="7102">
                  <c:v>7.4349817340514245E-4</c:v>
                </c:pt>
                <c:pt idx="7103">
                  <c:v>5.1800009157182804E-4</c:v>
                </c:pt>
                <c:pt idx="7104">
                  <c:v>2.9323772089394817E-4</c:v>
                </c:pt>
                <c:pt idx="7105">
                  <c:v>6.9314572599607832E-5</c:v>
                </c:pt>
                <c:pt idx="7106">
                  <c:v>-1.5366669116014764E-4</c:v>
                </c:pt>
                <c:pt idx="7107">
                  <c:v>-3.7560430236464139E-4</c:v>
                </c:pt>
                <c:pt idx="7108">
                  <c:v>-5.9639743146678475E-4</c:v>
                </c:pt>
                <c:pt idx="7109">
                  <c:v>-8.1594623126723953E-4</c:v>
                </c:pt>
                <c:pt idx="7110">
                  <c:v>-1.0341518800694456E-3</c:v>
                </c:pt>
                <c:pt idx="7111">
                  <c:v>-1.2509166239969773E-3</c:v>
                </c:pt>
                <c:pt idx="7112">
                  <c:v>-1.466143818890841E-3</c:v>
                </c:pt>
                <c:pt idx="7113">
                  <c:v>-1.6797379713020116E-3</c:v>
                </c:pt>
                <c:pt idx="7114">
                  <c:v>-1.8916047788353155E-3</c:v>
                </c:pt>
                <c:pt idx="7115">
                  <c:v>-2.1016511697364909E-3</c:v>
                </c:pt>
                <c:pt idx="7116">
                  <c:v>-2.3097853417337272E-3</c:v>
                </c:pt>
                <c:pt idx="7117">
                  <c:v>-2.5159168000466262E-3</c:v>
                </c:pt>
                <c:pt idx="7118">
                  <c:v>-2.7199563947783545E-3</c:v>
                </c:pt>
                <c:pt idx="7119">
                  <c:v>-2.9218163572225018E-3</c:v>
                </c:pt>
                <c:pt idx="7120">
                  <c:v>-3.1214103356743072E-3</c:v>
                </c:pt>
                <c:pt idx="7121">
                  <c:v>-3.3186534301717593E-3</c:v>
                </c:pt>
                <c:pt idx="7122">
                  <c:v>-3.5134622265132302E-3</c:v>
                </c:pt>
                <c:pt idx="7123">
                  <c:v>-3.7057548293907921E-3</c:v>
                </c:pt>
                <c:pt idx="7124">
                  <c:v>-3.8954508946553372E-3</c:v>
                </c:pt>
                <c:pt idx="7125">
                  <c:v>-4.0824716607241445E-3</c:v>
                </c:pt>
                <c:pt idx="7126">
                  <c:v>-4.2667399790657845E-3</c:v>
                </c:pt>
                <c:pt idx="7127">
                  <c:v>-4.4481803438303873E-3</c:v>
                </c:pt>
                <c:pt idx="7128">
                  <c:v>-4.626718920527669E-3</c:v>
                </c:pt>
                <c:pt idx="7129">
                  <c:v>-4.8022835738168734E-3</c:v>
                </c:pt>
                <c:pt idx="7130">
                  <c:v>-4.9748038943600971E-3</c:v>
                </c:pt>
                <c:pt idx="7131">
                  <c:v>-5.1442112247312953E-3</c:v>
                </c:pt>
                <c:pt idx="7132">
                  <c:v>-5.3104386843909265E-3</c:v>
                </c:pt>
                <c:pt idx="7133">
                  <c:v>-5.4734211937048707E-3</c:v>
                </c:pt>
                <c:pt idx="7134">
                  <c:v>-5.6330954970031759E-3</c:v>
                </c:pt>
                <c:pt idx="7135">
                  <c:v>-5.7894001846758173E-3</c:v>
                </c:pt>
                <c:pt idx="7136">
                  <c:v>-5.9422757142816246E-3</c:v>
                </c:pt>
                <c:pt idx="7137">
                  <c:v>-6.0916644307078792E-3</c:v>
                </c:pt>
                <c:pt idx="7138">
                  <c:v>-6.2375105853066182E-3</c:v>
                </c:pt>
                <c:pt idx="7139">
                  <c:v>-6.3797603540858457E-3</c:v>
                </c:pt>
                <c:pt idx="7140">
                  <c:v>-6.5183618548706641E-3</c:v>
                </c:pt>
                <c:pt idx="7141">
                  <c:v>-6.6532651634877565E-3</c:v>
                </c:pt>
                <c:pt idx="7142">
                  <c:v>-6.7844223289453146E-3</c:v>
                </c:pt>
                <c:pt idx="7143">
                  <c:v>-6.9117873876091834E-3</c:v>
                </c:pt>
                <c:pt idx="7144">
                  <c:v>-7.0353163763758695E-3</c:v>
                </c:pt>
                <c:pt idx="7145">
                  <c:v>-7.154967344835444E-3</c:v>
                </c:pt>
                <c:pt idx="7146">
                  <c:v>-7.27070036641709E-3</c:v>
                </c:pt>
                <c:pt idx="7147">
                  <c:v>-7.3824775485754213E-3</c:v>
                </c:pt>
                <c:pt idx="7148">
                  <c:v>-7.490263041856739E-3</c:v>
                </c:pt>
                <c:pt idx="7149">
                  <c:v>-7.5940230480899245E-3</c:v>
                </c:pt>
                <c:pt idx="7150">
                  <c:v>-7.6937258274754556E-3</c:v>
                </c:pt>
                <c:pt idx="7151">
                  <c:v>-7.7893417046984203E-3</c:v>
                </c:pt>
                <c:pt idx="7152">
                  <c:v>-7.8808430740280374E-3</c:v>
                </c:pt>
                <c:pt idx="7153">
                  <c:v>-7.9682044034189541E-3</c:v>
                </c:pt>
                <c:pt idx="7154">
                  <c:v>-8.05140223760515E-3</c:v>
                </c:pt>
                <c:pt idx="7155">
                  <c:v>-8.1304152001955357E-3</c:v>
                </c:pt>
                <c:pt idx="7156">
                  <c:v>-8.2052239947719725E-3</c:v>
                </c:pt>
                <c:pt idx="7157">
                  <c:v>-8.2758114049975295E-3</c:v>
                </c:pt>
                <c:pt idx="7158">
                  <c:v>-8.3421622937358535E-3</c:v>
                </c:pt>
                <c:pt idx="7159">
                  <c:v>-8.4042636011849216E-3</c:v>
                </c:pt>
                <c:pt idx="7160">
                  <c:v>-8.462104342035464E-3</c:v>
                </c:pt>
                <c:pt idx="7161">
                  <c:v>-8.5156756016577205E-3</c:v>
                </c:pt>
                <c:pt idx="7162">
                  <c:v>-8.5649705313165479E-3</c:v>
                </c:pt>
                <c:pt idx="7163">
                  <c:v>-8.6099843424317195E-3</c:v>
                </c:pt>
                <c:pt idx="7164">
                  <c:v>-8.6507142998822131E-3</c:v>
                </c:pt>
                <c:pt idx="7165">
                  <c:v>-8.6871597143684271E-3</c:v>
                </c:pt>
                <c:pt idx="7166">
                  <c:v>-8.7193219338264783E-3</c:v>
                </c:pt>
                <c:pt idx="7167">
                  <c:v>-8.7472043339271895E-3</c:v>
                </c:pt>
                <c:pt idx="7168">
                  <c:v>-8.7708123076446782E-3</c:v>
                </c:pt>
                <c:pt idx="7169">
                  <c:v>-8.7901532539083269E-3</c:v>
                </c:pt>
                <c:pt idx="7170">
                  <c:v>-8.8052365653643085E-3</c:v>
                </c:pt>
                <c:pt idx="7171">
                  <c:v>-8.8160736152334777E-3</c:v>
                </c:pt>
                <c:pt idx="7172">
                  <c:v>-8.8226777432903348E-3</c:v>
                </c:pt>
                <c:pt idx="7173">
                  <c:v>-8.8250642409709486E-3</c:v>
                </c:pt>
                <c:pt idx="7174">
                  <c:v>-8.8232503356083444E-3</c:v>
                </c:pt>
                <c:pt idx="7175">
                  <c:v>-8.8172551738391006E-3</c:v>
                </c:pt>
                <c:pt idx="7176">
                  <c:v>-8.8070998041441632E-3</c:v>
                </c:pt>
                <c:pt idx="7177">
                  <c:v>-8.792807158582161E-3</c:v>
                </c:pt>
                <c:pt idx="7178">
                  <c:v>-8.7744020337097422E-3</c:v>
                </c:pt>
                <c:pt idx="7179">
                  <c:v>-8.7519110706828756E-3</c:v>
                </c:pt>
                <c:pt idx="7180">
                  <c:v>-8.7253627345657333E-3</c:v>
                </c:pt>
                <c:pt idx="7181">
                  <c:v>-8.694787292901766E-3</c:v>
                </c:pt>
                <c:pt idx="7182">
                  <c:v>-8.6602167934819764E-3</c:v>
                </c:pt>
                <c:pt idx="7183">
                  <c:v>-8.621685041384072E-3</c:v>
                </c:pt>
                <c:pt idx="7184">
                  <c:v>-8.5792275752596958E-3</c:v>
                </c:pt>
                <c:pt idx="7185">
                  <c:v>-8.5328816429368071E-3</c:v>
                </c:pt>
                <c:pt idx="7186">
                  <c:v>-8.4826861762749648E-3</c:v>
                </c:pt>
                <c:pt idx="7187">
                  <c:v>-8.4286817653591185E-3</c:v>
                </c:pt>
                <c:pt idx="7188">
                  <c:v>-8.3709106320054745E-3</c:v>
                </c:pt>
                <c:pt idx="7189">
                  <c:v>-8.3094166026158756E-3</c:v>
                </c:pt>
                <c:pt idx="7190">
                  <c:v>-8.2442450803839884E-3</c:v>
                </c:pt>
                <c:pt idx="7191">
                  <c:v>-8.1754430168703793E-3</c:v>
                </c:pt>
                <c:pt idx="7192">
                  <c:v>-8.1030588829702956E-3</c:v>
                </c:pt>
                <c:pt idx="7193">
                  <c:v>-8.0271426392951681E-3</c:v>
                </c:pt>
                <c:pt idx="7194">
                  <c:v>-7.9477457059546567E-3</c:v>
                </c:pt>
                <c:pt idx="7195">
                  <c:v>-7.8649209317970675E-3</c:v>
                </c:pt>
                <c:pt idx="7196">
                  <c:v>-7.7787225630966839E-3</c:v>
                </c:pt>
                <c:pt idx="7197">
                  <c:v>-7.6892062117122767E-3</c:v>
                </c:pt>
                <c:pt idx="7198">
                  <c:v>-7.5964288227447279E-3</c:v>
                </c:pt>
                <c:pt idx="7199">
                  <c:v>-7.5004486416884626E-3</c:v>
                </c:pt>
                <c:pt idx="7200">
                  <c:v>-7.4013251811196595E-3</c:v>
                </c:pt>
                <c:pt idx="7201">
                  <c:v>-7.2991191869304925E-3</c:v>
                </c:pt>
                <c:pt idx="7202">
                  <c:v>-7.193892604110512E-3</c:v>
                </c:pt>
                <c:pt idx="7203">
                  <c:v>-7.0857085421158813E-3</c:v>
                </c:pt>
                <c:pt idx="7204">
                  <c:v>-6.9746312398481433E-3</c:v>
                </c:pt>
                <c:pt idx="7205">
                  <c:v>-6.8607260302209361E-3</c:v>
                </c:pt>
                <c:pt idx="7206">
                  <c:v>-6.7440593043939911E-3</c:v>
                </c:pt>
                <c:pt idx="7207">
                  <c:v>-6.6246984756325889E-3</c:v>
                </c:pt>
                <c:pt idx="7208">
                  <c:v>-6.5027119428604889E-3</c:v>
                </c:pt>
                <c:pt idx="7209">
                  <c:v>-6.3781690538890134E-3</c:v>
                </c:pt>
                <c:pt idx="7210">
                  <c:v>-6.2511400683596761E-3</c:v>
                </c:pt>
                <c:pt idx="7211">
                  <c:v>-6.1216961204226964E-3</c:v>
                </c:pt>
                <c:pt idx="7212">
                  <c:v>-5.9899091811520628E-3</c:v>
                </c:pt>
                <c:pt idx="7213">
                  <c:v>-5.8558520207308649E-3</c:v>
                </c:pt>
                <c:pt idx="7214">
                  <c:v>-5.7195981704228288E-3</c:v>
                </c:pt>
                <c:pt idx="7215">
                  <c:v>-5.5812218843508841E-3</c:v>
                </c:pt>
                <c:pt idx="7216">
                  <c:v>-5.4407981010930117E-3</c:v>
                </c:pt>
                <c:pt idx="7217">
                  <c:v>-5.298402405121882E-3</c:v>
                </c:pt>
                <c:pt idx="7218">
                  <c:v>-5.1541109881052122E-3</c:v>
                </c:pt>
                <c:pt idx="7219">
                  <c:v>-5.0080006100947571E-3</c:v>
                </c:pt>
                <c:pt idx="7220">
                  <c:v>-4.8601485606012823E-3</c:v>
                </c:pt>
                <c:pt idx="7221">
                  <c:v>-4.7106326195926482E-3</c:v>
                </c:pt>
                <c:pt idx="7222">
                  <c:v>-4.5595310184400771E-3</c:v>
                </c:pt>
                <c:pt idx="7223">
                  <c:v>-4.4069224007939238E-3</c:v>
                </c:pt>
                <c:pt idx="7224">
                  <c:v>-4.2528857834623866E-3</c:v>
                </c:pt>
                <c:pt idx="7225">
                  <c:v>-4.0975005172706018E-3</c:v>
                </c:pt>
                <c:pt idx="7226">
                  <c:v>-3.9408462479214468E-3</c:v>
                </c:pt>
                <c:pt idx="7227">
                  <c:v>-3.783002876909477E-3</c:v>
                </c:pt>
                <c:pt idx="7228">
                  <c:v>-3.6240505224661552E-3</c:v>
                </c:pt>
                <c:pt idx="7229">
                  <c:v>-3.464069480578382E-3</c:v>
                </c:pt>
                <c:pt idx="7230">
                  <c:v>-3.3031401860848589E-3</c:v>
                </c:pt>
                <c:pt idx="7231">
                  <c:v>-3.1413431738934391E-3</c:v>
                </c:pt>
                <c:pt idx="7232">
                  <c:v>-2.9787590402990177E-3</c:v>
                </c:pt>
                <c:pt idx="7233">
                  <c:v>-2.8154684044574573E-3</c:v>
                </c:pt>
                <c:pt idx="7234">
                  <c:v>-2.6515518700068871E-3</c:v>
                </c:pt>
                <c:pt idx="7235">
                  <c:v>-2.487089986863319E-3</c:v>
                </c:pt>
                <c:pt idx="7236">
                  <c:v>-2.3221632132105581E-3</c:v>
                </c:pt>
                <c:pt idx="7237">
                  <c:v>-2.1568518777034403E-3</c:v>
                </c:pt>
                <c:pt idx="7238">
                  <c:v>-1.9912361418879809E-3</c:v>
                </c:pt>
                <c:pt idx="7239">
                  <c:v>-1.8253959628778153E-3</c:v>
                </c:pt>
                <c:pt idx="7240">
                  <c:v>-1.6594110562665858E-3</c:v>
                </c:pt>
                <c:pt idx="7241">
                  <c:v>-1.4933608593488213E-3</c:v>
                </c:pt>
                <c:pt idx="7242">
                  <c:v>-1.3273244945997537E-3</c:v>
                </c:pt>
                <c:pt idx="7243">
                  <c:v>-1.1613807334909534E-3</c:v>
                </c:pt>
                <c:pt idx="7244">
                  <c:v>-9.9560796061540615E-4</c:v>
                </c:pt>
                <c:pt idx="7245">
                  <c:v>-8.3008413815689134E-4</c:v>
                </c:pt>
                <c:pt idx="7246">
                  <c:v>-6.6488677070498134E-4</c:v>
                </c:pt>
                <c:pt idx="7247">
                  <c:v>-5.0009287046673433E-4</c:v>
                </c:pt>
                <c:pt idx="7248">
                  <c:v>-3.3577892282381943E-4</c:v>
                </c:pt>
                <c:pt idx="7249">
                  <c:v>-1.7202085233099744E-4</c:v>
                </c:pt>
                <c:pt idx="7250">
                  <c:v>-8.8939890984795027E-6</c:v>
                </c:pt>
                <c:pt idx="7251">
                  <c:v>1.5352696438134412E-4</c:v>
                </c:pt>
                <c:pt idx="7252">
                  <c:v>3.1516796597053071E-4</c:v>
                </c:pt>
                <c:pt idx="7253">
                  <c:v>4.7595566616973799E-4</c:v>
                </c:pt>
                <c:pt idx="7254">
                  <c:v>6.3581743991032735E-4</c:v>
                </c:pt>
                <c:pt idx="7255">
                  <c:v>7.9468141792056533E-4</c:v>
                </c:pt>
                <c:pt idx="7256">
                  <c:v>9.5247651750875303E-4</c:v>
                </c:pt>
                <c:pt idx="7257">
                  <c:v>1.10913247292083E-3</c:v>
                </c:pt>
                <c:pt idx="7258">
                  <c:v>1.2645798651480745E-3</c:v>
                </c:pt>
                <c:pt idx="7259">
                  <c:v>1.4187501511564438E-3</c:v>
                </c:pt>
                <c:pt idx="7260">
                  <c:v>1.5715756926894448E-3</c:v>
                </c:pt>
                <c:pt idx="7261">
                  <c:v>1.7229897843754299E-3</c:v>
                </c:pt>
                <c:pt idx="7262">
                  <c:v>1.8729266813696009E-3</c:v>
                </c:pt>
                <c:pt idx="7263">
                  <c:v>2.0213216263914608E-3</c:v>
                </c:pt>
                <c:pt idx="7264">
                  <c:v>2.1681108761492274E-3</c:v>
                </c:pt>
                <c:pt idx="7265">
                  <c:v>2.3132317272112342E-3</c:v>
                </c:pt>
                <c:pt idx="7266">
                  <c:v>2.4566225412378192E-3</c:v>
                </c:pt>
                <c:pt idx="7267">
                  <c:v>2.5982227696145937E-3</c:v>
                </c:pt>
                <c:pt idx="7268">
                  <c:v>2.7379729774548675E-3</c:v>
                </c:pt>
                <c:pt idx="7269">
                  <c:v>2.8758148669714169E-3</c:v>
                </c:pt>
                <c:pt idx="7270">
                  <c:v>3.0116913002021443E-3</c:v>
                </c:pt>
                <c:pt idx="7271">
                  <c:v>3.1455463210909511E-3</c:v>
                </c:pt>
                <c:pt idx="7272">
                  <c:v>3.27732517691458E-3</c:v>
                </c:pt>
                <c:pt idx="7273">
                  <c:v>3.4069743390270778E-3</c:v>
                </c:pt>
                <c:pt idx="7274">
                  <c:v>3.5344415229738818E-3</c:v>
                </c:pt>
                <c:pt idx="7275">
                  <c:v>3.6596757078402251E-3</c:v>
                </c:pt>
                <c:pt idx="7276">
                  <c:v>3.7826271550545354E-3</c:v>
                </c:pt>
                <c:pt idx="7277">
                  <c:v>3.9032474263773474E-3</c:v>
                </c:pt>
                <c:pt idx="7278">
                  <c:v>4.0214894012147971E-3</c:v>
                </c:pt>
                <c:pt idx="7279">
                  <c:v>4.1373072933124887E-3</c:v>
                </c:pt>
                <c:pt idx="7280">
                  <c:v>4.2506566666322253E-3</c:v>
                </c:pt>
                <c:pt idx="7281">
                  <c:v>4.3614944505944208E-3</c:v>
                </c:pt>
                <c:pt idx="7282">
                  <c:v>4.4697789546090912E-3</c:v>
                </c:pt>
                <c:pt idx="7283">
                  <c:v>4.5754698817891586E-3</c:v>
                </c:pt>
                <c:pt idx="7284">
                  <c:v>4.6785283421353326E-3</c:v>
                </c:pt>
                <c:pt idx="7285">
                  <c:v>4.7789168647206885E-3</c:v>
                </c:pt>
                <c:pt idx="7286">
                  <c:v>4.8765994094510353E-3</c:v>
                </c:pt>
                <c:pt idx="7287">
                  <c:v>4.9715413778651215E-3</c:v>
                </c:pt>
                <c:pt idx="7288">
                  <c:v>5.0637096232873206E-3</c:v>
                </c:pt>
                <c:pt idx="7289">
                  <c:v>5.1530724602709766E-3</c:v>
                </c:pt>
                <c:pt idx="7290">
                  <c:v>5.2395996732756932E-3</c:v>
                </c:pt>
                <c:pt idx="7291">
                  <c:v>5.3232625246315227E-3</c:v>
                </c:pt>
                <c:pt idx="7292">
                  <c:v>5.4040337616747111E-3</c:v>
                </c:pt>
                <c:pt idx="7293">
                  <c:v>5.4818876233133831E-3</c:v>
                </c:pt>
                <c:pt idx="7294">
                  <c:v>5.5567998457380207E-3</c:v>
                </c:pt>
                <c:pt idx="7295">
                  <c:v>5.6287476673896374E-3</c:v>
                </c:pt>
                <c:pt idx="7296">
                  <c:v>5.6977098332630857E-3</c:v>
                </c:pt>
                <c:pt idx="7297">
                  <c:v>5.7636665984215083E-3</c:v>
                </c:pt>
                <c:pt idx="7298">
                  <c:v>5.8265997308101156E-3</c:v>
                </c:pt>
                <c:pt idx="7299">
                  <c:v>5.8864925133129582E-3</c:v>
                </c:pt>
                <c:pt idx="7300">
                  <c:v>5.9433297451241072E-3</c:v>
                </c:pt>
                <c:pt idx="7301">
                  <c:v>5.997097742300948E-3</c:v>
                </c:pt>
                <c:pt idx="7302">
                  <c:v>6.0477843377451474E-3</c:v>
                </c:pt>
                <c:pt idx="7303">
                  <c:v>6.0953788802869642E-3</c:v>
                </c:pt>
                <c:pt idx="7304">
                  <c:v>6.1398722332228579E-3</c:v>
                </c:pt>
                <c:pt idx="7305">
                  <c:v>6.1812567720092087E-3</c:v>
                </c:pt>
                <c:pt idx="7306">
                  <c:v>6.2195263813062543E-3</c:v>
                </c:pt>
                <c:pt idx="7307">
                  <c:v>6.2546764513390744E-3</c:v>
                </c:pt>
                <c:pt idx="7308">
                  <c:v>6.2867038734945885E-3</c:v>
                </c:pt>
                <c:pt idx="7309">
                  <c:v>6.3156070352870519E-3</c:v>
                </c:pt>
                <c:pt idx="7310">
                  <c:v>6.3413858146093164E-3</c:v>
                </c:pt>
                <c:pt idx="7311">
                  <c:v>6.3640415732990653E-3</c:v>
                </c:pt>
                <c:pt idx="7312">
                  <c:v>6.3835771499987284E-3</c:v>
                </c:pt>
                <c:pt idx="7313">
                  <c:v>6.3999968524656881E-3</c:v>
                </c:pt>
                <c:pt idx="7314">
                  <c:v>6.413306449039151E-3</c:v>
                </c:pt>
                <c:pt idx="7315">
                  <c:v>6.4235131595936825E-3</c:v>
                </c:pt>
                <c:pt idx="7316">
                  <c:v>6.4306256457690811E-3</c:v>
                </c:pt>
                <c:pt idx="7317">
                  <c:v>6.4346540006215173E-3</c:v>
                </c:pt>
                <c:pt idx="7318">
                  <c:v>6.4356097375223706E-3</c:v>
                </c:pt>
                <c:pt idx="7319">
                  <c:v>6.433505778589135E-3</c:v>
                </c:pt>
                <c:pt idx="7320">
                  <c:v>6.4283564423956892E-3</c:v>
                </c:pt>
                <c:pt idx="7321">
                  <c:v>6.4201774310627437E-3</c:v>
                </c:pt>
                <c:pt idx="7322">
                  <c:v>6.4089858168081808E-3</c:v>
                </c:pt>
                <c:pt idx="7323">
                  <c:v>6.3948000278756965E-3</c:v>
                </c:pt>
                <c:pt idx="7324">
                  <c:v>6.377639833873015E-3</c:v>
                </c:pt>
                <c:pt idx="7325">
                  <c:v>6.3575263305575645E-3</c:v>
                </c:pt>
                <c:pt idx="7326">
                  <c:v>6.3344819240202339E-3</c:v>
                </c:pt>
                <c:pt idx="7327">
                  <c:v>6.3085303143787779E-3</c:v>
                </c:pt>
                <c:pt idx="7328">
                  <c:v>6.2796964788921113E-3</c:v>
                </c:pt>
                <c:pt idx="7329">
                  <c:v>6.2480066545002825E-3</c:v>
                </c:pt>
                <c:pt idx="7330">
                  <c:v>6.2134883199202835E-3</c:v>
                </c:pt>
                <c:pt idx="7331">
                  <c:v>6.1761701771827979E-3</c:v>
                </c:pt>
                <c:pt idx="7332">
                  <c:v>6.1360821326829403E-3</c:v>
                </c:pt>
                <c:pt idx="7333">
                  <c:v>6.0932552777267918E-3</c:v>
                </c:pt>
                <c:pt idx="7334">
                  <c:v>6.0477218686316742E-3</c:v>
                </c:pt>
                <c:pt idx="7335">
                  <c:v>5.9995153063184554E-3</c:v>
                </c:pt>
                <c:pt idx="7336">
                  <c:v>5.9486701154860544E-3</c:v>
                </c:pt>
                <c:pt idx="7337">
                  <c:v>5.895221923317079E-3</c:v>
                </c:pt>
                <c:pt idx="7338">
                  <c:v>5.8392074377735742E-3</c:v>
                </c:pt>
                <c:pt idx="7339">
                  <c:v>5.7806644254527421E-3</c:v>
                </c:pt>
                <c:pt idx="7340">
                  <c:v>5.7196316890544404E-3</c:v>
                </c:pt>
                <c:pt idx="7341">
                  <c:v>5.6561490444455931E-3</c:v>
                </c:pt>
                <c:pt idx="7342">
                  <c:v>5.590257297345233E-3</c:v>
                </c:pt>
                <c:pt idx="7343">
                  <c:v>5.5219982196443368E-3</c:v>
                </c:pt>
                <c:pt idx="7344">
                  <c:v>5.4514145253632537E-3</c:v>
                </c:pt>
                <c:pt idx="7345">
                  <c:v>5.378549846271629E-3</c:v>
                </c:pt>
                <c:pt idx="7346">
                  <c:v>5.3034487071771099E-3</c:v>
                </c:pt>
                <c:pt idx="7347">
                  <c:v>5.2261565009026423E-3</c:v>
                </c:pt>
                <c:pt idx="7348">
                  <c:v>5.1467194629490499E-3</c:v>
                </c:pt>
                <c:pt idx="7349">
                  <c:v>5.0651846458779478E-3</c:v>
                </c:pt>
                <c:pt idx="7350">
                  <c:v>4.9815998934134888E-3</c:v>
                </c:pt>
                <c:pt idx="7351">
                  <c:v>4.8960138142880921E-3</c:v>
                </c:pt>
                <c:pt idx="7352">
                  <c:v>4.8084757558237807E-3</c:v>
                </c:pt>
                <c:pt idx="7353">
                  <c:v>4.7190357772967434E-3</c:v>
                </c:pt>
                <c:pt idx="7354">
                  <c:v>4.6277446230658676E-3</c:v>
                </c:pt>
                <c:pt idx="7355">
                  <c:v>4.5346536954997624E-3</c:v>
                </c:pt>
                <c:pt idx="7356">
                  <c:v>4.439815027703368E-3</c:v>
                </c:pt>
                <c:pt idx="7357">
                  <c:v>4.3432812560737768E-3</c:v>
                </c:pt>
                <c:pt idx="7358">
                  <c:v>4.2451055926766056E-3</c:v>
                </c:pt>
                <c:pt idx="7359">
                  <c:v>4.1453417974798654E-3</c:v>
                </c:pt>
                <c:pt idx="7360">
                  <c:v>4.044044150442897E-3</c:v>
                </c:pt>
                <c:pt idx="7361">
                  <c:v>3.9412674234828773E-3</c:v>
                </c:pt>
                <c:pt idx="7362">
                  <c:v>3.8370668523245613E-3</c:v>
                </c:pt>
                <c:pt idx="7363">
                  <c:v>3.7314981082597226E-3</c:v>
                </c:pt>
                <c:pt idx="7364">
                  <c:v>3.6246172698167372E-3</c:v>
                </c:pt>
                <c:pt idx="7365">
                  <c:v>3.5164807943666256E-3</c:v>
                </c:pt>
                <c:pt idx="7366">
                  <c:v>3.4071454896617065E-3</c:v>
                </c:pt>
                <c:pt idx="7367">
                  <c:v>3.296668485345411E-3</c:v>
                </c:pt>
                <c:pt idx="7368">
                  <c:v>3.1851072044225288E-3</c:v>
                </c:pt>
                <c:pt idx="7369">
                  <c:v>3.0725193347198843E-3</c:v>
                </c:pt>
                <c:pt idx="7370">
                  <c:v>2.9589628003457921E-3</c:v>
                </c:pt>
                <c:pt idx="7371">
                  <c:v>2.8444957331580836E-3</c:v>
                </c:pt>
                <c:pt idx="7372">
                  <c:v>2.7291764442578127E-3</c:v>
                </c:pt>
                <c:pt idx="7373">
                  <c:v>2.6130633955282357E-3</c:v>
                </c:pt>
                <c:pt idx="7374">
                  <c:v>2.496215171217845E-3</c:v>
                </c:pt>
                <c:pt idx="7375">
                  <c:v>2.3786904495933596E-3</c:v>
                </c:pt>
                <c:pt idx="7376">
                  <c:v>2.2605479746731446E-3</c:v>
                </c:pt>
                <c:pt idx="7377">
                  <c:v>2.1418465280466071E-3</c:v>
                </c:pt>
                <c:pt idx="7378">
                  <c:v>2.0226449008041701E-3</c:v>
                </c:pt>
                <c:pt idx="7379">
                  <c:v>1.903001865581868E-3</c:v>
                </c:pt>
                <c:pt idx="7380">
                  <c:v>1.7829761487399374E-3</c:v>
                </c:pt>
                <c:pt idx="7381">
                  <c:v>1.6626264026781256E-3</c:v>
                </c:pt>
                <c:pt idx="7382">
                  <c:v>1.5420111783120338E-3</c:v>
                </c:pt>
                <c:pt idx="7383">
                  <c:v>1.4211888977168523E-3</c:v>
                </c:pt>
                <c:pt idx="7384">
                  <c:v>1.3002178269444962E-3</c:v>
                </c:pt>
                <c:pt idx="7385">
                  <c:v>1.1791560490507233E-3</c:v>
                </c:pt>
                <c:pt idx="7386">
                  <c:v>1.0580614373008818E-3</c:v>
                </c:pt>
                <c:pt idx="7387">
                  <c:v>9.3699162861508661E-4</c:v>
                </c:pt>
                <c:pt idx="7388">
                  <c:v>8.1600399722990395E-4</c:v>
                </c:pt>
                <c:pt idx="7389">
                  <c:v>6.9515562860083093E-4</c:v>
                </c:pt>
                <c:pt idx="7390">
                  <c:v>5.7450329355459206E-4</c:v>
                </c:pt>
                <c:pt idx="7391">
                  <c:v>4.5410342270583493E-4</c:v>
                </c:pt>
                <c:pt idx="7392">
                  <c:v>3.3401208114821219E-4</c:v>
                </c:pt>
                <c:pt idx="7393">
                  <c:v>2.1428494342253559E-4</c:v>
                </c:pt>
                <c:pt idx="7394">
                  <c:v>9.4977268788338601E-5</c:v>
                </c:pt>
                <c:pt idx="7395">
                  <c:v>-2.3856123212224413E-5</c:v>
                </c:pt>
                <c:pt idx="7396">
                  <c:v>-1.4216087685776631E-4</c:v>
                </c:pt>
                <c:pt idx="7397">
                  <c:v>-2.5988312404496151E-4</c:v>
                </c:pt>
                <c:pt idx="7398">
                  <c:v>-3.7696950773513058E-4</c:v>
                </c:pt>
                <c:pt idx="7399">
                  <c:v>-4.9336720506622722E-4</c:v>
                </c:pt>
                <c:pt idx="7400">
                  <c:v>-6.0902395010620127E-4</c:v>
                </c:pt>
                <c:pt idx="7401">
                  <c:v>-7.2388805624198785E-4</c:v>
                </c:pt>
                <c:pt idx="7402">
                  <c:v>-8.3790843820092135E-4</c:v>
                </c:pt>
                <c:pt idx="7403">
                  <c:v>-9.5103463368374785E-4</c:v>
                </c:pt>
                <c:pt idx="7404">
                  <c:v>-1.0632168246147039E-3</c:v>
                </c:pt>
                <c:pt idx="7405">
                  <c:v>-1.1744058579890595E-3</c:v>
                </c:pt>
                <c:pt idx="7406">
                  <c:v>-1.2845532663109658E-3</c:v>
                </c:pt>
                <c:pt idx="7407">
                  <c:v>-1.393611287628488E-3</c:v>
                </c:pt>
                <c:pt idx="7408">
                  <c:v>-1.5015328851343457E-3</c:v>
                </c:pt>
                <c:pt idx="7409">
                  <c:v>-1.6082717663381172E-3</c:v>
                </c:pt>
                <c:pt idx="7410">
                  <c:v>-1.7137824018143278E-3</c:v>
                </c:pt>
                <c:pt idx="7411">
                  <c:v>-1.818020043489963E-3</c:v>
                </c:pt>
                <c:pt idx="7412">
                  <c:v>-1.9209407424900598E-3</c:v>
                </c:pt>
                <c:pt idx="7413">
                  <c:v>-2.0225013665259245E-3</c:v>
                </c:pt>
                <c:pt idx="7414">
                  <c:v>-2.1226596168197574E-3</c:v>
                </c:pt>
                <c:pt idx="7415">
                  <c:v>-2.2213740445569219E-3</c:v>
                </c:pt>
                <c:pt idx="7416">
                  <c:v>-2.3186040668678356E-3</c:v>
                </c:pt>
                <c:pt idx="7417">
                  <c:v>-2.4143099823241273E-3</c:v>
                </c:pt>
                <c:pt idx="7418">
                  <c:v>-2.5084529859488672E-3</c:v>
                </c:pt>
                <c:pt idx="7419">
                  <c:v>-2.6009951837459634E-3</c:v>
                </c:pt>
                <c:pt idx="7420">
                  <c:v>-2.6918996067173424E-3</c:v>
                </c:pt>
                <c:pt idx="7421">
                  <c:v>-2.7811302243958089E-3</c:v>
                </c:pt>
                <c:pt idx="7422">
                  <c:v>-2.8686519578582461E-3</c:v>
                </c:pt>
                <c:pt idx="7423">
                  <c:v>-2.9544306922479006E-3</c:v>
                </c:pt>
                <c:pt idx="7424">
                  <c:v>-3.0384332887668309E-3</c:v>
                </c:pt>
                <c:pt idx="7425">
                  <c:v>-3.1206275961692411E-3</c:v>
                </c:pt>
                <c:pt idx="7426">
                  <c:v>-3.2009824616941666E-3</c:v>
                </c:pt>
                <c:pt idx="7427">
                  <c:v>-3.2794677415797064E-3</c:v>
                </c:pt>
                <c:pt idx="7428">
                  <c:v>-3.3560543109145548E-3</c:v>
                </c:pt>
                <c:pt idx="7429">
                  <c:v>-3.4307140730580805E-3</c:v>
                </c:pt>
                <c:pt idx="7430">
                  <c:v>-3.5034199685059714E-3</c:v>
                </c:pt>
                <c:pt idx="7431">
                  <c:v>-3.5741459832163425E-3</c:v>
                </c:pt>
                <c:pt idx="7432">
                  <c:v>-3.6428671564129864E-3</c:v>
                </c:pt>
                <c:pt idx="7433">
                  <c:v>-3.7095595878500203E-3</c:v>
                </c:pt>
                <c:pt idx="7434">
                  <c:v>-3.7742004445414281E-3</c:v>
                </c:pt>
                <c:pt idx="7435">
                  <c:v>-3.8367679669612364E-3</c:v>
                </c:pt>
                <c:pt idx="7436">
                  <c:v>-3.8972414746925648E-3</c:v>
                </c:pt>
                <c:pt idx="7437">
                  <c:v>-3.9556013715558828E-3</c:v>
                </c:pt>
                <c:pt idx="7438">
                  <c:v>-4.0118291501942483E-3</c:v>
                </c:pt>
                <c:pt idx="7439">
                  <c:v>-4.06590739611099E-3</c:v>
                </c:pt>
                <c:pt idx="7440">
                  <c:v>-4.1178197911925455E-3</c:v>
                </c:pt>
                <c:pt idx="7441">
                  <c:v>-4.1675511166710229E-3</c:v>
                </c:pt>
                <c:pt idx="7442">
                  <c:v>-4.2150872555764421E-3</c:v>
                </c:pt>
                <c:pt idx="7443">
                  <c:v>-4.2604151946320891E-3</c:v>
                </c:pt>
                <c:pt idx="7444">
                  <c:v>-4.3035230256338979E-3</c:v>
                </c:pt>
                <c:pt idx="7445">
                  <c:v>-4.3443999462962216E-3</c:v>
                </c:pt>
                <c:pt idx="7446">
                  <c:v>-4.383036260557127E-3</c:v>
                </c:pt>
                <c:pt idx="7447">
                  <c:v>-4.4194233783754304E-3</c:v>
                </c:pt>
                <c:pt idx="7448">
                  <c:v>-4.4535538149912107E-3</c:v>
                </c:pt>
                <c:pt idx="7449">
                  <c:v>-4.4854211896644038E-3</c:v>
                </c:pt>
                <c:pt idx="7450">
                  <c:v>-4.5150202239049525E-3</c:v>
                </c:pt>
                <c:pt idx="7451">
                  <c:v>-4.5423467391734976E-3</c:v>
                </c:pt>
                <c:pt idx="7452">
                  <c:v>-4.567397654083238E-3</c:v>
                </c:pt>
                <c:pt idx="7453">
                  <c:v>-4.5901709810833597E-3</c:v>
                </c:pt>
                <c:pt idx="7454">
                  <c:v>-4.6106658226396655E-3</c:v>
                </c:pt>
                <c:pt idx="7455">
                  <c:v>-4.6288823669182692E-3</c:v>
                </c:pt>
                <c:pt idx="7456">
                  <c:v>-4.6448218829715747E-3</c:v>
                </c:pt>
                <c:pt idx="7457">
                  <c:v>-4.6584867154226012E-3</c:v>
                </c:pt>
                <c:pt idx="7458">
                  <c:v>-4.669880278679873E-3</c:v>
                </c:pt>
                <c:pt idx="7459">
                  <c:v>-4.6790070506500837E-3</c:v>
                </c:pt>
                <c:pt idx="7460">
                  <c:v>-4.685872565988485E-3</c:v>
                </c:pt>
                <c:pt idx="7461">
                  <c:v>-4.6904834088723011E-3</c:v>
                </c:pt>
                <c:pt idx="7462">
                  <c:v>-4.6928472052939737E-3</c:v>
                </c:pt>
                <c:pt idx="7463">
                  <c:v>-4.6929726149226563E-3</c:v>
                </c:pt>
                <c:pt idx="7464">
                  <c:v>-4.6908693224766741E-3</c:v>
                </c:pt>
                <c:pt idx="7465">
                  <c:v>-4.6865480286719689E-3</c:v>
                </c:pt>
                <c:pt idx="7466">
                  <c:v>-4.6800204407265534E-3</c:v>
                </c:pt>
                <c:pt idx="7467">
                  <c:v>-4.6712992623870395E-3</c:v>
                </c:pt>
                <c:pt idx="7468">
                  <c:v>-4.6603981836088031E-3</c:v>
                </c:pt>
                <c:pt idx="7469">
                  <c:v>-4.6473318697220446E-3</c:v>
                </c:pt>
                <c:pt idx="7470">
                  <c:v>-4.632115950243371E-3</c:v>
                </c:pt>
                <c:pt idx="7471">
                  <c:v>-4.6147670072471539E-3</c:v>
                </c:pt>
                <c:pt idx="7472">
                  <c:v>-4.5953025633543284E-3</c:v>
                </c:pt>
                <c:pt idx="7473">
                  <c:v>-4.5737410693167764E-3</c:v>
                </c:pt>
                <c:pt idx="7474">
                  <c:v>-4.5501018912105715E-3</c:v>
                </c:pt>
                <c:pt idx="7475">
                  <c:v>-4.5244052972623133E-3</c:v>
                </c:pt>
                <c:pt idx="7476">
                  <c:v>-4.4966724442993995E-3</c:v>
                </c:pt>
                <c:pt idx="7477">
                  <c:v>-4.4669253638322534E-3</c:v>
                </c:pt>
                <c:pt idx="7478">
                  <c:v>-4.4351869477893277E-3</c:v>
                </c:pt>
                <c:pt idx="7479">
                  <c:v>-4.401480933905356E-3</c:v>
                </c:pt>
                <c:pt idx="7480">
                  <c:v>-4.3658318907638877E-3</c:v>
                </c:pt>
                <c:pt idx="7481">
                  <c:v>-4.3282652025045665E-3</c:v>
                </c:pt>
                <c:pt idx="7482">
                  <c:v>-4.2888070532776934E-3</c:v>
                </c:pt>
                <c:pt idx="7483">
                  <c:v>-4.247484411225212E-3</c:v>
                </c:pt>
                <c:pt idx="7484">
                  <c:v>-4.204325012367653E-3</c:v>
                </c:pt>
                <c:pt idx="7485">
                  <c:v>-4.1593573440259751E-3</c:v>
                </c:pt>
                <c:pt idx="7486">
                  <c:v>-4.1126106280711715E-3</c:v>
                </c:pt>
                <c:pt idx="7487">
                  <c:v>-4.064114803810151E-3</c:v>
                </c:pt>
                <c:pt idx="7488">
                  <c:v>-4.0139005106788394E-3</c:v>
                </c:pt>
                <c:pt idx="7489">
                  <c:v>-3.9619990706324347E-3</c:v>
                </c:pt>
                <c:pt idx="7490">
                  <c:v>-3.9084424703087709E-3</c:v>
                </c:pt>
                <c:pt idx="7491">
                  <c:v>-3.8532633429459299E-3</c:v>
                </c:pt>
                <c:pt idx="7492">
                  <c:v>-3.7964949500712726E-3</c:v>
                </c:pt>
                <c:pt idx="7493">
                  <c:v>-3.7381711629814671E-3</c:v>
                </c:pt>
                <c:pt idx="7494">
                  <c:v>-3.6783264439975098E-3</c:v>
                </c:pt>
                <c:pt idx="7495">
                  <c:v>-3.6169958275349664E-3</c:v>
                </c:pt>
                <c:pt idx="7496">
                  <c:v>-3.5542149009776579E-3</c:v>
                </c:pt>
                <c:pt idx="7497">
                  <c:v>-3.4900197853803276E-3</c:v>
                </c:pt>
                <c:pt idx="7498">
                  <c:v>-3.4244471159834192E-3</c:v>
                </c:pt>
                <c:pt idx="7499">
                  <c:v>-3.3575340225918851E-3</c:v>
                </c:pt>
                <c:pt idx="7500">
                  <c:v>-3.2893181097879728E-3</c:v>
                </c:pt>
                <c:pt idx="7501">
                  <c:v>-3.2198374370108651E-3</c:v>
                </c:pt>
                <c:pt idx="7502">
                  <c:v>-3.1491304985081761E-3</c:v>
                </c:pt>
                <c:pt idx="7503">
                  <c:v>-3.0772362031664569E-3</c:v>
                </c:pt>
                <c:pt idx="7504">
                  <c:v>-3.0041938542295769E-3</c:v>
                </c:pt>
                <c:pt idx="7505">
                  <c:v>-2.9300431289272099E-3</c:v>
                </c:pt>
                <c:pt idx="7506">
                  <c:v>-2.8548240580045714E-3</c:v>
                </c:pt>
                <c:pt idx="7507">
                  <c:v>-2.7785770051750812E-3</c:v>
                </c:pt>
                <c:pt idx="7508">
                  <c:v>-2.7013426465125299E-3</c:v>
                </c:pt>
                <c:pt idx="7509">
                  <c:v>-2.6231619497746501E-3</c:v>
                </c:pt>
                <c:pt idx="7510">
                  <c:v>-2.5440761536869249E-3</c:v>
                </c:pt>
                <c:pt idx="7511">
                  <c:v>-2.4641267471755138E-3</c:v>
                </c:pt>
                <c:pt idx="7512">
                  <c:v>-2.3833554485871724E-3</c:v>
                </c:pt>
                <c:pt idx="7513">
                  <c:v>-2.301804184892218E-3</c:v>
                </c:pt>
                <c:pt idx="7514">
                  <c:v>-2.219515070825487E-3</c:v>
                </c:pt>
                <c:pt idx="7515">
                  <c:v>-2.1365303881399917E-3</c:v>
                </c:pt>
                <c:pt idx="7516">
                  <c:v>-2.0528925647633348E-3</c:v>
                </c:pt>
                <c:pt idx="7517">
                  <c:v>-1.9686441540170646E-3</c:v>
                </c:pt>
                <c:pt idx="7518">
                  <c:v>-1.8838278138827696E-3</c:v>
                </c:pt>
                <c:pt idx="7519">
                  <c:v>-1.79848628628174E-3</c:v>
                </c:pt>
                <c:pt idx="7520">
                  <c:v>-1.7126623764147457E-3</c:v>
                </c:pt>
                <c:pt idx="7521">
                  <c:v>-1.6263989321918942E-3</c:v>
                </c:pt>
                <c:pt idx="7522">
                  <c:v>-1.5397388236677656E-3</c:v>
                </c:pt>
                <c:pt idx="7523">
                  <c:v>-1.4527249225698325E-3</c:v>
                </c:pt>
                <c:pt idx="7524">
                  <c:v>-1.3654000820183445E-3</c:v>
                </c:pt>
                <c:pt idx="7525">
                  <c:v>-1.2778071161994808E-3</c:v>
                </c:pt>
                <c:pt idx="7526">
                  <c:v>-1.1899887802065984E-3</c:v>
                </c:pt>
                <c:pt idx="7527">
                  <c:v>-1.1019877500322442E-3</c:v>
                </c:pt>
                <c:pt idx="7528">
                  <c:v>-1.013846602592581E-3</c:v>
                </c:pt>
                <c:pt idx="7529">
                  <c:v>-9.2560779603204101E-4</c:v>
                </c:pt>
                <c:pt idx="7530">
                  <c:v>-8.3731364999085531E-4</c:v>
                </c:pt>
                <c:pt idx="7531">
                  <c:v>-7.4900632619351727E-4</c:v>
                </c:pt>
                <c:pt idx="7532">
                  <c:v>-6.6072780902122746E-4</c:v>
                </c:pt>
                <c:pt idx="7533">
                  <c:v>-5.7251988647726221E-4</c:v>
                </c:pt>
                <c:pt idx="7534">
                  <c:v>-4.8442413109637075E-4</c:v>
                </c:pt>
                <c:pt idx="7535">
                  <c:v>-3.9648188117925425E-4</c:v>
                </c:pt>
                <c:pt idx="7536">
                  <c:v>-3.0873422220192712E-4</c:v>
                </c:pt>
                <c:pt idx="7537">
                  <c:v>-2.2122196839204829E-4</c:v>
                </c:pt>
                <c:pt idx="7538">
                  <c:v>-1.3398564453874422E-4</c:v>
                </c:pt>
                <c:pt idx="7539">
                  <c:v>-4.7065467999553435E-5</c:v>
                </c:pt>
                <c:pt idx="7540">
                  <c:v>3.949866905385978E-5</c:v>
                </c:pt>
                <c:pt idx="7541">
                  <c:v>1.2566721708658353E-4</c:v>
                </c:pt>
                <c:pt idx="7542">
                  <c:v>2.114009866792273E-4</c:v>
                </c:pt>
                <c:pt idx="7543">
                  <c:v>2.9666116532015891E-4</c:v>
                </c:pt>
                <c:pt idx="7544">
                  <c:v>3.8140933437017557E-4</c:v>
                </c:pt>
                <c:pt idx="7545">
                  <c:v>4.6560748552287623E-4</c:v>
                </c:pt>
                <c:pt idx="7546">
                  <c:v>5.4921803707036259E-4</c:v>
                </c:pt>
                <c:pt idx="7547">
                  <c:v>6.3220384988739247E-4</c:v>
                </c:pt>
                <c:pt idx="7548">
                  <c:v>7.1452824314924984E-4</c:v>
                </c:pt>
                <c:pt idx="7549">
                  <c:v>7.9615500973866831E-4</c:v>
                </c:pt>
                <c:pt idx="7550">
                  <c:v>8.770484313761071E-4</c:v>
                </c:pt>
                <c:pt idx="7551">
                  <c:v>9.5717329347168171E-4</c:v>
                </c:pt>
                <c:pt idx="7552">
                  <c:v>1.036494899617906E-3</c:v>
                </c:pt>
                <c:pt idx="7553">
                  <c:v>1.114979085828399E-3</c:v>
                </c:pt>
                <c:pt idx="7554">
                  <c:v>1.1925922344388853E-3</c:v>
                </c:pt>
                <c:pt idx="7555">
                  <c:v>1.2693012876789707E-3</c:v>
                </c:pt>
                <c:pt idx="7556">
                  <c:v>1.3450737609623678E-3</c:v>
                </c:pt>
                <c:pt idx="7557">
                  <c:v>1.4198777557591353E-3</c:v>
                </c:pt>
                <c:pt idx="7558">
                  <c:v>1.4936819722410209E-3</c:v>
                </c:pt>
                <c:pt idx="7559">
                  <c:v>1.5664557215105128E-3</c:v>
                </c:pt>
                <c:pt idx="7560">
                  <c:v>1.6381689375274241E-3</c:v>
                </c:pt>
                <c:pt idx="7561">
                  <c:v>1.7087921886255954E-3</c:v>
                </c:pt>
                <c:pt idx="7562">
                  <c:v>1.7782966888317195E-3</c:v>
                </c:pt>
                <c:pt idx="7563">
                  <c:v>1.8466543085809335E-3</c:v>
                </c:pt>
                <c:pt idx="7564">
                  <c:v>1.9138375853323391E-3</c:v>
                </c:pt>
                <c:pt idx="7565">
                  <c:v>1.9798197336308534E-3</c:v>
                </c:pt>
                <c:pt idx="7566">
                  <c:v>2.0445746549186037E-3</c:v>
                </c:pt>
                <c:pt idx="7567">
                  <c:v>2.1080769469138247E-3</c:v>
                </c:pt>
                <c:pt idx="7568">
                  <c:v>2.1703019126537463E-3</c:v>
                </c:pt>
                <c:pt idx="7569">
                  <c:v>2.2312255691419197E-3</c:v>
                </c:pt>
                <c:pt idx="7570">
                  <c:v>2.29082465562429E-3</c:v>
                </c:pt>
                <c:pt idx="7571">
                  <c:v>2.3490766414955284E-3</c:v>
                </c:pt>
                <c:pt idx="7572">
                  <c:v>2.4059597338158319E-3</c:v>
                </c:pt>
                <c:pt idx="7573">
                  <c:v>2.4614528844568479E-3</c:v>
                </c:pt>
                <c:pt idx="7574">
                  <c:v>2.515535796827163E-3</c:v>
                </c:pt>
                <c:pt idx="7575">
                  <c:v>2.5681889322632882E-3</c:v>
                </c:pt>
                <c:pt idx="7576">
                  <c:v>2.6193935159872046E-3</c:v>
                </c:pt>
                <c:pt idx="7577">
                  <c:v>2.669131542710181E-3</c:v>
                </c:pt>
                <c:pt idx="7578">
                  <c:v>2.7173857818242621E-3</c:v>
                </c:pt>
                <c:pt idx="7579">
                  <c:v>2.7641397822102524E-3</c:v>
                </c:pt>
                <c:pt idx="7580">
                  <c:v>2.8093778766582434E-3</c:v>
                </c:pt>
                <c:pt idx="7581">
                  <c:v>2.853085185889284E-3</c:v>
                </c:pt>
                <c:pt idx="7582">
                  <c:v>2.895247622198254E-3</c:v>
                </c:pt>
                <c:pt idx="7583">
                  <c:v>2.9358518926844148E-3</c:v>
                </c:pt>
                <c:pt idx="7584">
                  <c:v>2.9748855021108868E-3</c:v>
                </c:pt>
                <c:pt idx="7585">
                  <c:v>3.0123367553679128E-3</c:v>
                </c:pt>
                <c:pt idx="7586">
                  <c:v>3.0481947595315112E-3</c:v>
                </c:pt>
                <c:pt idx="7587">
                  <c:v>3.0824494255510663E-3</c:v>
                </c:pt>
                <c:pt idx="7588">
                  <c:v>3.1150914695407934E-3</c:v>
                </c:pt>
                <c:pt idx="7589">
                  <c:v>3.1461124136742272E-3</c:v>
                </c:pt>
                <c:pt idx="7590">
                  <c:v>3.1755045867117946E-3</c:v>
                </c:pt>
                <c:pt idx="7591">
                  <c:v>3.2032611241239687E-3</c:v>
                </c:pt>
                <c:pt idx="7592">
                  <c:v>3.2293759678390242E-3</c:v>
                </c:pt>
                <c:pt idx="7593">
                  <c:v>3.2538438656104039E-3</c:v>
                </c:pt>
                <c:pt idx="7594">
                  <c:v>3.2766603700043516E-3</c:v>
                </c:pt>
                <c:pt idx="7595">
                  <c:v>3.2978218370056482E-3</c:v>
                </c:pt>
                <c:pt idx="7596">
                  <c:v>3.3173254242482319E-3</c:v>
                </c:pt>
                <c:pt idx="7597">
                  <c:v>3.3351690888756514E-3</c:v>
                </c:pt>
                <c:pt idx="7598">
                  <c:v>3.351351585039737E-3</c:v>
                </c:pt>
                <c:pt idx="7599">
                  <c:v>3.3658724610064914E-3</c:v>
                </c:pt>
                <c:pt idx="7600">
                  <c:v>3.3787320559261094E-3</c:v>
                </c:pt>
                <c:pt idx="7601">
                  <c:v>3.3899314962236916E-3</c:v>
                </c:pt>
                <c:pt idx="7602">
                  <c:v>3.3994726916366565E-3</c:v>
                </c:pt>
                <c:pt idx="7603">
                  <c:v>3.4073583309047867E-3</c:v>
                </c:pt>
                <c:pt idx="7604">
                  <c:v>3.4135918770920883E-3</c:v>
                </c:pt>
                <c:pt idx="7605">
                  <c:v>3.4181775625800933E-3</c:v>
                </c:pt>
                <c:pt idx="7606">
                  <c:v>3.4211203837043172E-3</c:v>
                </c:pt>
                <c:pt idx="7607">
                  <c:v>3.422426095059453E-3</c:v>
                </c:pt>
                <c:pt idx="7608">
                  <c:v>3.4221012034681155E-3</c:v>
                </c:pt>
                <c:pt idx="7609">
                  <c:v>3.4201529616061485E-3</c:v>
                </c:pt>
                <c:pt idx="7610">
                  <c:v>3.4165893613290056E-3</c:v>
                </c:pt>
                <c:pt idx="7611">
                  <c:v>3.4114191266466356E-3</c:v>
                </c:pt>
                <c:pt idx="7612">
                  <c:v>3.4046517063987857E-3</c:v>
                </c:pt>
                <c:pt idx="7613">
                  <c:v>3.39629726660883E-3</c:v>
                </c:pt>
                <c:pt idx="7614">
                  <c:v>3.3863666825442243E-3</c:v>
                </c:pt>
                <c:pt idx="7615">
                  <c:v>3.374871530459228E-3</c:v>
                </c:pt>
                <c:pt idx="7616">
                  <c:v>3.3618240790476484E-3</c:v>
                </c:pt>
                <c:pt idx="7617">
                  <c:v>3.3472372806042593E-3</c:v>
                </c:pt>
                <c:pt idx="7618">
                  <c:v>3.331124761897205E-3</c:v>
                </c:pt>
                <c:pt idx="7619">
                  <c:v>3.3135008147668929E-3</c:v>
                </c:pt>
                <c:pt idx="7620">
                  <c:v>3.2943803864404152E-3</c:v>
                </c:pt>
                <c:pt idx="7621">
                  <c:v>3.2737790695842972E-3</c:v>
                </c:pt>
                <c:pt idx="7622">
                  <c:v>3.2517130920912112E-3</c:v>
                </c:pt>
                <c:pt idx="7623">
                  <c:v>3.2281993066085013E-3</c:v>
                </c:pt>
                <c:pt idx="7624">
                  <c:v>3.2032551798195272E-3</c:v>
                </c:pt>
                <c:pt idx="7625">
                  <c:v>3.1768987814757917E-3</c:v>
                </c:pt>
                <c:pt idx="7626">
                  <c:v>3.1491487731901842E-3</c:v>
                </c:pt>
                <c:pt idx="7627">
                  <c:v>3.1200243970097453E-3</c:v>
                </c:pt>
                <c:pt idx="7628">
                  <c:v>3.0895454637389712E-3</c:v>
                </c:pt>
                <c:pt idx="7629">
                  <c:v>3.0577323410681621E-3</c:v>
                </c:pt>
                <c:pt idx="7630">
                  <c:v>3.0246059414761458E-3</c:v>
                </c:pt>
                <c:pt idx="7631">
                  <c:v>2.9901877099303207E-3</c:v>
                </c:pt>
                <c:pt idx="7632">
                  <c:v>2.9544996113846336E-3</c:v>
                </c:pt>
                <c:pt idx="7633">
                  <c:v>2.9175641180864608E-3</c:v>
                </c:pt>
                <c:pt idx="7634">
                  <c:v>2.8794041967080465E-3</c:v>
                </c:pt>
                <c:pt idx="7635">
                  <c:v>2.8400432952730894E-3</c:v>
                </c:pt>
                <c:pt idx="7636">
                  <c:v>2.7995053299464212E-3</c:v>
                </c:pt>
                <c:pt idx="7637">
                  <c:v>2.757814671630989E-3</c:v>
                </c:pt>
                <c:pt idx="7638">
                  <c:v>2.7149961324147401E-3</c:v>
                </c:pt>
                <c:pt idx="7639">
                  <c:v>2.6710749518778594E-3</c:v>
                </c:pt>
                <c:pt idx="7640">
                  <c:v>2.6260767832449127E-3</c:v>
                </c:pt>
                <c:pt idx="7641">
                  <c:v>2.5800276794037541E-3</c:v>
                </c:pt>
                <c:pt idx="7642">
                  <c:v>2.5329540787950603E-3</c:v>
                </c:pt>
                <c:pt idx="7643">
                  <c:v>2.4848827911807844E-3</c:v>
                </c:pt>
                <c:pt idx="7644">
                  <c:v>2.435840983305662E-3</c:v>
                </c:pt>
                <c:pt idx="7645">
                  <c:v>2.3858561644382993E-3</c:v>
                </c:pt>
                <c:pt idx="7646">
                  <c:v>2.3349561718147326E-3</c:v>
                </c:pt>
                <c:pt idx="7647">
                  <c:v>2.2831691560103807E-3</c:v>
                </c:pt>
                <c:pt idx="7648">
                  <c:v>2.23052356619176E-3</c:v>
                </c:pt>
                <c:pt idx="7649">
                  <c:v>2.1770481353195828E-3</c:v>
                </c:pt>
                <c:pt idx="7650">
                  <c:v>2.1227718652724217E-3</c:v>
                </c:pt>
                <c:pt idx="7651">
                  <c:v>2.06772401189744E-3</c:v>
                </c:pt>
                <c:pt idx="7652">
                  <c:v>2.0119340700265461E-3</c:v>
                </c:pt>
                <c:pt idx="7653">
                  <c:v>1.9554317584216867E-3</c:v>
                </c:pt>
                <c:pt idx="7654">
                  <c:v>1.8982470046972439E-3</c:v>
                </c:pt>
                <c:pt idx="7655">
                  <c:v>1.8404099301975788E-3</c:v>
                </c:pt>
                <c:pt idx="7656">
                  <c:v>1.7819508348531896E-3</c:v>
                </c:pt>
                <c:pt idx="7657">
                  <c:v>1.7229001820197173E-3</c:v>
                </c:pt>
                <c:pt idx="7658">
                  <c:v>1.6632885832992372E-3</c:v>
                </c:pt>
                <c:pt idx="7659">
                  <c:v>1.6031467833653218E-3</c:v>
                </c:pt>
                <c:pt idx="7660">
                  <c:v>1.5425056447809389E-3</c:v>
                </c:pt>
                <c:pt idx="7661">
                  <c:v>1.4813961328368948E-3</c:v>
                </c:pt>
                <c:pt idx="7662">
                  <c:v>1.4198493004029002E-3</c:v>
                </c:pt>
                <c:pt idx="7663">
                  <c:v>1.3578962727976735E-3</c:v>
                </c:pt>
                <c:pt idx="7664">
                  <c:v>1.2955682327021958E-3</c:v>
                </c:pt>
                <c:pt idx="7665">
                  <c:v>1.2328964050999176E-3</c:v>
                </c:pt>
                <c:pt idx="7666">
                  <c:v>1.169912042271239E-3</c:v>
                </c:pt>
                <c:pt idx="7667">
                  <c:v>1.1066464088347245E-3</c:v>
                </c:pt>
                <c:pt idx="7668">
                  <c:v>1.0431307668457986E-3</c:v>
                </c:pt>
                <c:pt idx="7669">
                  <c:v>9.7939636097157381E-4</c:v>
                </c:pt>
                <c:pt idx="7670">
                  <c:v>9.1547440373220261E-4</c:v>
                </c:pt>
                <c:pt idx="7671">
                  <c:v>8.5139606081346671E-4</c:v>
                </c:pt>
                <c:pt idx="7672">
                  <c:v>7.8719243647848859E-4</c:v>
                </c:pt>
                <c:pt idx="7673">
                  <c:v>7.2289455907291857E-4</c:v>
                </c:pt>
                <c:pt idx="7674">
                  <c:v>6.5853336661275675E-4</c:v>
                </c:pt>
                <c:pt idx="7675">
                  <c:v>5.9413969249523415E-4</c:v>
                </c:pt>
                <c:pt idx="7676">
                  <c:v>5.2974425131833774E-4</c:v>
                </c:pt>
                <c:pt idx="7677">
                  <c:v>4.6537762480511401E-4</c:v>
                </c:pt>
                <c:pt idx="7678">
                  <c:v>4.0107024786827572E-4</c:v>
                </c:pt>
                <c:pt idx="7679">
                  <c:v>3.3685239480163708E-4</c:v>
                </c:pt>
                <c:pt idx="7680">
                  <c:v>2.7275416560129835E-4</c:v>
                </c:pt>
                <c:pt idx="7681">
                  <c:v>2.088054724351425E-4</c:v>
                </c:pt>
                <c:pt idx="7682">
                  <c:v>1.450360262632821E-4</c:v>
                </c:pt>
                <c:pt idx="7683">
                  <c:v>8.1475323577419824E-5</c:v>
                </c:pt>
                <c:pt idx="7684">
                  <c:v>1.8152633400273141E-5</c:v>
                </c:pt>
                <c:pt idx="7685">
                  <c:v>-4.4903015703505472E-5</c:v>
                </c:pt>
                <c:pt idx="7686">
                  <c:v>-1.076628483139421E-4</c:v>
                </c:pt>
                <c:pt idx="7687">
                  <c:v>-1.7009835472306473E-4</c:v>
                </c:pt>
                <c:pt idx="7688">
                  <c:v>-2.3218130332300837E-4</c:v>
                </c:pt>
                <c:pt idx="7689">
                  <c:v>-2.9388375277777674E-4</c:v>
                </c:pt>
                <c:pt idx="7690">
                  <c:v>-3.5517806409116694E-4</c:v>
                </c:pt>
                <c:pt idx="7691">
                  <c:v>-4.1603691231305371E-4</c:v>
                </c:pt>
                <c:pt idx="7692">
                  <c:v>-4.7643329819460335E-4</c:v>
                </c:pt>
                <c:pt idx="7693">
                  <c:v>-5.3634055964919315E-4</c:v>
                </c:pt>
                <c:pt idx="7694">
                  <c:v>-5.9573238282530723E-4</c:v>
                </c:pt>
                <c:pt idx="7695">
                  <c:v>-6.5458281318094046E-4</c:v>
                </c:pt>
                <c:pt idx="7696">
                  <c:v>-7.1286626619174458E-4</c:v>
                </c:pt>
                <c:pt idx="7697">
                  <c:v>-7.7055753790568034E-4</c:v>
                </c:pt>
                <c:pt idx="7698">
                  <c:v>-8.2763181524768761E-4</c:v>
                </c:pt>
                <c:pt idx="7699">
                  <c:v>-8.8406468610565563E-4</c:v>
                </c:pt>
                <c:pt idx="7700">
                  <c:v>-9.3983214916226678E-4</c:v>
                </c:pt>
                <c:pt idx="7701">
                  <c:v>-9.9491062352057751E-4</c:v>
                </c:pt>
                <c:pt idx="7702">
                  <c:v>-1.0492769580279831E-3</c:v>
                </c:pt>
                <c:pt idx="7703">
                  <c:v>-1.1029084404800419E-3</c:v>
                </c:pt>
                <c:pt idx="7704">
                  <c:v>-1.1557828064053719E-3</c:v>
                </c:pt>
                <c:pt idx="7705">
                  <c:v>-1.2078782477401133E-3</c:v>
                </c:pt>
                <c:pt idx="7706">
                  <c:v>-1.2591734211582768E-3</c:v>
                </c:pt>
                <c:pt idx="7707">
                  <c:v>-1.3096474562277738E-3</c:v>
                </c:pt>
                <c:pt idx="7708">
                  <c:v>-1.3592799632081991E-3</c:v>
                </c:pt>
                <c:pt idx="7709">
                  <c:v>-1.4080510406899358E-3</c:v>
                </c:pt>
                <c:pt idx="7710">
                  <c:v>-1.4559412828872625E-3</c:v>
                </c:pt>
                <c:pt idx="7711">
                  <c:v>-1.5029317866947633E-3</c:v>
                </c:pt>
                <c:pt idx="7712">
                  <c:v>-1.5490041584733094E-3</c:v>
                </c:pt>
                <c:pt idx="7713">
                  <c:v>-1.5941405206170596E-3</c:v>
                </c:pt>
                <c:pt idx="7714">
                  <c:v>-1.6383235176772194E-3</c:v>
                </c:pt>
                <c:pt idx="7715">
                  <c:v>-1.6815363224377451E-3</c:v>
                </c:pt>
                <c:pt idx="7716">
                  <c:v>-1.7237626416120721E-3</c:v>
                </c:pt>
                <c:pt idx="7717">
                  <c:v>-1.7649867211271288E-3</c:v>
                </c:pt>
                <c:pt idx="7718">
                  <c:v>-1.8051933514075431E-3</c:v>
                </c:pt>
                <c:pt idx="7719">
                  <c:v>-1.8443678721152183E-3</c:v>
                </c:pt>
                <c:pt idx="7720">
                  <c:v>-1.8824961768110797E-3</c:v>
                </c:pt>
                <c:pt idx="7721">
                  <c:v>-1.9195647171515323E-3</c:v>
                </c:pt>
                <c:pt idx="7722">
                  <c:v>-1.9555605069415056E-3</c:v>
                </c:pt>
                <c:pt idx="7723">
                  <c:v>-1.9904711258539385E-3</c:v>
                </c:pt>
                <c:pt idx="7724">
                  <c:v>-2.0242847228522619E-3</c:v>
                </c:pt>
                <c:pt idx="7725">
                  <c:v>-2.0569900193349163E-3</c:v>
                </c:pt>
                <c:pt idx="7726">
                  <c:v>-2.0885763120256449E-3</c:v>
                </c:pt>
                <c:pt idx="7727">
                  <c:v>-2.1190334754849984E-3</c:v>
                </c:pt>
                <c:pt idx="7728">
                  <c:v>-2.1483519644901116E-3</c:v>
                </c:pt>
                <c:pt idx="7729">
                  <c:v>-2.176522815975575E-3</c:v>
                </c:pt>
                <c:pt idx="7730">
                  <c:v>-2.2035376507939558E-3</c:v>
                </c:pt>
                <c:pt idx="7731">
                  <c:v>-2.2293886750886747E-3</c:v>
                </c:pt>
                <c:pt idx="7732">
                  <c:v>-2.2540686815653043E-3</c:v>
                </c:pt>
                <c:pt idx="7733">
                  <c:v>-2.2775710502238957E-3</c:v>
                </c:pt>
                <c:pt idx="7734">
                  <c:v>-2.2998897490377839E-3</c:v>
                </c:pt>
                <c:pt idx="7735">
                  <c:v>-2.3210193342213781E-3</c:v>
                </c:pt>
                <c:pt idx="7736">
                  <c:v>-2.3409549502641791E-3</c:v>
                </c:pt>
                <c:pt idx="7737">
                  <c:v>-2.3596923296718437E-3</c:v>
                </c:pt>
                <c:pt idx="7738">
                  <c:v>-2.3772277924305084E-3</c:v>
                </c:pt>
                <c:pt idx="7739">
                  <c:v>-2.393558245201724E-3</c:v>
                </c:pt>
                <c:pt idx="7740">
                  <c:v>-2.4086811802327269E-3</c:v>
                </c:pt>
                <c:pt idx="7741">
                  <c:v>-2.4225946740022214E-3</c:v>
                </c:pt>
                <c:pt idx="7742">
                  <c:v>-2.4352973855877227E-3</c:v>
                </c:pt>
                <c:pt idx="7743">
                  <c:v>-2.4467885547619981E-3</c:v>
                </c:pt>
                <c:pt idx="7744">
                  <c:v>-2.4570679998330287E-3</c:v>
                </c:pt>
                <c:pt idx="7745">
                  <c:v>-2.4661361152101442E-3</c:v>
                </c:pt>
                <c:pt idx="7746">
                  <c:v>-2.473993868709533E-3</c:v>
                </c:pt>
                <c:pt idx="7747">
                  <c:v>-2.4806427985896965E-3</c:v>
                </c:pt>
                <c:pt idx="7748">
                  <c:v>-2.4860850103511508E-3</c:v>
                </c:pt>
                <c:pt idx="7749">
                  <c:v>-2.4903231732562787E-3</c:v>
                </c:pt>
                <c:pt idx="7750">
                  <c:v>-2.4933605166192661E-3</c:v>
                </c:pt>
                <c:pt idx="7751">
                  <c:v>-2.4952008258216532E-3</c:v>
                </c:pt>
                <c:pt idx="7752">
                  <c:v>-2.4958484381024989E-3</c:v>
                </c:pt>
                <c:pt idx="7753">
                  <c:v>-2.4953082380986535E-3</c:v>
                </c:pt>
                <c:pt idx="7754">
                  <c:v>-2.4935856531353353E-3</c:v>
                </c:pt>
                <c:pt idx="7755">
                  <c:v>-2.4906866482918804E-3</c:v>
                </c:pt>
                <c:pt idx="7756">
                  <c:v>-2.4866177212281627E-3</c:v>
                </c:pt>
                <c:pt idx="7757">
                  <c:v>-2.4813858967792112E-3</c:v>
                </c:pt>
                <c:pt idx="7758">
                  <c:v>-2.4749987213266108E-3</c:v>
                </c:pt>
                <c:pt idx="7759">
                  <c:v>-2.4674642569439461E-3</c:v>
                </c:pt>
                <c:pt idx="7760">
                  <c:v>-2.4587910753282594E-3</c:v>
                </c:pt>
                <c:pt idx="7761">
                  <c:v>-2.448988251503571E-3</c:v>
                </c:pt>
                <c:pt idx="7762">
                  <c:v>-2.4380653573299236E-3</c:v>
                </c:pt>
                <c:pt idx="7763">
                  <c:v>-2.4260324547903302E-3</c:v>
                </c:pt>
                <c:pt idx="7764">
                  <c:v>-2.4129000890802262E-3</c:v>
                </c:pt>
                <c:pt idx="7765">
                  <c:v>-2.398679281500457E-3</c:v>
                </c:pt>
                <c:pt idx="7766">
                  <c:v>-2.3833815221490054E-3</c:v>
                </c:pt>
                <c:pt idx="7767">
                  <c:v>-2.3670187624284041E-3</c:v>
                </c:pt>
                <c:pt idx="7768">
                  <c:v>-2.3496034073558431E-3</c:v>
                </c:pt>
                <c:pt idx="7769">
                  <c:v>-2.3311483077080994E-3</c:v>
                </c:pt>
                <c:pt idx="7770">
                  <c:v>-2.3116667519710392E-3</c:v>
                </c:pt>
                <c:pt idx="7771">
                  <c:v>-2.2911724581303502E-3</c:v>
                </c:pt>
                <c:pt idx="7772">
                  <c:v>-2.2696795652930426E-3</c:v>
                </c:pt>
                <c:pt idx="7773">
                  <c:v>-2.2472026251237035E-3</c:v>
                </c:pt>
                <c:pt idx="7774">
                  <c:v>-2.2237565931647559E-3</c:v>
                </c:pt>
                <c:pt idx="7775">
                  <c:v>-2.1993568199538522E-3</c:v>
                </c:pt>
                <c:pt idx="7776">
                  <c:v>-2.1740190420316799E-3</c:v>
                </c:pt>
                <c:pt idx="7777">
                  <c:v>-2.147759372782328E-3</c:v>
                </c:pt>
                <c:pt idx="7778">
                  <c:v>-2.1205942931492761E-3</c:v>
                </c:pt>
                <c:pt idx="7779">
                  <c:v>-2.0925406421987347E-3</c:v>
                </c:pt>
                <c:pt idx="7780">
                  <c:v>-2.063615607584994E-3</c:v>
                </c:pt>
                <c:pt idx="7781">
                  <c:v>-2.0338367158460658E-3</c:v>
                </c:pt>
                <c:pt idx="7782">
                  <c:v>-2.0032218226333732E-3</c:v>
                </c:pt>
                <c:pt idx="7783">
                  <c:v>-1.9717891027830423E-3</c:v>
                </c:pt>
                <c:pt idx="7784">
                  <c:v>-1.9395570403078551E-3</c:v>
                </c:pt>
                <c:pt idx="7785">
                  <c:v>-1.906544418269067E-3</c:v>
                </c:pt>
                <c:pt idx="7786">
                  <c:v>-1.8727703085588947E-3</c:v>
                </c:pt>
                <c:pt idx="7787">
                  <c:v>-1.8382540615893459E-3</c:v>
                </c:pt>
                <c:pt idx="7788">
                  <c:v>-1.8030152958908726E-3</c:v>
                </c:pt>
                <c:pt idx="7789">
                  <c:v>-1.7670738876311215E-3</c:v>
                </c:pt>
                <c:pt idx="7790">
                  <c:v>-1.7304499600572663E-3</c:v>
                </c:pt>
                <c:pt idx="7791">
                  <c:v>-1.693163872863903E-3</c:v>
                </c:pt>
                <c:pt idx="7792">
                  <c:v>-1.655236211498565E-3</c:v>
                </c:pt>
                <c:pt idx="7793">
                  <c:v>-1.6166877764058048E-3</c:v>
                </c:pt>
                <c:pt idx="7794">
                  <c:v>-1.577539572216435E-3</c:v>
                </c:pt>
                <c:pt idx="7795">
                  <c:v>-1.5378127968815527E-3</c:v>
                </c:pt>
                <c:pt idx="7796">
                  <c:v>-1.4975288307727376E-3</c:v>
                </c:pt>
                <c:pt idx="7797">
                  <c:v>-1.4567092257296709E-3</c:v>
                </c:pt>
                <c:pt idx="7798">
                  <c:v>-1.4153756940907937E-3</c:v>
                </c:pt>
                <c:pt idx="7799">
                  <c:v>-1.3735500976754399E-3</c:v>
                </c:pt>
                <c:pt idx="7800">
                  <c:v>-1.3312544367583348E-3</c:v>
                </c:pt>
                <c:pt idx="7801">
                  <c:v>-1.2885108390245914E-3</c:v>
                </c:pt>
                <c:pt idx="7802">
                  <c:v>-1.2453415485042571E-3</c:v>
                </c:pt>
                <c:pt idx="7803">
                  <c:v>-1.2017689145043177E-3</c:v>
                </c:pt>
                <c:pt idx="7804">
                  <c:v>-1.1578153805432462E-3</c:v>
                </c:pt>
                <c:pt idx="7805">
                  <c:v>-1.1135034732847016E-3</c:v>
                </c:pt>
                <c:pt idx="7806">
                  <c:v>-1.0688557914761286E-3</c:v>
                </c:pt>
                <c:pt idx="7807">
                  <c:v>-1.0238949949065799E-3</c:v>
                </c:pt>
                <c:pt idx="7808">
                  <c:v>-9.786437933875286E-4</c:v>
                </c:pt>
                <c:pt idx="7809">
                  <c:v>-9.3312493574819228E-4</c:v>
                </c:pt>
                <c:pt idx="7810">
                  <c:v>-8.8736119886025533E-4</c:v>
                </c:pt>
                <c:pt idx="7811">
                  <c:v>-8.4137537671516915E-4</c:v>
                </c:pt>
                <c:pt idx="7812">
                  <c:v>-7.9519026951370246E-4</c:v>
                </c:pt>
                <c:pt idx="7813">
                  <c:v>-7.4882867282352237E-4</c:v>
                </c:pt>
                <c:pt idx="7814">
                  <c:v>-7.0231336676560897E-4</c:v>
                </c:pt>
                <c:pt idx="7815">
                  <c:v>-6.5566710527850051E-4</c:v>
                </c:pt>
                <c:pt idx="7816">
                  <c:v>-6.0891260542098307E-4</c:v>
                </c:pt>
                <c:pt idx="7817">
                  <c:v>-5.6207253674921869E-4</c:v>
                </c:pt>
                <c:pt idx="7818">
                  <c:v>-5.1516951075794765E-4</c:v>
                </c:pt>
                <c:pt idx="7819">
                  <c:v>-4.6822607039820211E-4</c:v>
                </c:pt>
                <c:pt idx="7820">
                  <c:v>-4.21264679682273E-4</c:v>
                </c:pt>
                <c:pt idx="7821">
                  <c:v>-3.743077133427637E-4</c:v>
                </c:pt>
                <c:pt idx="7822">
                  <c:v>-3.2737744661865933E-4</c:v>
                </c:pt>
                <c:pt idx="7823">
                  <c:v>-2.8049604509303286E-4</c:v>
                </c:pt>
                <c:pt idx="7824">
                  <c:v>-2.3368555466342153E-4</c:v>
                </c:pt>
                <c:pt idx="7825">
                  <c:v>-1.8696789158362641E-4</c:v>
                </c:pt>
                <c:pt idx="7826">
                  <c:v>-1.4036483263215241E-4</c:v>
                </c:pt>
                <c:pt idx="7827">
                  <c:v>-9.3898005371670354E-5</c:v>
                </c:pt>
                <c:pt idx="7828">
                  <c:v>-4.7588878525696736E-5</c:v>
                </c:pt>
                <c:pt idx="7829">
                  <c:v>-1.4587525188499881E-6</c:v>
                </c:pt>
                <c:pt idx="7830">
                  <c:v>4.4471249980631777E-5</c:v>
                </c:pt>
                <c:pt idx="7831">
                  <c:v>9.0180193257931855E-5</c:v>
                </c:pt>
                <c:pt idx="7832">
                  <c:v>1.3564733766747308E-4</c:v>
                </c:pt>
                <c:pt idx="7833">
                  <c:v>1.8085214870878401E-4</c:v>
                </c:pt>
                <c:pt idx="7834">
                  <c:v>2.2577430575636666E-4</c:v>
                </c:pt>
                <c:pt idx="7835">
                  <c:v>2.7039371088982071E-4</c:v>
                </c:pt>
                <c:pt idx="7836">
                  <c:v>3.1469049740981783E-4</c:v>
                </c:pt>
                <c:pt idx="7837">
                  <c:v>3.5864503828133323E-4</c:v>
                </c:pt>
                <c:pt idx="7838">
                  <c:v>4.0223795438767111E-4</c:v>
                </c:pt>
                <c:pt idx="7839">
                  <c:v>4.4545012269554053E-4</c:v>
                </c:pt>
                <c:pt idx="7840">
                  <c:v>4.8826268416948967E-4</c:v>
                </c:pt>
                <c:pt idx="7841">
                  <c:v>5.3065705161359754E-4</c:v>
                </c:pt>
                <c:pt idx="7842">
                  <c:v>5.7261491729380671E-4</c:v>
                </c:pt>
                <c:pt idx="7843">
                  <c:v>6.1411826041854098E-4</c:v>
                </c:pt>
                <c:pt idx="7844">
                  <c:v>6.5514935443803019E-4</c:v>
                </c:pt>
                <c:pt idx="7845">
                  <c:v>6.9569077421077741E-4</c:v>
                </c:pt>
                <c:pt idx="7846">
                  <c:v>7.3572540292409546E-4</c:v>
                </c:pt>
                <c:pt idx="7847">
                  <c:v>7.7523643890025284E-4</c:v>
                </c:pt>
                <c:pt idx="7848">
                  <c:v>8.1420740218872563E-4</c:v>
                </c:pt>
                <c:pt idx="7849">
                  <c:v>8.5262214101390751E-4</c:v>
                </c:pt>
                <c:pt idx="7850">
                  <c:v>8.9046483799366078E-4</c:v>
                </c:pt>
                <c:pt idx="7851">
                  <c:v>9.277200162138903E-4</c:v>
                </c:pt>
                <c:pt idx="7852">
                  <c:v>9.6437254502835352E-4</c:v>
                </c:pt>
                <c:pt idx="7853">
                  <c:v>1.0004076458699663E-3</c:v>
                </c:pt>
                <c:pt idx="7854">
                  <c:v>1.0358108975898469E-3</c:v>
                </c:pt>
                <c:pt idx="7855">
                  <c:v>1.070568241833486E-3</c:v>
                </c:pt>
                <c:pt idx="7856">
                  <c:v>1.1046659881103027E-3</c:v>
                </c:pt>
                <c:pt idx="7857">
                  <c:v>1.1380908186951033E-3</c:v>
                </c:pt>
                <c:pt idx="7858">
                  <c:v>1.1708297933384476E-3</c:v>
                </c:pt>
                <c:pt idx="7859">
                  <c:v>1.2028703537258099E-3</c:v>
                </c:pt>
                <c:pt idx="7860">
                  <c:v>1.2342003278638064E-3</c:v>
                </c:pt>
                <c:pt idx="7861">
                  <c:v>1.2648079340569188E-3</c:v>
                </c:pt>
                <c:pt idx="7862">
                  <c:v>1.2946817849335897E-3</c:v>
                </c:pt>
                <c:pt idx="7863">
                  <c:v>1.3238108910228604E-3</c:v>
                </c:pt>
                <c:pt idx="7864">
                  <c:v>1.3521846643074523E-3</c:v>
                </c:pt>
                <c:pt idx="7865">
                  <c:v>1.3797929214871961E-3</c:v>
                </c:pt>
                <c:pt idx="7866">
                  <c:v>1.4066258870342216E-3</c:v>
                </c:pt>
                <c:pt idx="7867">
                  <c:v>1.4326741960941827E-3</c:v>
                </c:pt>
                <c:pt idx="7868">
                  <c:v>1.4579288970965104E-3</c:v>
                </c:pt>
                <c:pt idx="7869">
                  <c:v>1.4823814542593221E-3</c:v>
                </c:pt>
                <c:pt idx="7870">
                  <c:v>1.5060237497784843E-3</c:v>
                </c:pt>
                <c:pt idx="7871">
                  <c:v>1.5288480859203763E-3</c:v>
                </c:pt>
                <c:pt idx="7872">
                  <c:v>1.5508471867984304E-3</c:v>
                </c:pt>
                <c:pt idx="7873">
                  <c:v>1.5720142000089929E-3</c:v>
                </c:pt>
                <c:pt idx="7874">
                  <c:v>1.5923426980470729E-3</c:v>
                </c:pt>
              </c:numCache>
            </c:numRef>
          </c:yVal>
          <c:smooth val="0"/>
          <c:extLst>
            <c:ext xmlns:c16="http://schemas.microsoft.com/office/drawing/2014/chart" uri="{C3380CC4-5D6E-409C-BE32-E72D297353CC}">
              <c16:uniqueId val="{00000000-FABC-41A0-885E-70795447C6DB}"/>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a:t>
                </a:r>
                <a:r>
                  <a:rPr lang="en-US" baseline="0"/>
                  <a:t> in Contact Force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Sheet2!$A$5:$A$7879</c:f>
              <c:numCache>
                <c:formatCode>General</c:formatCode>
                <c:ptCount val="7875"/>
                <c:pt idx="0">
                  <c:v>-5.3333333333333304</c:v>
                </c:pt>
                <c:pt idx="1">
                  <c:v>-5.3319446250000002</c:v>
                </c:pt>
                <c:pt idx="2">
                  <c:v>-5.3305559166666701</c:v>
                </c:pt>
                <c:pt idx="3">
                  <c:v>-5.3291672083333301</c:v>
                </c:pt>
                <c:pt idx="4">
                  <c:v>-5.3277785</c:v>
                </c:pt>
                <c:pt idx="5">
                  <c:v>-5.3263897916666698</c:v>
                </c:pt>
                <c:pt idx="6">
                  <c:v>-5.3250010833333299</c:v>
                </c:pt>
                <c:pt idx="7">
                  <c:v>-5.3236123749999997</c:v>
                </c:pt>
                <c:pt idx="8">
                  <c:v>-5.3222236666666696</c:v>
                </c:pt>
                <c:pt idx="9">
                  <c:v>-5.3208349583333296</c:v>
                </c:pt>
                <c:pt idx="10">
                  <c:v>-5.3194462500000004</c:v>
                </c:pt>
                <c:pt idx="11">
                  <c:v>-5.3180575416666702</c:v>
                </c:pt>
                <c:pt idx="12">
                  <c:v>-5.3166688333333303</c:v>
                </c:pt>
                <c:pt idx="13">
                  <c:v>-5.3152801250000001</c:v>
                </c:pt>
                <c:pt idx="14">
                  <c:v>-5.31389141666667</c:v>
                </c:pt>
                <c:pt idx="15">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Sheet2!$L$5:$L$7879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3.8207332942854177E-16</c:v>
                </c:pt>
                <c:pt idx="3845">
                  <c:v>5.8602719568116858E-15</c:v>
                </c:pt>
                <c:pt idx="3846">
                  <c:v>4.0237986135880095E-14</c:v>
                </c:pt>
                <c:pt idx="3847">
                  <c:v>1.7596668507587735E-13</c:v>
                </c:pt>
                <c:pt idx="3848">
                  <c:v>5.6791078277384016E-13</c:v>
                </c:pt>
                <c:pt idx="3849">
                  <c:v>1.4896570626686435E-12</c:v>
                </c:pt>
                <c:pt idx="3850">
                  <c:v>3.4050271263214235E-12</c:v>
                </c:pt>
                <c:pt idx="3851">
                  <c:v>7.0965108320160027E-12</c:v>
                </c:pt>
                <c:pt idx="3852">
                  <c:v>1.3801359697996276E-11</c:v>
                </c:pt>
                <c:pt idx="3853">
                  <c:v>2.5281229479190492E-11</c:v>
                </c:pt>
                <c:pt idx="3854">
                  <c:v>4.382543368646652E-11</c:v>
                </c:pt>
                <c:pt idx="3855">
                  <c:v>7.2251243446542955E-11</c:v>
                </c:pt>
                <c:pt idx="3856">
                  <c:v>1.1392698360725942E-10</c:v>
                </c:pt>
                <c:pt idx="3857">
                  <c:v>1.7279525440802783E-10</c:v>
                </c:pt>
                <c:pt idx="3858">
                  <c:v>2.5343352243925646E-10</c:v>
                </c:pt>
                <c:pt idx="3859">
                  <c:v>3.6129698235167332E-10</c:v>
                </c:pt>
                <c:pt idx="3860">
                  <c:v>5.0326740036762073E-10</c:v>
                </c:pt>
                <c:pt idx="3861">
                  <c:v>6.8840488705957133E-10</c:v>
                </c:pt>
                <c:pt idx="3862">
                  <c:v>9.2855978357200391E-10</c:v>
                </c:pt>
                <c:pt idx="3863">
                  <c:v>1.2385719424740591E-9</c:v>
                </c:pt>
                <c:pt idx="3864">
                  <c:v>1.636209026790518E-9</c:v>
                </c:pt>
                <c:pt idx="3865">
                  <c:v>2.1422577315414176E-9</c:v>
                </c:pt>
                <c:pt idx="3866">
                  <c:v>2.7808704223280894E-9</c:v>
                </c:pt>
                <c:pt idx="3867">
                  <c:v>3.579859145442125E-9</c:v>
                </c:pt>
                <c:pt idx="3868">
                  <c:v>4.5708564017099847E-9</c:v>
                </c:pt>
                <c:pt idx="3869">
                  <c:v>5.7896798695674336E-9</c:v>
                </c:pt>
                <c:pt idx="3870">
                  <c:v>7.276788530067227E-9</c:v>
                </c:pt>
                <c:pt idx="3871">
                  <c:v>9.0770073127929651E-9</c:v>
                </c:pt>
                <c:pt idx="3872">
                  <c:v>1.1238568047638175E-8</c:v>
                </c:pt>
                <c:pt idx="3873">
                  <c:v>1.3813458510450524E-8</c:v>
                </c:pt>
                <c:pt idx="3874">
                  <c:v>1.6860795315845218E-8</c:v>
                </c:pt>
                <c:pt idx="3875">
                  <c:v>2.0451569319253261E-8</c:v>
                </c:pt>
                <c:pt idx="3876">
                  <c:v>2.4670980945051894E-8</c:v>
                </c:pt>
                <c:pt idx="3877">
                  <c:v>2.9617212338430354E-8</c:v>
                </c:pt>
                <c:pt idx="3878">
                  <c:v>3.5399432018167537E-8</c:v>
                </c:pt>
                <c:pt idx="3879">
                  <c:v>4.2137338432013429E-8</c:v>
                </c:pt>
                <c:pt idx="3880">
                  <c:v>4.9960626776418424E-8</c:v>
                </c:pt>
                <c:pt idx="3881">
                  <c:v>5.9006025600586333E-8</c:v>
                </c:pt>
                <c:pt idx="3882">
                  <c:v>6.9413660258615014E-8</c:v>
                </c:pt>
                <c:pt idx="3883">
                  <c:v>8.1327555617520476E-8</c:v>
                </c:pt>
                <c:pt idx="3884">
                  <c:v>9.4902138515011155E-8</c:v>
                </c:pt>
                <c:pt idx="3885">
                  <c:v>1.1031073097895383E-7</c:v>
                </c:pt>
                <c:pt idx="3886">
                  <c:v>1.2774975947951294E-7</c:v>
                </c:pt>
                <c:pt idx="3887">
                  <c:v>1.4743619722054572E-7</c:v>
                </c:pt>
                <c:pt idx="3888">
                  <c:v>1.6960216597065119E-7</c:v>
                </c:pt>
                <c:pt idx="3889">
                  <c:v>1.9449361120662213E-7</c:v>
                </c:pt>
                <c:pt idx="3890">
                  <c:v>2.2237579451831097E-7</c:v>
                </c:pt>
                <c:pt idx="3891">
                  <c:v>2.5354064825510404E-7</c:v>
                </c:pt>
                <c:pt idx="3892">
                  <c:v>2.8830867452059166E-7</c:v>
                </c:pt>
                <c:pt idx="3893">
                  <c:v>3.2702489241735435E-7</c:v>
                </c:pt>
                <c:pt idx="3894">
                  <c:v>3.7005560157545253E-7</c:v>
                </c:pt>
                <c:pt idx="3895">
                  <c:v>4.1779043402952145E-7</c:v>
                </c:pt>
                <c:pt idx="3896">
                  <c:v>4.7064570429547419E-7</c:v>
                </c:pt>
                <c:pt idx="3897">
                  <c:v>5.2906344423345742E-7</c:v>
                </c:pt>
                <c:pt idx="3898">
                  <c:v>5.9350887437539528E-7</c:v>
                </c:pt>
                <c:pt idx="3899">
                  <c:v>6.6447464491174243E-7</c:v>
                </c:pt>
                <c:pt idx="3900">
                  <c:v>7.4249342820144738E-7</c:v>
                </c:pt>
                <c:pt idx="3901">
                  <c:v>8.2814940364623735E-7</c:v>
                </c:pt>
                <c:pt idx="3902">
                  <c:v>9.2208009310550433E-7</c:v>
                </c:pt>
                <c:pt idx="3903">
                  <c:v>1.0249728751968683E-6</c:v>
                </c:pt>
                <c:pt idx="3904">
                  <c:v>1.1375674538048004E-6</c:v>
                </c:pt>
                <c:pt idx="3905">
                  <c:v>1.2606643202928307E-6</c:v>
                </c:pt>
                <c:pt idx="3906">
                  <c:v>1.3951249645005744E-6</c:v>
                </c:pt>
                <c:pt idx="3907">
                  <c:v>1.5418569587259519E-6</c:v>
                </c:pt>
                <c:pt idx="3908">
                  <c:v>1.7018020946764642E-6</c:v>
                </c:pt>
                <c:pt idx="3909">
                  <c:v>1.8759519363091506E-6</c:v>
                </c:pt>
                <c:pt idx="3910">
                  <c:v>2.0653855257823125E-6</c:v>
                </c:pt>
                <c:pt idx="3911">
                  <c:v>2.2712944388689746E-6</c:v>
                </c:pt>
                <c:pt idx="3912">
                  <c:v>2.4949736537405845E-6</c:v>
                </c:pt>
                <c:pt idx="3913">
                  <c:v>2.737794916336126E-6</c:v>
                </c:pt>
                <c:pt idx="3914">
                  <c:v>3.0011884031756917E-6</c:v>
                </c:pt>
                <c:pt idx="3915">
                  <c:v>3.2866327561106211E-6</c:v>
                </c:pt>
                <c:pt idx="3916">
                  <c:v>3.5956432889238502E-6</c:v>
                </c:pt>
                <c:pt idx="3917">
                  <c:v>3.9297707850279439E-6</c:v>
                </c:pt>
                <c:pt idx="3918">
                  <c:v>4.2906295192473845E-6</c:v>
                </c:pt>
                <c:pt idx="3919">
                  <c:v>4.6799353060896566E-6</c:v>
                </c:pt>
                <c:pt idx="3920">
                  <c:v>5.0995081988271865E-6</c:v>
                </c:pt>
                <c:pt idx="3921">
                  <c:v>5.5512350086870278E-6</c:v>
                </c:pt>
                <c:pt idx="3922">
                  <c:v>6.0370466314191249E-6</c:v>
                </c:pt>
                <c:pt idx="3923">
                  <c:v>6.5589544631060349E-6</c:v>
                </c:pt>
                <c:pt idx="3924">
                  <c:v>7.1191119184118465E-6</c:v>
                </c:pt>
                <c:pt idx="3925">
                  <c:v>7.7198235906896623E-6</c:v>
                </c:pt>
                <c:pt idx="3926">
                  <c:v>8.3634787536054117E-6</c:v>
                </c:pt>
                <c:pt idx="3927">
                  <c:v>9.0524758840019223E-6</c:v>
                </c:pt>
                <c:pt idx="3928">
                  <c:v>9.7892233995999535E-6</c:v>
                </c:pt>
                <c:pt idx="3929">
                  <c:v>1.057622637001949E-5</c:v>
                </c:pt>
                <c:pt idx="3930">
                  <c:v>1.1416184621861556E-5</c:v>
                </c:pt>
                <c:pt idx="3931">
                  <c:v>1.231202546948061E-5</c:v>
                </c:pt>
                <c:pt idx="3932">
                  <c:v>1.3266866613545607E-5</c:v>
                </c:pt>
                <c:pt idx="3933">
                  <c:v>1.4283961606599287E-5</c:v>
                </c:pt>
                <c:pt idx="3934">
                  <c:v>1.5366670076185492E-5</c:v>
                </c:pt>
                <c:pt idx="3935">
                  <c:v>1.6518460262900814E-5</c:v>
                </c:pt>
                <c:pt idx="3936">
                  <c:v>1.7742942673297807E-5</c:v>
                </c:pt>
                <c:pt idx="3937">
                  <c:v>1.9043924015406118E-5</c:v>
                </c:pt>
                <c:pt idx="3938">
                  <c:v>2.0425436454548553E-5</c:v>
                </c:pt>
                <c:pt idx="3939">
                  <c:v>2.1891703150460374E-5</c:v>
                </c:pt>
                <c:pt idx="3940">
                  <c:v>2.3447089259175718E-5</c:v>
                </c:pt>
                <c:pt idx="3941">
                  <c:v>2.5096140272692403E-5</c:v>
                </c:pt>
                <c:pt idx="3942">
                  <c:v>2.6843699449375091E-5</c:v>
                </c:pt>
                <c:pt idx="3943">
                  <c:v>2.8694947815532192E-5</c:v>
                </c:pt>
                <c:pt idx="3944">
                  <c:v>3.0655272578237417E-5</c:v>
                </c:pt>
                <c:pt idx="3945">
                  <c:v>3.2730102673308528E-5</c:v>
                </c:pt>
                <c:pt idx="3946">
                  <c:v>3.4924914015935481E-5</c:v>
                </c:pt>
                <c:pt idx="3947">
                  <c:v>3.7245380163355548E-5</c:v>
                </c:pt>
                <c:pt idx="3948">
                  <c:v>3.9697451009025478E-5</c:v>
                </c:pt>
                <c:pt idx="3949">
                  <c:v>4.2287270221926598E-5</c:v>
                </c:pt>
                <c:pt idx="3950">
                  <c:v>4.5021086147306392E-5</c:v>
                </c:pt>
                <c:pt idx="3951">
                  <c:v>4.7905302593838905E-5</c:v>
                </c:pt>
                <c:pt idx="3952">
                  <c:v>5.0946599738745099E-5</c:v>
                </c:pt>
                <c:pt idx="3953">
                  <c:v>5.4151978685531004E-5</c:v>
                </c:pt>
                <c:pt idx="3954">
                  <c:v>5.7528723117793355E-5</c:v>
                </c:pt>
                <c:pt idx="3955">
                  <c:v>6.1084362253351895E-5</c:v>
                </c:pt>
                <c:pt idx="3956">
                  <c:v>6.4826638411774826E-5</c:v>
                </c:pt>
                <c:pt idx="3957">
                  <c:v>6.8763426609243813E-5</c:v>
                </c:pt>
                <c:pt idx="3958">
                  <c:v>7.290264611660213E-5</c:v>
                </c:pt>
                <c:pt idx="3959">
                  <c:v>7.7252270090874699E-5</c:v>
                </c:pt>
                <c:pt idx="3960">
                  <c:v>8.1820433588841737E-5</c:v>
                </c:pt>
                <c:pt idx="3961">
                  <c:v>8.6615518493187211E-5</c:v>
                </c:pt>
                <c:pt idx="3962">
                  <c:v>9.1646151333158214E-5</c:v>
                </c:pt>
                <c:pt idx="3963">
                  <c:v>9.6921185015065716E-5</c:v>
                </c:pt>
                <c:pt idx="3964">
                  <c:v>1.0244972400082241E-4</c:v>
                </c:pt>
                <c:pt idx="3965">
                  <c:v>1.0824112861880072E-4</c:v>
                </c:pt>
                <c:pt idx="3966">
                  <c:v>1.1430492999615472E-4</c:v>
                </c:pt>
                <c:pt idx="3967">
                  <c:v>1.2065072924389641E-4</c:v>
                </c:pt>
                <c:pt idx="3968">
                  <c:v>1.2728819987414358E-4</c:v>
                </c:pt>
                <c:pt idx="3969">
                  <c:v>1.3422715442201408E-4</c:v>
                </c:pt>
                <c:pt idx="3970">
                  <c:v>1.4147752174230324E-4</c:v>
                </c:pt>
                <c:pt idx="3971">
                  <c:v>1.4904923093409436E-4</c:v>
                </c:pt>
                <c:pt idx="3972">
                  <c:v>1.5695220507006512E-4</c:v>
                </c:pt>
                <c:pt idx="3973">
                  <c:v>1.6519657499943112E-4</c:v>
                </c:pt>
                <c:pt idx="3974">
                  <c:v>1.7379290963163949E-4</c:v>
                </c:pt>
                <c:pt idx="3975">
                  <c:v>1.8275218666837366E-4</c:v>
                </c:pt>
                <c:pt idx="3976">
                  <c:v>1.9208553541465563E-4</c:v>
                </c:pt>
                <c:pt idx="3977">
                  <c:v>2.0180404487015461E-4</c:v>
                </c:pt>
                <c:pt idx="3978">
                  <c:v>2.1191879353875257E-4</c:v>
                </c:pt>
                <c:pt idx="3979">
                  <c:v>2.2244096314383207E-4</c:v>
                </c:pt>
                <c:pt idx="3980">
                  <c:v>2.3338185202277564E-4</c:v>
                </c:pt>
                <c:pt idx="3981">
                  <c:v>2.4475276913293653E-4</c:v>
                </c:pt>
                <c:pt idx="3982">
                  <c:v>2.565648858100112E-4</c:v>
                </c:pt>
                <c:pt idx="3983">
                  <c:v>2.6882912905603777E-4</c:v>
                </c:pt>
                <c:pt idx="3984">
                  <c:v>2.8155622219224629E-4</c:v>
                </c:pt>
                <c:pt idx="3985">
                  <c:v>2.9475689506517272E-4</c:v>
                </c:pt>
                <c:pt idx="3986">
                  <c:v>3.0844204539949203E-4</c:v>
                </c:pt>
                <c:pt idx="3987">
                  <c:v>3.226226006980017E-4</c:v>
                </c:pt>
                <c:pt idx="3988">
                  <c:v>3.3730923348822831E-4</c:v>
                </c:pt>
                <c:pt idx="3989">
                  <c:v>3.5251237701071299E-4</c:v>
                </c:pt>
                <c:pt idx="3990">
                  <c:v>3.6824258842015029E-4</c:v>
                </c:pt>
                <c:pt idx="3991">
                  <c:v>3.8451070745767921E-4</c:v>
                </c:pt>
                <c:pt idx="3992">
                  <c:v>4.0132744356019128E-4</c:v>
                </c:pt>
                <c:pt idx="3993">
                  <c:v>4.1870283055356675E-4</c:v>
                </c:pt>
                <c:pt idx="3994">
                  <c:v>4.3664619932116695E-4</c:v>
                </c:pt>
                <c:pt idx="3995">
                  <c:v>4.5516658686243377E-4</c:v>
                </c:pt>
                <c:pt idx="3996">
                  <c:v>4.7427294906547018E-4</c:v>
                </c:pt>
                <c:pt idx="3997">
                  <c:v>4.9397396978784636E-4</c:v>
                </c:pt>
                <c:pt idx="3998">
                  <c:v>5.1427789114189763E-4</c:v>
                </c:pt>
                <c:pt idx="3999">
                  <c:v>5.3519264004682238E-4</c:v>
                </c:pt>
                <c:pt idx="4000">
                  <c:v>5.5672596998189796E-4</c:v>
                </c:pt>
                <c:pt idx="4001">
                  <c:v>5.7888532971244594E-4</c:v>
                </c:pt>
                <c:pt idx="4002">
                  <c:v>6.0167763164123867E-4</c:v>
                </c:pt>
                <c:pt idx="4003">
                  <c:v>6.2510920762083859E-4</c:v>
                </c:pt>
                <c:pt idx="4004">
                  <c:v>6.4918590802422996E-4</c:v>
                </c:pt>
                <c:pt idx="4005">
                  <c:v>6.7391316466965253E-4</c:v>
                </c:pt>
                <c:pt idx="4006">
                  <c:v>6.9929604925923045E-4</c:v>
                </c:pt>
                <c:pt idx="4007">
                  <c:v>7.2533940958049601E-4</c:v>
                </c:pt>
                <c:pt idx="4008">
                  <c:v>7.5204791905242698E-4</c:v>
                </c:pt>
                <c:pt idx="4009">
                  <c:v>7.7942585565819701E-4</c:v>
                </c:pt>
                <c:pt idx="4010">
                  <c:v>8.07476807937397E-4</c:v>
                </c:pt>
                <c:pt idx="4011">
                  <c:v>8.3620371576926037E-4</c:v>
                </c:pt>
                <c:pt idx="4012">
                  <c:v>8.6560927596112498E-4</c:v>
                </c:pt>
                <c:pt idx="4013">
                  <c:v>8.9569624930498244E-4</c:v>
                </c:pt>
                <c:pt idx="4014">
                  <c:v>9.2646728958444284E-4</c:v>
                </c:pt>
                <c:pt idx="4015">
                  <c:v>9.5792447118781378E-4</c:v>
                </c:pt>
                <c:pt idx="4016">
                  <c:v>9.9006898670533135E-4</c:v>
                </c:pt>
                <c:pt idx="4017">
                  <c:v>1.0229012053455874E-3</c:v>
                </c:pt>
                <c:pt idx="4018">
                  <c:v>1.0564208772631944E-3</c:v>
                </c:pt>
                <c:pt idx="4019">
                  <c:v>1.0906272373386091E-3</c:v>
                </c:pt>
                <c:pt idx="4020">
                  <c:v>1.1255189616331228E-3</c:v>
                </c:pt>
                <c:pt idx="4021">
                  <c:v>1.1610939945200769E-3</c:v>
                </c:pt>
                <c:pt idx="4022">
                  <c:v>1.1973492615943262E-3</c:v>
                </c:pt>
                <c:pt idx="4023">
                  <c:v>1.2342804686578228E-3</c:v>
                </c:pt>
                <c:pt idx="4024">
                  <c:v>1.2718822925916629E-3</c:v>
                </c:pt>
                <c:pt idx="4025">
                  <c:v>1.3101488696444996E-3</c:v>
                </c:pt>
                <c:pt idx="4026">
                  <c:v>1.3490739844278655E-3</c:v>
                </c:pt>
                <c:pt idx="4027">
                  <c:v>1.3886506371609631E-3</c:v>
                </c:pt>
                <c:pt idx="4028">
                  <c:v>1.4288705365973196E-3</c:v>
                </c:pt>
                <c:pt idx="4029">
                  <c:v>1.4697242418888279E-3</c:v>
                </c:pt>
                <c:pt idx="4030">
                  <c:v>1.5112017845275029E-3</c:v>
                </c:pt>
                <c:pt idx="4031">
                  <c:v>1.553292964457158E-3</c:v>
                </c:pt>
                <c:pt idx="4032">
                  <c:v>1.595987082839718E-3</c:v>
                </c:pt>
                <c:pt idx="4033">
                  <c:v>1.6392726332662003E-3</c:v>
                </c:pt>
                <c:pt idx="4034">
                  <c:v>1.6831372189673453E-3</c:v>
                </c:pt>
                <c:pt idx="4035">
                  <c:v>1.7275673425958954E-3</c:v>
                </c:pt>
                <c:pt idx="4036">
                  <c:v>1.7725479389772668E-3</c:v>
                </c:pt>
                <c:pt idx="4037">
                  <c:v>1.8180621133203336E-3</c:v>
                </c:pt>
                <c:pt idx="4038">
                  <c:v>1.8640913184626024E-3</c:v>
                </c:pt>
                <c:pt idx="4039">
                  <c:v>1.9106155814373868E-3</c:v>
                </c:pt>
                <c:pt idx="4040">
                  <c:v>1.9576135922481398E-3</c:v>
                </c:pt>
                <c:pt idx="4041">
                  <c:v>2.0050630427285274E-3</c:v>
                </c:pt>
                <c:pt idx="4042">
                  <c:v>2.0529412073826288E-3</c:v>
                </c:pt>
                <c:pt idx="4043">
                  <c:v>2.1012249408759215E-3</c:v>
                </c:pt>
                <c:pt idx="4044">
                  <c:v>2.1498897795253508E-3</c:v>
                </c:pt>
                <c:pt idx="4045">
                  <c:v>2.1989092593188886E-3</c:v>
                </c:pt>
                <c:pt idx="4046">
                  <c:v>2.2482555406460047E-3</c:v>
                </c:pt>
                <c:pt idx="4047">
                  <c:v>2.2979006516605791E-3</c:v>
                </c:pt>
                <c:pt idx="4048">
                  <c:v>2.3478167061007481E-3</c:v>
                </c:pt>
                <c:pt idx="4049">
                  <c:v>2.3979747488857383E-3</c:v>
                </c:pt>
                <c:pt idx="4050">
                  <c:v>2.4483435350492132E-3</c:v>
                </c:pt>
                <c:pt idx="4051">
                  <c:v>2.4988894250267705E-3</c:v>
                </c:pt>
                <c:pt idx="4052">
                  <c:v>2.5495772501465102E-3</c:v>
                </c:pt>
                <c:pt idx="4053">
                  <c:v>2.600371196566888E-3</c:v>
                </c:pt>
                <c:pt idx="4054">
                  <c:v>2.6512349248530537E-3</c:v>
                </c:pt>
                <c:pt idx="4055">
                  <c:v>2.7021308181658182E-3</c:v>
                </c:pt>
                <c:pt idx="4056">
                  <c:v>2.7530190600430866E-3</c:v>
                </c:pt>
                <c:pt idx="4057">
                  <c:v>2.8038574896175404E-3</c:v>
                </c:pt>
                <c:pt idx="4058">
                  <c:v>2.8546022321814589E-3</c:v>
                </c:pt>
                <c:pt idx="4059">
                  <c:v>2.9052079665539063E-3</c:v>
                </c:pt>
                <c:pt idx="4060">
                  <c:v>2.9556271725339109E-3</c:v>
                </c:pt>
                <c:pt idx="4061">
                  <c:v>3.0058093177869247E-3</c:v>
                </c:pt>
                <c:pt idx="4062">
                  <c:v>3.05570117582195E-3</c:v>
                </c:pt>
                <c:pt idx="4063">
                  <c:v>3.1052479076893315E-3</c:v>
                </c:pt>
                <c:pt idx="4064">
                  <c:v>3.1543937725996658E-3</c:v>
                </c:pt>
                <c:pt idx="4065">
                  <c:v>3.2030824890181124E-3</c:v>
                </c:pt>
                <c:pt idx="4066">
                  <c:v>3.2512580110236364E-3</c:v>
                </c:pt>
                <c:pt idx="4067">
                  <c:v>3.2988653501637706E-3</c:v>
                </c:pt>
                <c:pt idx="4068">
                  <c:v>3.3458502869814183E-3</c:v>
                </c:pt>
                <c:pt idx="4069">
                  <c:v>3.3921581559054762E-3</c:v>
                </c:pt>
                <c:pt idx="4070">
                  <c:v>3.4377331279336694E-3</c:v>
                </c:pt>
                <c:pt idx="4071">
                  <c:v>3.4825182637424771E-3</c:v>
                </c:pt>
                <c:pt idx="4072">
                  <c:v>3.5264551088218573E-3</c:v>
                </c:pt>
                <c:pt idx="4073">
                  <c:v>3.5694826082367779E-3</c:v>
                </c:pt>
                <c:pt idx="4074">
                  <c:v>3.6115369177447025E-3</c:v>
                </c:pt>
                <c:pt idx="4075">
                  <c:v>3.6525528440846094E-3</c:v>
                </c:pt>
                <c:pt idx="4076">
                  <c:v>3.6924652541482725E-3</c:v>
                </c:pt>
                <c:pt idx="4077">
                  <c:v>3.7312088453443802E-3</c:v>
                </c:pt>
                <c:pt idx="4078">
                  <c:v>3.7687171521240794E-3</c:v>
                </c:pt>
                <c:pt idx="4079">
                  <c:v>3.8049225095520812E-3</c:v>
                </c:pt>
                <c:pt idx="4080">
                  <c:v>3.8397567954174404E-3</c:v>
                </c:pt>
                <c:pt idx="4081">
                  <c:v>3.8731515930438688E-3</c:v>
                </c:pt>
                <c:pt idx="4082">
                  <c:v>3.905037771348934E-3</c:v>
                </c:pt>
                <c:pt idx="4083">
                  <c:v>3.935345616719951E-3</c:v>
                </c:pt>
                <c:pt idx="4084">
                  <c:v>3.9640054776045484E-3</c:v>
                </c:pt>
                <c:pt idx="4085">
                  <c:v>3.9909476541287892E-3</c:v>
                </c:pt>
                <c:pt idx="4086">
                  <c:v>4.0161013060284571E-3</c:v>
                </c:pt>
                <c:pt idx="4087">
                  <c:v>4.0393937561768265E-3</c:v>
                </c:pt>
                <c:pt idx="4088">
                  <c:v>4.0607510394255674E-3</c:v>
                </c:pt>
                <c:pt idx="4089">
                  <c:v>4.0800988274121829E-3</c:v>
                </c:pt>
                <c:pt idx="4090">
                  <c:v>4.0973626564288637E-3</c:v>
                </c:pt>
                <c:pt idx="4091">
                  <c:v>4.1124676515928507E-3</c:v>
                </c:pt>
                <c:pt idx="4092">
                  <c:v>4.1253384765960457E-3</c:v>
                </c:pt>
                <c:pt idx="4093">
                  <c:v>4.1358995536612169E-3</c:v>
                </c:pt>
                <c:pt idx="4094">
                  <c:v>4.1440751923251442E-3</c:v>
                </c:pt>
                <c:pt idx="4095">
                  <c:v>4.1497896561968964E-3</c:v>
                </c:pt>
                <c:pt idx="4096">
                  <c:v>4.1529673144433937E-3</c:v>
                </c:pt>
                <c:pt idx="4097">
                  <c:v>4.1535325723882572E-3</c:v>
                </c:pt>
                <c:pt idx="4098">
                  <c:v>4.1514092661072291E-3</c:v>
                </c:pt>
                <c:pt idx="4099">
                  <c:v>4.1465199667940038E-3</c:v>
                </c:pt>
                <c:pt idx="4100">
                  <c:v>4.1387860437200373E-3</c:v>
                </c:pt>
                <c:pt idx="4101">
                  <c:v>4.128128620989764E-3</c:v>
                </c:pt>
                <c:pt idx="4102">
                  <c:v>4.1144695099332579E-3</c:v>
                </c:pt>
                <c:pt idx="4103">
                  <c:v>4.0977311062585491E-3</c:v>
                </c:pt>
                <c:pt idx="4104">
                  <c:v>4.0778353166323516E-3</c:v>
                </c:pt>
                <c:pt idx="4105">
                  <c:v>4.0547027454707245E-3</c:v>
                </c:pt>
                <c:pt idx="4106">
                  <c:v>4.0282532845273842E-3</c:v>
                </c:pt>
                <c:pt idx="4107">
                  <c:v>3.9984077856720516E-3</c:v>
                </c:pt>
                <c:pt idx="4108">
                  <c:v>3.9650892384529533E-3</c:v>
                </c:pt>
                <c:pt idx="4109">
                  <c:v>3.9282224931005381E-3</c:v>
                </c:pt>
                <c:pt idx="4110">
                  <c:v>3.8877333717059902E-3</c:v>
                </c:pt>
                <c:pt idx="4111">
                  <c:v>3.8435485100040143E-3</c:v>
                </c:pt>
                <c:pt idx="4112">
                  <c:v>3.7955957822956715E-3</c:v>
                </c:pt>
                <c:pt idx="4113">
                  <c:v>3.7438040292018266E-3</c:v>
                </c:pt>
                <c:pt idx="4114">
                  <c:v>3.6881018391894398E-3</c:v>
                </c:pt>
                <c:pt idx="4115">
                  <c:v>3.6284166865776747E-3</c:v>
                </c:pt>
                <c:pt idx="4116">
                  <c:v>3.5646753538662707E-3</c:v>
                </c:pt>
                <c:pt idx="4117">
                  <c:v>3.496804999001546E-3</c:v>
                </c:pt>
                <c:pt idx="4118">
                  <c:v>3.4247339002318159E-3</c:v>
                </c:pt>
                <c:pt idx="4119">
                  <c:v>3.3483918824364625E-3</c:v>
                </c:pt>
                <c:pt idx="4120">
                  <c:v>3.2677106320327266E-3</c:v>
                </c:pt>
                <c:pt idx="4121">
                  <c:v>3.1826234185296505E-3</c:v>
                </c:pt>
                <c:pt idx="4122">
                  <c:v>3.0930639622479958E-3</c:v>
                </c:pt>
                <c:pt idx="4123">
                  <c:v>2.9989653788796583E-3</c:v>
                </c:pt>
                <c:pt idx="4124">
                  <c:v>2.9002602078037642E-3</c:v>
                </c:pt>
                <c:pt idx="4125">
                  <c:v>2.7968811969134267E-3</c:v>
                </c:pt>
                <c:pt idx="4126">
                  <c:v>2.6887619252622401E-3</c:v>
                </c:pt>
                <c:pt idx="4127">
                  <c:v>2.5758372139935391E-3</c:v>
                </c:pt>
                <c:pt idx="4128">
                  <c:v>2.4580436355963451E-3</c:v>
                </c:pt>
                <c:pt idx="4129">
                  <c:v>2.3353196321512404E-3</c:v>
                </c:pt>
                <c:pt idx="4130">
                  <c:v>2.2076048186854382E-3</c:v>
                </c:pt>
                <c:pt idx="4131">
                  <c:v>2.0748394701959167E-3</c:v>
                </c:pt>
                <c:pt idx="4132">
                  <c:v>1.9369653805288661E-3</c:v>
                </c:pt>
                <c:pt idx="4133">
                  <c:v>1.7939272574345484E-3</c:v>
                </c:pt>
                <c:pt idx="4134">
                  <c:v>1.6456728692492274E-3</c:v>
                </c:pt>
                <c:pt idx="4135">
                  <c:v>1.4921522007866005E-3</c:v>
                </c:pt>
                <c:pt idx="4136">
                  <c:v>1.3333176641735476E-3</c:v>
                </c:pt>
                <c:pt idx="4137">
                  <c:v>1.1691256838898454E-3</c:v>
                </c:pt>
                <c:pt idx="4138">
                  <c:v>9.9953747916294651E-4</c:v>
                </c:pt>
                <c:pt idx="4139">
                  <c:v>8.2451792204255318E-4</c:v>
                </c:pt>
                <c:pt idx="4140">
                  <c:v>6.4403443465063366E-4</c:v>
                </c:pt>
                <c:pt idx="4141">
                  <c:v>4.58057966404544E-4</c:v>
                </c:pt>
                <c:pt idx="4142">
                  <c:v>2.665649802782376E-4</c:v>
                </c:pt>
                <c:pt idx="4143">
                  <c:v>6.9537837811232928E-5</c:v>
                </c:pt>
                <c:pt idx="4144">
                  <c:v>-1.3303708059436191E-4</c:v>
                </c:pt>
                <c:pt idx="4145">
                  <c:v>-3.4117193138163206E-4</c:v>
                </c:pt>
                <c:pt idx="4146">
                  <c:v>-5.548790608226943E-4</c:v>
                </c:pt>
                <c:pt idx="4147">
                  <c:v>-7.7417118018032979E-4</c:v>
                </c:pt>
                <c:pt idx="4148">
                  <c:v>-9.990600207069808E-4</c:v>
                </c:pt>
                <c:pt idx="4149">
                  <c:v>-1.2295540565262905E-3</c:v>
                </c:pt>
                <c:pt idx="4150">
                  <c:v>-1.4656566426928727E-3</c:v>
                </c:pt>
                <c:pt idx="4151">
                  <c:v>-1.7073654321076211E-3</c:v>
                </c:pt>
                <c:pt idx="4152">
                  <c:v>-1.9546724842449317E-3</c:v>
                </c:pt>
                <c:pt idx="4153">
                  <c:v>-2.2075642339304774E-3</c:v>
                </c:pt>
                <c:pt idx="4154">
                  <c:v>-2.466021707716772E-3</c:v>
                </c:pt>
                <c:pt idx="4155">
                  <c:v>-2.7300217303491718E-3</c:v>
                </c:pt>
                <c:pt idx="4156">
                  <c:v>-2.9995385626526193E-3</c:v>
                </c:pt>
                <c:pt idx="4157">
                  <c:v>-3.2745447181613801E-3</c:v>
                </c:pt>
                <c:pt idx="4158">
                  <c:v>-3.555010696243375E-3</c:v>
                </c:pt>
                <c:pt idx="4159">
                  <c:v>-3.8409041744640231E-3</c:v>
                </c:pt>
                <c:pt idx="4160">
                  <c:v>-4.1321886554390565E-3</c:v>
                </c:pt>
                <c:pt idx="4161">
                  <c:v>-4.4288212814338783E-3</c:v>
                </c:pt>
                <c:pt idx="4162">
                  <c:v>-4.7307507101345013E-3</c:v>
                </c:pt>
                <c:pt idx="4163">
                  <c:v>-5.0379168602458502E-3</c:v>
                </c:pt>
                <c:pt idx="4164">
                  <c:v>-5.3502531166805091E-3</c:v>
                </c:pt>
                <c:pt idx="4165">
                  <c:v>-5.6676892818672379E-3</c:v>
                </c:pt>
                <c:pt idx="4166">
                  <c:v>-5.9901525082801544E-3</c:v>
                </c:pt>
                <c:pt idx="4167">
                  <c:v>-6.317564853093839E-3</c:v>
                </c:pt>
                <c:pt idx="4168">
                  <c:v>-6.649839171405169E-3</c:v>
                </c:pt>
                <c:pt idx="4169">
                  <c:v>-6.9868772190280429E-3</c:v>
                </c:pt>
                <c:pt idx="4170">
                  <c:v>-7.3285721393216968E-3</c:v>
                </c:pt>
                <c:pt idx="4171">
                  <c:v>-7.6748127400648545E-3</c:v>
                </c:pt>
                <c:pt idx="4172">
                  <c:v>-8.0254848430361941E-3</c:v>
                </c:pt>
                <c:pt idx="4173">
                  <c:v>-8.3804691002814131E-3</c:v>
                </c:pt>
                <c:pt idx="4174">
                  <c:v>-8.7396396899316088E-3</c:v>
                </c:pt>
                <c:pt idx="4175">
                  <c:v>-9.1028665573638888E-3</c:v>
                </c:pt>
                <c:pt idx="4176">
                  <c:v>-9.4700175717265384E-3</c:v>
                </c:pt>
                <c:pt idx="4177">
                  <c:v>-9.8409560824285116E-3</c:v>
                </c:pt>
                <c:pt idx="4178">
                  <c:v>-1.0215535848792267E-2</c:v>
                </c:pt>
                <c:pt idx="4179">
                  <c:v>-1.0593599257543853E-2</c:v>
                </c:pt>
                <c:pt idx="4180">
                  <c:v>-1.0974979990385656E-2</c:v>
                </c:pt>
                <c:pt idx="4181">
                  <c:v>-1.1359505474978321E-2</c:v>
                </c:pt>
                <c:pt idx="4182">
                  <c:v>-1.1746996399037406E-2</c:v>
                </c:pt>
                <c:pt idx="4183">
                  <c:v>-1.2137266148332257E-2</c:v>
                </c:pt>
                <c:pt idx="4184">
                  <c:v>-1.2530122732613511E-2</c:v>
                </c:pt>
                <c:pt idx="4185">
                  <c:v>-1.2925370649728729E-2</c:v>
                </c:pt>
                <c:pt idx="4186">
                  <c:v>-1.3322809344682367E-2</c:v>
                </c:pt>
                <c:pt idx="4187">
                  <c:v>-1.372222972955651E-2</c:v>
                </c:pt>
                <c:pt idx="4188">
                  <c:v>-1.4123412690062847E-2</c:v>
                </c:pt>
                <c:pt idx="4189">
                  <c:v>-1.4526130080153814E-2</c:v>
                </c:pt>
                <c:pt idx="4190">
                  <c:v>-1.4930145679224752E-2</c:v>
                </c:pt>
                <c:pt idx="4191">
                  <c:v>-1.5335215445297199E-2</c:v>
                </c:pt>
                <c:pt idx="4192">
                  <c:v>-1.5741088843540359E-2</c:v>
                </c:pt>
                <c:pt idx="4193">
                  <c:v>-1.6147511342175881E-2</c:v>
                </c:pt>
                <c:pt idx="4194">
                  <c:v>-1.6554225330484475E-2</c:v>
                </c:pt>
                <c:pt idx="4195">
                  <c:v>-1.6960967935900649E-2</c:v>
                </c:pt>
                <c:pt idx="4196">
                  <c:v>-1.7367468130992506E-2</c:v>
                </c:pt>
                <c:pt idx="4197">
                  <c:v>-1.7773446548284607E-2</c:v>
                </c:pt>
                <c:pt idx="4198">
                  <c:v>-1.817861820627012E-2</c:v>
                </c:pt>
                <c:pt idx="4199">
                  <c:v>-1.8582695067246021E-2</c:v>
                </c:pt>
                <c:pt idx="4200">
                  <c:v>-1.8985385696369348E-2</c:v>
                </c:pt>
                <c:pt idx="4201">
                  <c:v>-1.9386392504928521E-2</c:v>
                </c:pt>
                <c:pt idx="4202">
                  <c:v>-1.9785409551560693E-2</c:v>
                </c:pt>
                <c:pt idx="4203">
                  <c:v>-2.0182123137767009E-2</c:v>
                </c:pt>
                <c:pt idx="4204">
                  <c:v>-2.0576214372878446E-2</c:v>
                </c:pt>
                <c:pt idx="4205">
                  <c:v>-2.0967361016731047E-2</c:v>
                </c:pt>
                <c:pt idx="4206">
                  <c:v>-2.1355237223460145E-2</c:v>
                </c:pt>
                <c:pt idx="4207">
                  <c:v>-2.1739512293777359E-2</c:v>
                </c:pt>
                <c:pt idx="4208">
                  <c:v>-2.2119849925235077E-2</c:v>
                </c:pt>
                <c:pt idx="4209">
                  <c:v>-2.2495908067297912E-2</c:v>
                </c:pt>
                <c:pt idx="4210">
                  <c:v>-2.2867339072676778E-2</c:v>
                </c:pt>
                <c:pt idx="4211">
                  <c:v>-2.3233790521865451E-2</c:v>
                </c:pt>
                <c:pt idx="4212">
                  <c:v>-2.3594906511676981E-2</c:v>
                </c:pt>
                <c:pt idx="4213">
                  <c:v>-2.3950327687280202E-2</c:v>
                </c:pt>
                <c:pt idx="4214">
                  <c:v>-2.4299689004587139E-2</c:v>
                </c:pt>
                <c:pt idx="4215">
                  <c:v>-2.4642617186507568E-2</c:v>
                </c:pt>
                <c:pt idx="4216">
                  <c:v>-2.4978730764969776E-2</c:v>
                </c:pt>
                <c:pt idx="4217">
                  <c:v>-2.5307642630124177E-2</c:v>
                </c:pt>
                <c:pt idx="4218">
                  <c:v>-2.5628962255758055E-2</c:v>
                </c:pt>
                <c:pt idx="4219">
                  <c:v>-2.5942296035802913E-2</c:v>
                </c:pt>
                <c:pt idx="4220">
                  <c:v>-2.6247247051411363E-2</c:v>
                </c:pt>
                <c:pt idx="4221">
                  <c:v>-2.6543415741175136E-2</c:v>
                </c:pt>
                <c:pt idx="4222">
                  <c:v>-2.6830400758480512E-2</c:v>
                </c:pt>
                <c:pt idx="4223">
                  <c:v>-2.7107798484719444E-2</c:v>
                </c:pt>
                <c:pt idx="4224">
                  <c:v>-2.7375201337176573E-2</c:v>
                </c:pt>
                <c:pt idx="4225">
                  <c:v>-2.7632196848711672E-2</c:v>
                </c:pt>
                <c:pt idx="4226">
                  <c:v>-2.7878369317515504E-2</c:v>
                </c:pt>
                <c:pt idx="4227">
                  <c:v>-2.8113303559439553E-2</c:v>
                </c:pt>
                <c:pt idx="4228">
                  <c:v>-2.8336587634092018E-2</c:v>
                </c:pt>
                <c:pt idx="4229">
                  <c:v>-2.8547811373350052E-2</c:v>
                </c:pt>
                <c:pt idx="4230">
                  <c:v>-2.874656164053422E-2</c:v>
                </c:pt>
                <c:pt idx="4231">
                  <c:v>-2.8932419732715101E-2</c:v>
                </c:pt>
                <c:pt idx="4232">
                  <c:v>-2.9104964739802314E-2</c:v>
                </c:pt>
                <c:pt idx="4233">
                  <c:v>-2.9263779408287803E-2</c:v>
                </c:pt>
                <c:pt idx="4234">
                  <c:v>-2.9408451372816478E-2</c:v>
                </c:pt>
                <c:pt idx="4235">
                  <c:v>-2.953856827465912E-2</c:v>
                </c:pt>
                <c:pt idx="4236">
                  <c:v>-2.9653713022695389E-2</c:v>
                </c:pt>
                <c:pt idx="4237">
                  <c:v>-2.9753464696127576E-2</c:v>
                </c:pt>
                <c:pt idx="4238">
                  <c:v>-2.9837402898914293E-2</c:v>
                </c:pt>
                <c:pt idx="4239">
                  <c:v>-2.9905110108226933E-2</c:v>
                </c:pt>
                <c:pt idx="4240">
                  <c:v>-2.9956171395589759E-2</c:v>
                </c:pt>
                <c:pt idx="4241">
                  <c:v>-2.9990175232492075E-2</c:v>
                </c:pt>
                <c:pt idx="4242">
                  <c:v>-3.0006716045013756E-2</c:v>
                </c:pt>
                <c:pt idx="4243">
                  <c:v>-3.0005394125075895E-2</c:v>
                </c:pt>
                <c:pt idx="4244">
                  <c:v>-2.9985810033149138E-2</c:v>
                </c:pt>
                <c:pt idx="4245">
                  <c:v>-2.9947557462899791E-2</c:v>
                </c:pt>
                <c:pt idx="4246">
                  <c:v>-2.989022151672481E-2</c:v>
                </c:pt>
                <c:pt idx="4247">
                  <c:v>-2.9813384446801965E-2</c:v>
                </c:pt>
                <c:pt idx="4248">
                  <c:v>-2.9716633585857837E-2</c:v>
                </c:pt>
                <c:pt idx="4249">
                  <c:v>-2.959956433468907E-2</c:v>
                </c:pt>
                <c:pt idx="4250">
                  <c:v>-2.9461776360332061E-2</c:v>
                </c:pt>
                <c:pt idx="4251">
                  <c:v>-2.930286812729381E-2</c:v>
                </c:pt>
                <c:pt idx="4252">
                  <c:v>-2.9122436548897616E-2</c:v>
                </c:pt>
                <c:pt idx="4253">
                  <c:v>-2.8920083197991133E-2</c:v>
                </c:pt>
                <c:pt idx="4254">
                  <c:v>-2.8695421651600411E-2</c:v>
                </c:pt>
                <c:pt idx="4255">
                  <c:v>-2.8448079647348155E-2</c:v>
                </c:pt>
                <c:pt idx="4256">
                  <c:v>-2.8177695459393047E-2</c:v>
                </c:pt>
                <c:pt idx="4257">
                  <c:v>-2.788391330448246E-2</c:v>
                </c:pt>
                <c:pt idx="4258">
                  <c:v>-2.756638184133416E-2</c:v>
                </c:pt>
                <c:pt idx="4259">
                  <c:v>-2.7224755246618645E-2</c:v>
                </c:pt>
                <c:pt idx="4260">
                  <c:v>-2.6858694460870462E-2</c:v>
                </c:pt>
                <c:pt idx="4261">
                  <c:v>-2.6467868301668026E-2</c:v>
                </c:pt>
                <c:pt idx="4262">
                  <c:v>-2.6051955684053617E-2</c:v>
                </c:pt>
                <c:pt idx="4263">
                  <c:v>-2.5610648293745413E-2</c:v>
                </c:pt>
                <c:pt idx="4264">
                  <c:v>-2.5143651258564385E-2</c:v>
                </c:pt>
                <c:pt idx="4265">
                  <c:v>-2.465068119803698E-2</c:v>
                </c:pt>
                <c:pt idx="4266">
                  <c:v>-2.4131464186844198E-2</c:v>
                </c:pt>
                <c:pt idx="4267">
                  <c:v>-2.3585735795387908E-2</c:v>
                </c:pt>
                <c:pt idx="4268">
                  <c:v>-2.3013242176261176E-2</c:v>
                </c:pt>
                <c:pt idx="4269">
                  <c:v>-2.2413740228597521E-2</c:v>
                </c:pt>
                <c:pt idx="4270">
                  <c:v>-2.1786997611576243E-2</c:v>
                </c:pt>
                <c:pt idx="4271">
                  <c:v>-2.1132794770151904E-2</c:v>
                </c:pt>
                <c:pt idx="4272">
                  <c:v>-2.0450928468610349E-2</c:v>
                </c:pt>
                <c:pt idx="4273">
                  <c:v>-1.9741213807269235E-2</c:v>
                </c:pt>
                <c:pt idx="4274">
                  <c:v>-1.9003483536859479E-2</c:v>
                </c:pt>
                <c:pt idx="4275">
                  <c:v>-1.8237586647467646E-2</c:v>
                </c:pt>
                <c:pt idx="4276">
                  <c:v>-1.7443387573787762E-2</c:v>
                </c:pt>
                <c:pt idx="4277">
                  <c:v>-1.6620764762577303E-2</c:v>
                </c:pt>
                <c:pt idx="4278">
                  <c:v>-1.5769607961002734E-2</c:v>
                </c:pt>
                <c:pt idx="4279">
                  <c:v>-1.4889816734089994E-2</c:v>
                </c:pt>
                <c:pt idx="4280">
                  <c:v>-1.398130283504344E-2</c:v>
                </c:pt>
                <c:pt idx="4281">
                  <c:v>-1.304399574156645E-2</c:v>
                </c:pt>
                <c:pt idx="4282">
                  <c:v>-1.2077848703956727E-2</c:v>
                </c:pt>
                <c:pt idx="4283">
                  <c:v>-1.1082843005350359E-2</c:v>
                </c:pt>
                <c:pt idx="4284">
                  <c:v>-1.0058988025958417E-2</c:v>
                </c:pt>
                <c:pt idx="4285">
                  <c:v>-9.006315307894152E-3</c:v>
                </c:pt>
                <c:pt idx="4286">
                  <c:v>-7.9248700914947671E-3</c:v>
                </c:pt>
                <c:pt idx="4287">
                  <c:v>-6.8147087914931887E-3</c:v>
                </c:pt>
                <c:pt idx="4288">
                  <c:v>-5.6759058755213544E-3</c:v>
                </c:pt>
                <c:pt idx="4289">
                  <c:v>-4.5085617580657754E-3</c:v>
                </c:pt>
                <c:pt idx="4290">
                  <c:v>-3.3128013301059549E-3</c:v>
                </c:pt>
                <c:pt idx="4291">
                  <c:v>-2.0887658429491868E-3</c:v>
                </c:pt>
                <c:pt idx="4292">
                  <c:v>-8.3661097720309991E-4</c:v>
                </c:pt>
                <c:pt idx="4293">
                  <c:v>4.4348440581000014E-4</c:v>
                </c:pt>
                <c:pt idx="4294">
                  <c:v>1.7513095409378422E-3</c:v>
                </c:pt>
                <c:pt idx="4295">
                  <c:v>3.0866237809348248E-3</c:v>
                </c:pt>
                <c:pt idx="4296">
                  <c:v>4.4491656265295944E-3</c:v>
                </c:pt>
                <c:pt idx="4297">
                  <c:v>5.8386572899586618E-3</c:v>
                </c:pt>
                <c:pt idx="4298">
                  <c:v>7.2548013826396604E-3</c:v>
                </c:pt>
                <c:pt idx="4299">
                  <c:v>8.6972762380483036E-3</c:v>
                </c:pt>
                <c:pt idx="4300">
                  <c:v>1.0165735335877798E-2</c:v>
                </c:pt>
                <c:pt idx="4301">
                  <c:v>1.1659809385848867E-2</c:v>
                </c:pt>
                <c:pt idx="4302">
                  <c:v>1.3179107233114207E-2</c:v>
                </c:pt>
                <c:pt idx="4303">
                  <c:v>1.4723213965712436E-2</c:v>
                </c:pt>
                <c:pt idx="4304">
                  <c:v>1.629168651244951E-2</c:v>
                </c:pt>
                <c:pt idx="4305">
                  <c:v>1.7884048949173073E-2</c:v>
                </c:pt>
                <c:pt idx="4306">
                  <c:v>1.9499792227103026E-2</c:v>
                </c:pt>
                <c:pt idx="4307">
                  <c:v>2.1138381112783735E-2</c:v>
                </c:pt>
                <c:pt idx="4308">
                  <c:v>2.2799263136217381E-2</c:v>
                </c:pt>
                <c:pt idx="4309">
                  <c:v>2.4481869904782686E-2</c:v>
                </c:pt>
                <c:pt idx="4310">
                  <c:v>2.618560897127932E-2</c:v>
                </c:pt>
                <c:pt idx="4311">
                  <c:v>2.7909856397830002E-2</c:v>
                </c:pt>
                <c:pt idx="4312">
                  <c:v>2.9653959557955013E-2</c:v>
                </c:pt>
                <c:pt idx="4313">
                  <c:v>3.141724587399964E-2</c:v>
                </c:pt>
                <c:pt idx="4314">
                  <c:v>3.3199024561363026E-2</c:v>
                </c:pt>
                <c:pt idx="4315">
                  <c:v>3.4998577539356153E-2</c:v>
                </c:pt>
                <c:pt idx="4316">
                  <c:v>3.6815150452649117E-2</c:v>
                </c:pt>
                <c:pt idx="4317">
                  <c:v>3.8647954894467713E-2</c:v>
                </c:pt>
                <c:pt idx="4318">
                  <c:v>4.049617843011255E-2</c:v>
                </c:pt>
                <c:pt idx="4319">
                  <c:v>4.2358990085456023E-2</c:v>
                </c:pt>
                <c:pt idx="4320">
                  <c:v>4.4235536968282273E-2</c:v>
                </c:pt>
                <c:pt idx="4321">
                  <c:v>4.6124939741235826E-2</c:v>
                </c:pt>
                <c:pt idx="4322">
                  <c:v>4.802629338541084E-2</c:v>
                </c:pt>
                <c:pt idx="4323">
                  <c:v>4.9938669176414908E-2</c:v>
                </c:pt>
                <c:pt idx="4324">
                  <c:v>5.1861111731727298E-2</c:v>
                </c:pt>
                <c:pt idx="4325">
                  <c:v>5.3792634517898841E-2</c:v>
                </c:pt>
                <c:pt idx="4326">
                  <c:v>5.5732222117413258E-2</c:v>
                </c:pt>
                <c:pt idx="4327">
                  <c:v>5.7678838702208246E-2</c:v>
                </c:pt>
                <c:pt idx="4328">
                  <c:v>5.9631432447876581E-2</c:v>
                </c:pt>
                <c:pt idx="4329">
                  <c:v>6.1588930621621983E-2</c:v>
                </c:pt>
                <c:pt idx="4330">
                  <c:v>6.3550233170341183E-2</c:v>
                </c:pt>
                <c:pt idx="4331">
                  <c:v>6.5514214818256797E-2</c:v>
                </c:pt>
                <c:pt idx="4332">
                  <c:v>6.7479733705652287E-2</c:v>
                </c:pt>
                <c:pt idx="4333">
                  <c:v>6.9445635453516188E-2</c:v>
                </c:pt>
                <c:pt idx="4334">
                  <c:v>7.1410747555491982E-2</c:v>
                </c:pt>
                <c:pt idx="4335">
                  <c:v>7.3373871073013755E-2</c:v>
                </c:pt>
                <c:pt idx="4336">
                  <c:v>7.5333778819343139E-2</c:v>
                </c:pt>
                <c:pt idx="4337">
                  <c:v>7.7289220192042915E-2</c:v>
                </c:pt>
                <c:pt idx="4338">
                  <c:v>7.9238925335545676E-2</c:v>
                </c:pt>
                <c:pt idx="4339">
                  <c:v>8.118160391652722E-2</c:v>
                </c:pt>
                <c:pt idx="4340">
                  <c:v>8.3115941909009311E-2</c:v>
                </c:pt>
                <c:pt idx="4341">
                  <c:v>8.5040603359841677E-2</c:v>
                </c:pt>
                <c:pt idx="4342">
                  <c:v>8.6954239370558406E-2</c:v>
                </c:pt>
                <c:pt idx="4343">
                  <c:v>8.8855498245533113E-2</c:v>
                </c:pt>
                <c:pt idx="4344">
                  <c:v>9.0743027471855212E-2</c:v>
                </c:pt>
                <c:pt idx="4345">
                  <c:v>9.2615464837627726E-2</c:v>
                </c:pt>
                <c:pt idx="4346">
                  <c:v>9.4471427635000257E-2</c:v>
                </c:pt>
                <c:pt idx="4347">
                  <c:v>9.6309512171578474E-2</c:v>
                </c:pt>
                <c:pt idx="4348">
                  <c:v>9.8128304279108666E-2</c:v>
                </c:pt>
                <c:pt idx="4349">
                  <c:v>9.9926387459545088E-2</c:v>
                </c:pt>
                <c:pt idx="4350">
                  <c:v>0.10170233790706076</c:v>
                </c:pt>
                <c:pt idx="4351">
                  <c:v>0.10345471316682139</c:v>
                </c:pt>
                <c:pt idx="4352">
                  <c:v>0.10518204982891215</c:v>
                </c:pt>
                <c:pt idx="4353">
                  <c:v>0.10688287252053202</c:v>
                </c:pt>
                <c:pt idx="4354">
                  <c:v>0.10855570080643799</c:v>
                </c:pt>
                <c:pt idx="4355">
                  <c:v>0.11019904543929886</c:v>
                </c:pt>
                <c:pt idx="4356">
                  <c:v>0.11181140202518726</c:v>
                </c:pt>
                <c:pt idx="4357">
                  <c:v>0.11339125256282404</c:v>
                </c:pt>
                <c:pt idx="4358">
                  <c:v>0.11493707206160869</c:v>
                </c:pt>
                <c:pt idx="4359">
                  <c:v>0.1164473320414821</c:v>
                </c:pt>
                <c:pt idx="4360">
                  <c:v>0.11792050193121464</c:v>
                </c:pt>
                <c:pt idx="4361">
                  <c:v>0.11935505342534584</c:v>
                </c:pt>
                <c:pt idx="4362">
                  <c:v>0.12074946350652234</c:v>
                </c:pt>
                <c:pt idx="4363">
                  <c:v>0.12210220825970505</c:v>
                </c:pt>
                <c:pt idx="4364">
                  <c:v>0.12341175242062664</c:v>
                </c:pt>
                <c:pt idx="4365">
                  <c:v>0.12467654840203574</c:v>
                </c:pt>
                <c:pt idx="4366">
                  <c:v>0.12589504706438137</c:v>
                </c:pt>
                <c:pt idx="4367">
                  <c:v>0.12706570805078116</c:v>
                </c:pt>
                <c:pt idx="4368">
                  <c:v>0.12818700172361974</c:v>
                </c:pt>
                <c:pt idx="4369">
                  <c:v>0.129257407062041</c:v>
                </c:pt>
                <c:pt idx="4370">
                  <c:v>0.13027541011923788</c:v>
                </c:pt>
                <c:pt idx="4371">
                  <c:v>0.13123950176197727</c:v>
                </c:pt>
                <c:pt idx="4372">
                  <c:v>0.13214817687031322</c:v>
                </c:pt>
                <c:pt idx="4373">
                  <c:v>0.1329999413253086</c:v>
                </c:pt>
                <c:pt idx="4374">
                  <c:v>0.13379332298545904</c:v>
                </c:pt>
                <c:pt idx="4375">
                  <c:v>0.13452687285180989</c:v>
                </c:pt>
                <c:pt idx="4376">
                  <c:v>0.1351991543769224</c:v>
                </c:pt>
                <c:pt idx="4377">
                  <c:v>0.13580873723713913</c:v>
                </c:pt>
                <c:pt idx="4378">
                  <c:v>0.13635420564418041</c:v>
                </c:pt>
                <c:pt idx="4379">
                  <c:v>0.13683416874603155</c:v>
                </c:pt>
                <c:pt idx="4380">
                  <c:v>0.13724725933817852</c:v>
                </c:pt>
                <c:pt idx="4381">
                  <c:v>0.13759212870348972</c:v>
                </c:pt>
                <c:pt idx="4382">
                  <c:v>0.13786745208124965</c:v>
                </c:pt>
                <c:pt idx="4383">
                  <c:v>0.13807193965907921</c:v>
                </c:pt>
                <c:pt idx="4384">
                  <c:v>0.13820433645241365</c:v>
                </c:pt>
                <c:pt idx="4385">
                  <c:v>0.13826341101771755</c:v>
                </c:pt>
                <c:pt idx="4386">
                  <c:v>0.13824794975846244</c:v>
                </c:pt>
                <c:pt idx="4387">
                  <c:v>0.13815676433650695</c:v>
                </c:pt>
                <c:pt idx="4388">
                  <c:v>0.13798870200205998</c:v>
                </c:pt>
                <c:pt idx="4389">
                  <c:v>0.13774264892042606</c:v>
                </c:pt>
                <c:pt idx="4390">
                  <c:v>0.13741752783873626</c:v>
                </c:pt>
                <c:pt idx="4391">
                  <c:v>0.1370122943252392</c:v>
                </c:pt>
                <c:pt idx="4392">
                  <c:v>0.13652593324962323</c:v>
                </c:pt>
                <c:pt idx="4393">
                  <c:v>0.13595745921997493</c:v>
                </c:pt>
                <c:pt idx="4394">
                  <c:v>0.13530592405176914</c:v>
                </c:pt>
                <c:pt idx="4395">
                  <c:v>0.13457042451543574</c:v>
                </c:pt>
                <c:pt idx="4396">
                  <c:v>0.13375009984384176</c:v>
                </c:pt>
                <c:pt idx="4397">
                  <c:v>0.13284412179386026</c:v>
                </c:pt>
                <c:pt idx="4398">
                  <c:v>0.13185169152999371</c:v>
                </c:pt>
                <c:pt idx="4399">
                  <c:v>0.13077204778912002</c:v>
                </c:pt>
                <c:pt idx="4400">
                  <c:v>0.12960447466481265</c:v>
                </c:pt>
                <c:pt idx="4401">
                  <c:v>0.12834830049499596</c:v>
                </c:pt>
                <c:pt idx="4402">
                  <c:v>0.1270028944460867</c:v>
                </c:pt>
                <c:pt idx="4403">
                  <c:v>0.12556766853332332</c:v>
                </c:pt>
                <c:pt idx="4404">
                  <c:v>0.12404208047171389</c:v>
                </c:pt>
                <c:pt idx="4405">
                  <c:v>0.12242563018866089</c:v>
                </c:pt>
                <c:pt idx="4406">
                  <c:v>0.12071785404345486</c:v>
                </c:pt>
                <c:pt idx="4407">
                  <c:v>0.11891832562994667</c:v>
                </c:pt>
                <c:pt idx="4408">
                  <c:v>0.11702666323067872</c:v>
                </c:pt>
                <c:pt idx="4409">
                  <c:v>0.1150425372951023</c:v>
                </c:pt>
                <c:pt idx="4410">
                  <c:v>0.11296567551047565</c:v>
                </c:pt>
                <c:pt idx="4411">
                  <c:v>0.11079586707427995</c:v>
                </c:pt>
                <c:pt idx="4412">
                  <c:v>0.10853296426084649</c:v>
                </c:pt>
                <c:pt idx="4413">
                  <c:v>0.10617687784613408</c:v>
                </c:pt>
                <c:pt idx="4414">
                  <c:v>0.1037275693982775</c:v>
                </c:pt>
                <c:pt idx="4415">
                  <c:v>0.10118504769699632</c:v>
                </c:pt>
                <c:pt idx="4416">
                  <c:v>9.854937048371544E-2</c:v>
                </c:pt>
                <c:pt idx="4417">
                  <c:v>9.5820645576708219E-2</c:v>
                </c:pt>
                <c:pt idx="4418">
                  <c:v>9.299902844012943E-2</c:v>
                </c:pt>
                <c:pt idx="4419">
                  <c:v>9.0084721514712279E-2</c:v>
                </c:pt>
                <c:pt idx="4420">
                  <c:v>8.707798099695116E-2</c:v>
                </c:pt>
                <c:pt idx="4421">
                  <c:v>8.3979128279621645E-2</c:v>
                </c:pt>
                <c:pt idx="4422">
                  <c:v>8.0788557312071657E-2</c:v>
                </c:pt>
                <c:pt idx="4423">
                  <c:v>7.750673306798804E-2</c:v>
                </c:pt>
                <c:pt idx="4424">
                  <c:v>7.4134184495496497E-2</c:v>
                </c:pt>
                <c:pt idx="4425">
                  <c:v>7.0671498384987139E-2</c:v>
                </c:pt>
                <c:pt idx="4426">
                  <c:v>6.7119316430159448E-2</c:v>
                </c:pt>
                <c:pt idx="4427">
                  <c:v>6.3478333578990256E-2</c:v>
                </c:pt>
                <c:pt idx="4428">
                  <c:v>5.9749297541803095E-2</c:v>
                </c:pt>
                <c:pt idx="4429">
                  <c:v>5.5933013275561577E-2</c:v>
                </c:pt>
                <c:pt idx="4430">
                  <c:v>5.2030353757632951E-2</c:v>
                </c:pt>
                <c:pt idx="4431">
                  <c:v>4.8042269663403053E-2</c:v>
                </c:pt>
                <c:pt idx="4432">
                  <c:v>4.3969787590017718E-2</c:v>
                </c:pt>
                <c:pt idx="4433">
                  <c:v>3.9813996629183099E-2</c:v>
                </c:pt>
                <c:pt idx="4434">
                  <c:v>3.5576035507169611E-2</c:v>
                </c:pt>
                <c:pt idx="4435">
                  <c:v>3.1257091324314666E-2</c:v>
                </c:pt>
                <c:pt idx="4436">
                  <c:v>2.6858407761491194E-2</c:v>
                </c:pt>
                <c:pt idx="4437">
                  <c:v>2.2381292716736095E-2</c:v>
                </c:pt>
                <c:pt idx="4438">
                  <c:v>1.7827120992834251E-2</c:v>
                </c:pt>
                <c:pt idx="4439">
                  <c:v>1.319733525476488E-2</c:v>
                </c:pt>
                <c:pt idx="4440">
                  <c:v>8.4934470069731142E-3</c:v>
                </c:pt>
                <c:pt idx="4441">
                  <c:v>3.7170346809511936E-3</c:v>
                </c:pt>
                <c:pt idx="4442">
                  <c:v>-1.1302617497402094E-3</c:v>
                </c:pt>
                <c:pt idx="4443">
                  <c:v>-6.0467448378224448E-3</c:v>
                </c:pt>
                <c:pt idx="4444">
                  <c:v>-1.1030659504986983E-2</c:v>
                </c:pt>
                <c:pt idx="4445">
                  <c:v>-1.6080191507988725E-2</c:v>
                </c:pt>
                <c:pt idx="4446">
                  <c:v>-2.1193466304786041E-2</c:v>
                </c:pt>
                <c:pt idx="4447">
                  <c:v>-2.6368545174801729E-2</c:v>
                </c:pt>
                <c:pt idx="4448">
                  <c:v>-3.1603418617090082E-2</c:v>
                </c:pt>
                <c:pt idx="4449">
                  <c:v>-3.6896005346265484E-2</c:v>
                </c:pt>
                <c:pt idx="4450">
                  <c:v>-4.2244161800003698E-2</c:v>
                </c:pt>
                <c:pt idx="4451">
                  <c:v>-4.7645692985190155E-2</c:v>
                </c:pt>
                <c:pt idx="4452">
                  <c:v>-5.3098353011084551E-2</c:v>
                </c:pt>
                <c:pt idx="4453">
                  <c:v>-5.8599839557434391E-2</c:v>
                </c:pt>
                <c:pt idx="4454">
                  <c:v>-6.4147796047938271E-2</c:v>
                </c:pt>
                <c:pt idx="4455">
                  <c:v>-6.9739822240426796E-2</c:v>
                </c:pt>
                <c:pt idx="4456">
                  <c:v>-7.5373479273564331E-2</c:v>
                </c:pt>
                <c:pt idx="4457">
                  <c:v>-8.1046283258828095E-2</c:v>
                </c:pt>
                <c:pt idx="4458">
                  <c:v>-8.6755698029471584E-2</c:v>
                </c:pt>
                <c:pt idx="4459">
                  <c:v>-9.249913537313989E-2</c:v>
                </c:pt>
                <c:pt idx="4460">
                  <c:v>-9.8273956504218787E-2</c:v>
                </c:pt>
                <c:pt idx="4461">
                  <c:v>-0.10407746911732266</c:v>
                </c:pt>
                <c:pt idx="4462">
                  <c:v>-0.10990692694678859</c:v>
                </c:pt>
                <c:pt idx="4463">
                  <c:v>-0.11575953722558777</c:v>
                </c:pt>
                <c:pt idx="4464">
                  <c:v>-0.12163246674894118</c:v>
                </c:pt>
                <c:pt idx="4465">
                  <c:v>-0.12752283828818745</c:v>
                </c:pt>
                <c:pt idx="4466">
                  <c:v>-0.13342772759411411</c:v>
                </c:pt>
                <c:pt idx="4467">
                  <c:v>-0.13934417419299602</c:v>
                </c:pt>
                <c:pt idx="4468">
                  <c:v>-0.14526919716444561</c:v>
                </c:pt>
                <c:pt idx="4469">
                  <c:v>-0.15119979514757112</c:v>
                </c:pt>
                <c:pt idx="4470">
                  <c:v>-0.15713292913132015</c:v>
                </c:pt>
                <c:pt idx="4471">
                  <c:v>-0.16306550815708751</c:v>
                </c:pt>
                <c:pt idx="4472">
                  <c:v>-0.16899439008379827</c:v>
                </c:pt>
                <c:pt idx="4473">
                  <c:v>-0.17491638851427485</c:v>
                </c:pt>
                <c:pt idx="4474">
                  <c:v>-0.18082827547465508</c:v>
                </c:pt>
                <c:pt idx="4475">
                  <c:v>-0.18672678336921938</c:v>
                </c:pt>
                <c:pt idx="4476">
                  <c:v>-0.19260861218418304</c:v>
                </c:pt>
                <c:pt idx="4477">
                  <c:v>-0.19847043753313523</c:v>
                </c:pt>
                <c:pt idx="4478">
                  <c:v>-0.2043089126009916</c:v>
                </c:pt>
                <c:pt idx="4479">
                  <c:v>-0.21012066649867292</c:v>
                </c:pt>
                <c:pt idx="4480">
                  <c:v>-0.21590230578260819</c:v>
                </c:pt>
                <c:pt idx="4481">
                  <c:v>-0.22165041924659018</c:v>
                </c:pt>
                <c:pt idx="4482">
                  <c:v>-0.22736158108040286</c:v>
                </c:pt>
                <c:pt idx="4483">
                  <c:v>-0.23303235124918248</c:v>
                </c:pt>
                <c:pt idx="4484">
                  <c:v>-0.23865927660997774</c:v>
                </c:pt>
                <c:pt idx="4485">
                  <c:v>-0.24423889423077341</c:v>
                </c:pt>
                <c:pt idx="4486">
                  <c:v>-0.24976773310226758</c:v>
                </c:pt>
                <c:pt idx="4487">
                  <c:v>-0.25524230955994492</c:v>
                </c:pt>
                <c:pt idx="4488">
                  <c:v>-0.26065911848940787</c:v>
                </c:pt>
                <c:pt idx="4489">
                  <c:v>-0.26601463103365303</c:v>
                </c:pt>
                <c:pt idx="4490">
                  <c:v>-0.27130530718053592</c:v>
                </c:pt>
                <c:pt idx="4491">
                  <c:v>-0.27652761508371337</c:v>
                </c:pt>
                <c:pt idx="4492">
                  <c:v>-0.28167803687064757</c:v>
                </c:pt>
                <c:pt idx="4493">
                  <c:v>-0.28675305410200835</c:v>
                </c:pt>
                <c:pt idx="4494">
                  <c:v>-0.29174913153598458</c:v>
                </c:pt>
                <c:pt idx="4495">
                  <c:v>-0.29666271919165949</c:v>
                </c:pt>
                <c:pt idx="4496">
                  <c:v>-0.30149026605665041</c:v>
                </c:pt>
                <c:pt idx="4497">
                  <c:v>-0.30622822485365442</c:v>
                </c:pt>
                <c:pt idx="4498">
                  <c:v>-0.31087304853421888</c:v>
                </c:pt>
                <c:pt idx="4499">
                  <c:v>-0.31542119949578479</c:v>
                </c:pt>
                <c:pt idx="4500">
                  <c:v>-0.31986917381652913</c:v>
                </c:pt>
                <c:pt idx="4501">
                  <c:v>-0.32421351164375556</c:v>
                </c:pt>
                <c:pt idx="4502">
                  <c:v>-0.3284507750399121</c:v>
                </c:pt>
                <c:pt idx="4503">
                  <c:v>-0.33257751885836534</c:v>
                </c:pt>
                <c:pt idx="4504">
                  <c:v>-0.33659029399585172</c:v>
                </c:pt>
                <c:pt idx="4505">
                  <c:v>-0.34048568118805883</c:v>
                </c:pt>
                <c:pt idx="4506">
                  <c:v>-0.34426031411644903</c:v>
                </c:pt>
                <c:pt idx="4507">
                  <c:v>-0.34791086800443716</c:v>
                </c:pt>
                <c:pt idx="4508">
                  <c:v>-0.35143403783130506</c:v>
                </c:pt>
                <c:pt idx="4509">
                  <c:v>-0.35482654129265528</c:v>
                </c:pt>
                <c:pt idx="4510">
                  <c:v>-0.35808514446614886</c:v>
                </c:pt>
                <c:pt idx="4511">
                  <c:v>-0.36120667822738695</c:v>
                </c:pt>
                <c:pt idx="4512">
                  <c:v>-0.36418802918231807</c:v>
                </c:pt>
                <c:pt idx="4513">
                  <c:v>-0.3670261221435337</c:v>
                </c:pt>
                <c:pt idx="4514">
                  <c:v>-0.36971791616626248</c:v>
                </c:pt>
                <c:pt idx="4515">
                  <c:v>-0.37226041365247575</c:v>
                </c:pt>
                <c:pt idx="4516">
                  <c:v>-0.37465066822726878</c:v>
                </c:pt>
                <c:pt idx="4517">
                  <c:v>-0.37688578588229177</c:v>
                </c:pt>
                <c:pt idx="4518">
                  <c:v>-0.37896292497740364</c:v>
                </c:pt>
                <c:pt idx="4519">
                  <c:v>-0.38087929898491035</c:v>
                </c:pt>
                <c:pt idx="4520">
                  <c:v>-0.38263218034506563</c:v>
                </c:pt>
                <c:pt idx="4521">
                  <c:v>-0.38421890493004568</c:v>
                </c:pt>
                <c:pt idx="4522">
                  <c:v>-0.38563687842877858</c:v>
                </c:pt>
                <c:pt idx="4523">
                  <c:v>-0.38688358257706429</c:v>
                </c:pt>
                <c:pt idx="4524">
                  <c:v>-0.3879565772889873</c:v>
                </c:pt>
                <c:pt idx="4525">
                  <c:v>-0.38885349892359233</c:v>
                </c:pt>
                <c:pt idx="4526">
                  <c:v>-0.38957205805763939</c:v>
                </c:pt>
                <c:pt idx="4527">
                  <c:v>-0.39011003802278937</c:v>
                </c:pt>
                <c:pt idx="4528">
                  <c:v>-0.39046529432299931</c:v>
                </c:pt>
                <c:pt idx="4529">
                  <c:v>-0.3906357572549789</c:v>
                </c:pt>
                <c:pt idx="4530">
                  <c:v>-0.39061943802133114</c:v>
                </c:pt>
                <c:pt idx="4531">
                  <c:v>-0.39041443309126489</c:v>
                </c:pt>
                <c:pt idx="4532">
                  <c:v>-0.39001892349327627</c:v>
                </c:pt>
                <c:pt idx="4533">
                  <c:v>-0.38943117448498399</c:v>
                </c:pt>
                <c:pt idx="4534">
                  <c:v>-0.38864954103106919</c:v>
                </c:pt>
                <c:pt idx="4535">
                  <c:v>-0.38767247399058752</c:v>
                </c:pt>
                <c:pt idx="4536">
                  <c:v>-0.38649851910036237</c:v>
                </c:pt>
                <c:pt idx="4537">
                  <c:v>-0.3851263113501468</c:v>
                </c:pt>
                <c:pt idx="4538">
                  <c:v>-0.38355457263602516</c:v>
                </c:pt>
                <c:pt idx="4539">
                  <c:v>-0.38178211263438544</c:v>
                </c:pt>
                <c:pt idx="4540">
                  <c:v>-0.37980782925998546</c:v>
                </c:pt>
                <c:pt idx="4541">
                  <c:v>-0.37763071293174655</c:v>
                </c:pt>
                <c:pt idx="4542">
                  <c:v>-0.37524985866475602</c:v>
                </c:pt>
                <c:pt idx="4543">
                  <c:v>-0.37266447576158884</c:v>
                </c:pt>
                <c:pt idx="4544">
                  <c:v>-0.36987388299713653</c:v>
                </c:pt>
                <c:pt idx="4545">
                  <c:v>-0.36687749840491041</c:v>
                </c:pt>
                <c:pt idx="4546">
                  <c:v>-0.36367484285330698</c:v>
                </c:pt>
                <c:pt idx="4547">
                  <c:v>-0.36026555403951788</c:v>
                </c:pt>
                <c:pt idx="4548">
                  <c:v>-0.35664938730389684</c:v>
                </c:pt>
                <c:pt idx="4549">
                  <c:v>-0.35282619859703496</c:v>
                </c:pt>
                <c:pt idx="4550">
                  <c:v>-0.34879593466325481</c:v>
                </c:pt>
                <c:pt idx="4551">
                  <c:v>-0.34455864673111153</c:v>
                </c:pt>
                <c:pt idx="4552">
                  <c:v>-0.34011450966482804</c:v>
                </c:pt>
                <c:pt idx="4553">
                  <c:v>-0.33546382325759799</c:v>
                </c:pt>
                <c:pt idx="4554">
                  <c:v>-0.33060700236122365</c:v>
                </c:pt>
                <c:pt idx="4555">
                  <c:v>-0.32554457865416475</c:v>
                </c:pt>
                <c:pt idx="4556">
                  <c:v>-0.32027721604609621</c:v>
                </c:pt>
                <c:pt idx="4557">
                  <c:v>-0.3148057186133395</c:v>
                </c:pt>
                <c:pt idx="4558">
                  <c:v>-0.30913101712654362</c:v>
                </c:pt>
                <c:pt idx="4559">
                  <c:v>-0.30325414397753614</c:v>
                </c:pt>
                <c:pt idx="4560">
                  <c:v>-0.29717621715207299</c:v>
                </c:pt>
                <c:pt idx="4561">
                  <c:v>-0.29089844535230969</c:v>
                </c:pt>
                <c:pt idx="4562">
                  <c:v>-0.28442214992356668</c:v>
                </c:pt>
                <c:pt idx="4563">
                  <c:v>-0.27774878683542886</c:v>
                </c:pt>
                <c:pt idx="4564">
                  <c:v>-0.27087995281698585</c:v>
                </c:pt>
                <c:pt idx="4565">
                  <c:v>-0.2638173744504711</c:v>
                </c:pt>
                <c:pt idx="4566">
                  <c:v>-0.2565628929192813</c:v>
                </c:pt>
                <c:pt idx="4567">
                  <c:v>-0.2491184556862589</c:v>
                </c:pt>
                <c:pt idx="4568">
                  <c:v>-0.24148611504549478</c:v>
                </c:pt>
                <c:pt idx="4569">
                  <c:v>-0.23366802738459019</c:v>
                </c:pt>
                <c:pt idx="4570">
                  <c:v>-0.22566644914589049</c:v>
                </c:pt>
                <c:pt idx="4571">
                  <c:v>-0.21748373041602553</c:v>
                </c:pt>
                <c:pt idx="4572">
                  <c:v>-0.20912231349164778</c:v>
                </c:pt>
                <c:pt idx="4573">
                  <c:v>-0.20058474690407369</c:v>
                </c:pt>
                <c:pt idx="4574">
                  <c:v>-0.1918737140894686</c:v>
                </c:pt>
                <c:pt idx="4575">
                  <c:v>-0.18299205578200387</c:v>
                </c:pt>
                <c:pt idx="4576">
                  <c:v>-0.17394276385123333</c:v>
                </c:pt>
                <c:pt idx="4577">
                  <c:v>-0.16472895121259074</c:v>
                </c:pt>
                <c:pt idx="4578">
                  <c:v>-0.15535382568672598</c:v>
                </c:pt>
                <c:pt idx="4579">
                  <c:v>-0.14582068622868194</c:v>
                </c:pt>
                <c:pt idx="4580">
                  <c:v>-0.1361329340583888</c:v>
                </c:pt>
                <c:pt idx="4581">
                  <c:v>-0.12629408197690478</c:v>
                </c:pt>
                <c:pt idx="4582">
                  <c:v>-0.11630775410990986</c:v>
                </c:pt>
                <c:pt idx="4583">
                  <c:v>-0.10617767708206241</c:v>
                </c:pt>
                <c:pt idx="4584">
                  <c:v>-9.5907669051285963E-2</c:v>
                </c:pt>
                <c:pt idx="4585">
                  <c:v>-8.5501637950122139E-2</c:v>
                </c:pt>
                <c:pt idx="4586">
                  <c:v>-7.4963593772991347E-2</c:v>
                </c:pt>
                <c:pt idx="4587">
                  <c:v>-6.429766025932851E-2</c:v>
                </c:pt>
                <c:pt idx="4588">
                  <c:v>-5.350806682843734E-2</c:v>
                </c:pt>
                <c:pt idx="4589">
                  <c:v>-4.2599126572222139E-2</c:v>
                </c:pt>
                <c:pt idx="4590">
                  <c:v>-3.1575226779252598E-2</c:v>
                </c:pt>
                <c:pt idx="4591">
                  <c:v>-2.0440841170922871E-2</c:v>
                </c:pt>
                <c:pt idx="4592">
                  <c:v>-9.2005431655868587E-3</c:v>
                </c:pt>
                <c:pt idx="4593">
                  <c:v>2.1409970741437696E-3</c:v>
                </c:pt>
                <c:pt idx="4594">
                  <c:v>1.3579020954063561E-2</c:v>
                </c:pt>
                <c:pt idx="4595">
                  <c:v>2.5108678247816971E-2</c:v>
                </c:pt>
                <c:pt idx="4596">
                  <c:v>3.6725017664793205E-2</c:v>
                </c:pt>
                <c:pt idx="4597">
                  <c:v>4.8422986842494131E-2</c:v>
                </c:pt>
                <c:pt idx="4598">
                  <c:v>6.0197440508397308E-2</c:v>
                </c:pt>
                <c:pt idx="4599">
                  <c:v>7.2043142910368813E-2</c:v>
                </c:pt>
                <c:pt idx="4600">
                  <c:v>8.3954763653884906E-2</c:v>
                </c:pt>
                <c:pt idx="4601">
                  <c:v>9.5926882853958853E-2</c:v>
                </c:pt>
                <c:pt idx="4602">
                  <c:v>0.10795401416017866</c:v>
                </c:pt>
                <c:pt idx="4603">
                  <c:v>0.1200306312110702</c:v>
                </c:pt>
                <c:pt idx="4604">
                  <c:v>0.13215117426632858</c:v>
                </c:pt>
                <c:pt idx="4605">
                  <c:v>0.14431003149883007</c:v>
                </c:pt>
                <c:pt idx="4606">
                  <c:v>0.15650151538270779</c:v>
                </c:pt>
                <c:pt idx="4607">
                  <c:v>0.16871985922705415</c:v>
                </c:pt>
                <c:pt idx="4608">
                  <c:v>0.18095923541409711</c:v>
                </c:pt>
                <c:pt idx="4609">
                  <c:v>0.19321377337311435</c:v>
                </c:pt>
                <c:pt idx="4610">
                  <c:v>0.20547756123698069</c:v>
                </c:pt>
                <c:pt idx="4611">
                  <c:v>0.21774463964022855</c:v>
                </c:pt>
                <c:pt idx="4612">
                  <c:v>0.23000900274843278</c:v>
                </c:pt>
                <c:pt idx="4613">
                  <c:v>0.24226460526187915</c:v>
                </c:pt>
                <c:pt idx="4614">
                  <c:v>0.2545053657352</c:v>
                </c:pt>
                <c:pt idx="4615">
                  <c:v>0.26672516837053212</c:v>
                </c:pt>
                <c:pt idx="4616">
                  <c:v>0.27891787140407981</c:v>
                </c:pt>
                <c:pt idx="4617">
                  <c:v>0.29107731784547131</c:v>
                </c:pt>
                <c:pt idx="4618">
                  <c:v>0.303197337773908</c:v>
                </c:pt>
                <c:pt idx="4619">
                  <c:v>0.31527174371680305</c:v>
                </c:pt>
                <c:pt idx="4620">
                  <c:v>0.32729432905884392</c:v>
                </c:pt>
                <c:pt idx="4621">
                  <c:v>0.3392588705999115</c:v>
                </c:pt>
                <c:pt idx="4622">
                  <c:v>0.35115913134526594</c:v>
                </c:pt>
                <c:pt idx="4623">
                  <c:v>0.36298886773009442</c:v>
                </c:pt>
                <c:pt idx="4624">
                  <c:v>0.37474184334624738</c:v>
                </c:pt>
                <c:pt idx="4625">
                  <c:v>0.38641183539797469</c:v>
                </c:pt>
                <c:pt idx="4626">
                  <c:v>0.39799262361624999</c:v>
                </c:pt>
                <c:pt idx="4627">
                  <c:v>0.40947797820275628</c:v>
                </c:pt>
                <c:pt idx="4628">
                  <c:v>0.42086166800344599</c:v>
                </c:pt>
                <c:pt idx="4629">
                  <c:v>0.43213747816513964</c:v>
                </c:pt>
                <c:pt idx="4630">
                  <c:v>0.4432992117988061</c:v>
                </c:pt>
                <c:pt idx="4631">
                  <c:v>0.45434068076669865</c:v>
                </c:pt>
                <c:pt idx="4632">
                  <c:v>0.46525571231199336</c:v>
                </c:pt>
                <c:pt idx="4633">
                  <c:v>0.47603816956243777</c:v>
                </c:pt>
                <c:pt idx="4634">
                  <c:v>0.48668195614794829</c:v>
                </c:pt>
                <c:pt idx="4635">
                  <c:v>0.49718100198106502</c:v>
                </c:pt>
                <c:pt idx="4636">
                  <c:v>0.50752926314426883</c:v>
                </c:pt>
                <c:pt idx="4637">
                  <c:v>0.51772074722120087</c:v>
                </c:pt>
                <c:pt idx="4638">
                  <c:v>0.52774953140147562</c:v>
                </c:pt>
                <c:pt idx="4639">
                  <c:v>0.5376097505326719</c:v>
                </c:pt>
                <c:pt idx="4640">
                  <c:v>0.54729557912212923</c:v>
                </c:pt>
                <c:pt idx="4641">
                  <c:v>0.55680123645551283</c:v>
                </c:pt>
                <c:pt idx="4642">
                  <c:v>0.56612100512268981</c:v>
                </c:pt>
                <c:pt idx="4643">
                  <c:v>0.57524924018210088</c:v>
                </c:pt>
                <c:pt idx="4644">
                  <c:v>0.58418037165227932</c:v>
                </c:pt>
                <c:pt idx="4645">
                  <c:v>0.59290891147803804</c:v>
                </c:pt>
                <c:pt idx="4646">
                  <c:v>0.6014294553368601</c:v>
                </c:pt>
                <c:pt idx="4647">
                  <c:v>0.60973666958608175</c:v>
                </c:pt>
                <c:pt idx="4648">
                  <c:v>0.61782528225930222</c:v>
                </c:pt>
                <c:pt idx="4649">
                  <c:v>0.62569010013565063</c:v>
                </c:pt>
                <c:pt idx="4650">
                  <c:v>0.63332603800758003</c:v>
                </c:pt>
                <c:pt idx="4651">
                  <c:v>0.64072812862196526</c:v>
                </c:pt>
                <c:pt idx="4652">
                  <c:v>0.64789151001811596</c:v>
                </c:pt>
                <c:pt idx="4653">
                  <c:v>0.65481141414941468</c:v>
                </c:pt>
                <c:pt idx="4654">
                  <c:v>0.66148317014753266</c:v>
                </c:pt>
                <c:pt idx="4655">
                  <c:v>0.66790221505595782</c:v>
                </c:pt>
                <c:pt idx="4656">
                  <c:v>0.67406410382088677</c:v>
                </c:pt>
                <c:pt idx="4657">
                  <c:v>0.67996451428107707</c:v>
                </c:pt>
                <c:pt idx="4658">
                  <c:v>0.68559924136990125</c:v>
                </c:pt>
                <c:pt idx="4659">
                  <c:v>0.69096418487620093</c:v>
                </c:pt>
                <c:pt idx="4660">
                  <c:v>0.69605535146822284</c:v>
                </c:pt>
                <c:pt idx="4661">
                  <c:v>0.70086887841577705</c:v>
                </c:pt>
                <c:pt idx="4662">
                  <c:v>0.70540105099444317</c:v>
                </c:pt>
                <c:pt idx="4663">
                  <c:v>0.70964828701038585</c:v>
                </c:pt>
                <c:pt idx="4664">
                  <c:v>0.71360710925401361</c:v>
                </c:pt>
                <c:pt idx="4665">
                  <c:v>0.71727414713864779</c:v>
                </c:pt>
                <c:pt idx="4666">
                  <c:v>0.72064616467607823</c:v>
                </c:pt>
                <c:pt idx="4667">
                  <c:v>0.7237200724312044</c:v>
                </c:pt>
                <c:pt idx="4668">
                  <c:v>0.72649291168182961</c:v>
                </c:pt>
                <c:pt idx="4669">
                  <c:v>0.72896184885311821</c:v>
                </c:pt>
                <c:pt idx="4670">
                  <c:v>0.73112420301232639</c:v>
                </c:pt>
                <c:pt idx="4671">
                  <c:v>0.73297747282231673</c:v>
                </c:pt>
                <c:pt idx="4672">
                  <c:v>0.73451932448738455</c:v>
                </c:pt>
                <c:pt idx="4673">
                  <c:v>0.73574755745861609</c:v>
                </c:pt>
                <c:pt idx="4674">
                  <c:v>0.73666009274120337</c:v>
                </c:pt>
                <c:pt idx="4675">
                  <c:v>0.737254990631241</c:v>
                </c:pt>
                <c:pt idx="4676">
                  <c:v>0.73753046551421708</c:v>
                </c:pt>
                <c:pt idx="4677">
                  <c:v>0.73748488147904945</c:v>
                </c:pt>
                <c:pt idx="4678">
                  <c:v>0.73711674725394383</c:v>
                </c:pt>
                <c:pt idx="4679">
                  <c:v>0.7364247250478978</c:v>
                </c:pt>
                <c:pt idx="4680">
                  <c:v>0.73540764038193718</c:v>
                </c:pt>
                <c:pt idx="4681">
                  <c:v>0.73406447916079143</c:v>
                </c:pt>
                <c:pt idx="4682">
                  <c:v>0.7323943810246325</c:v>
                </c:pt>
                <c:pt idx="4683">
                  <c:v>0.73039664098241452</c:v>
                </c:pt>
                <c:pt idx="4684">
                  <c:v>0.72807071147147573</c:v>
                </c:pt>
                <c:pt idx="4685">
                  <c:v>0.7254161937664082</c:v>
                </c:pt>
                <c:pt idx="4686">
                  <c:v>0.72243283020929117</c:v>
                </c:pt>
                <c:pt idx="4687">
                  <c:v>0.71912051651976938</c:v>
                </c:pt>
                <c:pt idx="4688">
                  <c:v>0.71547932725668806</c:v>
                </c:pt>
                <c:pt idx="4689">
                  <c:v>0.71150952572440529</c:v>
                </c:pt>
                <c:pt idx="4690">
                  <c:v>0.70721154821463339</c:v>
                </c:pt>
                <c:pt idx="4691">
                  <c:v>0.7025859851832128</c:v>
                </c:pt>
                <c:pt idx="4692">
                  <c:v>0.69763358164700962</c:v>
                </c:pt>
                <c:pt idx="4693">
                  <c:v>0.69235524983443519</c:v>
                </c:pt>
                <c:pt idx="4694">
                  <c:v>0.68675207376315162</c:v>
                </c:pt>
                <c:pt idx="4695">
                  <c:v>0.68082530314248146</c:v>
                </c:pt>
                <c:pt idx="4696">
                  <c:v>0.67457635062854637</c:v>
                </c:pt>
                <c:pt idx="4697">
                  <c:v>0.66800679826480047</c:v>
                </c:pt>
                <c:pt idx="4698">
                  <c:v>0.66111840276279388</c:v>
                </c:pt>
                <c:pt idx="4699">
                  <c:v>0.65391308946947746</c:v>
                </c:pt>
                <c:pt idx="4700">
                  <c:v>0.64639293829689159</c:v>
                </c:pt>
                <c:pt idx="4701">
                  <c:v>0.63856017327572034</c:v>
                </c:pt>
                <c:pt idx="4702">
                  <c:v>0.63041716422777994</c:v>
                </c:pt>
                <c:pt idx="4703">
                  <c:v>0.62196643926840078</c:v>
                </c:pt>
                <c:pt idx="4704">
                  <c:v>0.61321069703321252</c:v>
                </c:pt>
                <c:pt idx="4705">
                  <c:v>0.60415280631521884</c:v>
                </c:pt>
                <c:pt idx="4706">
                  <c:v>0.59479579309874842</c:v>
                </c:pt>
                <c:pt idx="4707">
                  <c:v>0.58514282887399982</c:v>
                </c:pt>
                <c:pt idx="4708">
                  <c:v>0.57519723067609574</c:v>
                </c:pt>
                <c:pt idx="4709">
                  <c:v>0.56496246645360881</c:v>
                </c:pt>
                <c:pt idx="4710">
                  <c:v>0.55444215432427979</c:v>
                </c:pt>
                <c:pt idx="4711">
                  <c:v>0.54364005801973481</c:v>
                </c:pt>
                <c:pt idx="4712">
                  <c:v>0.53256008931303933</c:v>
                </c:pt>
                <c:pt idx="4713">
                  <c:v>0.52120631530591377</c:v>
                </c:pt>
                <c:pt idx="4714">
                  <c:v>0.50958295486917637</c:v>
                </c:pt>
                <c:pt idx="4715">
                  <c:v>0.49769435898113762</c:v>
                </c:pt>
                <c:pt idx="4716">
                  <c:v>0.48554499199280021</c:v>
                </c:pt>
                <c:pt idx="4717">
                  <c:v>0.47313943307926254</c:v>
                </c:pt>
                <c:pt idx="4718">
                  <c:v>0.46048239488023202</c:v>
                </c:pt>
                <c:pt idx="4719">
                  <c:v>0.44757873759805727</c:v>
                </c:pt>
                <c:pt idx="4720">
                  <c:v>0.43443346300410052</c:v>
                </c:pt>
                <c:pt idx="4721">
                  <c:v>0.42105169405312037</c:v>
                </c:pt>
                <c:pt idx="4722">
                  <c:v>0.40743865860543194</c:v>
                </c:pt>
                <c:pt idx="4723">
                  <c:v>0.39359968895367725</c:v>
                </c:pt>
                <c:pt idx="4724">
                  <c:v>0.3795402321822669</c:v>
                </c:pt>
                <c:pt idx="4725">
                  <c:v>0.36526585881255824</c:v>
                </c:pt>
                <c:pt idx="4726">
                  <c:v>0.35078226562367831</c:v>
                </c:pt>
                <c:pt idx="4727">
                  <c:v>0.33609527840296272</c:v>
                </c:pt>
                <c:pt idx="4728">
                  <c:v>0.32121085468898786</c:v>
                </c:pt>
                <c:pt idx="4729">
                  <c:v>0.30613507412478247</c:v>
                </c:pt>
                <c:pt idx="4730">
                  <c:v>0.29087411064384733</c:v>
                </c:pt>
                <c:pt idx="4731">
                  <c:v>0.27543420592950818</c:v>
                </c:pt>
                <c:pt idx="4732">
                  <c:v>0.25982167138059636</c:v>
                </c:pt>
                <c:pt idx="4733">
                  <c:v>0.24404291654843455</c:v>
                </c:pt>
                <c:pt idx="4734">
                  <c:v>0.22810446935007142</c:v>
                </c:pt>
                <c:pt idx="4735">
                  <c:v>0.21201296240860684</c:v>
                </c:pt>
                <c:pt idx="4736">
                  <c:v>0.1957751006472141</c:v>
                </c:pt>
                <c:pt idx="4737">
                  <c:v>0.17939764393481825</c:v>
                </c:pt>
                <c:pt idx="4738">
                  <c:v>0.16288741309464499</c:v>
                </c:pt>
                <c:pt idx="4739">
                  <c:v>0.14625129679390098</c:v>
                </c:pt>
                <c:pt idx="4740">
                  <c:v>0.1294962419796688</c:v>
                </c:pt>
                <c:pt idx="4741">
                  <c:v>0.11262923941391928</c:v>
                </c:pt>
                <c:pt idx="4742">
                  <c:v>9.5657325382073236E-2</c:v>
                </c:pt>
                <c:pt idx="4743">
                  <c:v>7.8587599856567811E-2</c:v>
                </c:pt>
                <c:pt idx="4744">
                  <c:v>6.1427240687186628E-2</c:v>
                </c:pt>
                <c:pt idx="4745">
                  <c:v>4.4183498828590767E-2</c:v>
                </c:pt>
                <c:pt idx="4746">
                  <c:v>2.6863680720846415E-2</c:v>
                </c:pt>
                <c:pt idx="4747">
                  <c:v>9.4751341769657993E-3</c:v>
                </c:pt>
                <c:pt idx="4748">
                  <c:v>-7.9747542814110981E-3</c:v>
                </c:pt>
                <c:pt idx="4749">
                  <c:v>-2.5478555989893337E-2</c:v>
                </c:pt>
                <c:pt idx="4750">
                  <c:v>-4.3028800539259761E-2</c:v>
                </c:pt>
                <c:pt idx="4751">
                  <c:v>-6.0617984400752063E-2</c:v>
                </c:pt>
                <c:pt idx="4752">
                  <c:v>-7.8238582806018017E-2</c:v>
                </c:pt>
                <c:pt idx="4753">
                  <c:v>-9.5883055502346159E-2</c:v>
                </c:pt>
                <c:pt idx="4754">
                  <c:v>-0.11354384375932849</c:v>
                </c:pt>
                <c:pt idx="4755">
                  <c:v>-0.13121336841763701</c:v>
                </c:pt>
                <c:pt idx="4756">
                  <c:v>-0.14888404002174693</c:v>
                </c:pt>
                <c:pt idx="4757">
                  <c:v>-0.16654827606653944</c:v>
                </c:pt>
                <c:pt idx="4758">
                  <c:v>-0.18419850768594881</c:v>
                </c:pt>
                <c:pt idx="4759">
                  <c:v>-0.20182717042390924</c:v>
                </c:pt>
                <c:pt idx="4760">
                  <c:v>-0.21942669683482532</c:v>
                </c:pt>
                <c:pt idx="4761">
                  <c:v>-0.23698952722729003</c:v>
                </c:pt>
                <c:pt idx="4762">
                  <c:v>-0.25450812743903112</c:v>
                </c:pt>
                <c:pt idx="4763">
                  <c:v>-0.27197499035217343</c:v>
                </c:pt>
                <c:pt idx="4764">
                  <c:v>-0.28938262187036562</c:v>
                </c:pt>
                <c:pt idx="4765">
                  <c:v>-0.30672353601882363</c:v>
                </c:pt>
                <c:pt idx="4766">
                  <c:v>-0.32399026962730682</c:v>
                </c:pt>
                <c:pt idx="4767">
                  <c:v>-0.3411753967495621</c:v>
                </c:pt>
                <c:pt idx="4768">
                  <c:v>-0.35827152487867187</c:v>
                </c:pt>
                <c:pt idx="4769">
                  <c:v>-0.37527128532299608</c:v>
                </c:pt>
                <c:pt idx="4770">
                  <c:v>-0.39216733976635743</c:v>
                </c:pt>
                <c:pt idx="4771">
                  <c:v>-0.40895239978617037</c:v>
                </c:pt>
                <c:pt idx="4772">
                  <c:v>-0.42561923751527997</c:v>
                </c:pt>
                <c:pt idx="4773">
                  <c:v>-0.44216068093418787</c:v>
                </c:pt>
                <c:pt idx="4774">
                  <c:v>-0.45856960892732795</c:v>
                </c:pt>
                <c:pt idx="4775">
                  <c:v>-0.47483895707794144</c:v>
                </c:pt>
                <c:pt idx="4776">
                  <c:v>-0.49096172905346841</c:v>
                </c:pt>
                <c:pt idx="4777">
                  <c:v>-0.50693100701427862</c:v>
                </c:pt>
                <c:pt idx="4778">
                  <c:v>-0.52273996226655894</c:v>
                </c:pt>
                <c:pt idx="4779">
                  <c:v>-0.5383818640271314</c:v>
                </c:pt>
                <c:pt idx="4780">
                  <c:v>-0.55385007662715169</c:v>
                </c:pt>
                <c:pt idx="4781">
                  <c:v>-0.56913804259572709</c:v>
                </c:pt>
                <c:pt idx="4782">
                  <c:v>-0.5842392645142912</c:v>
                </c:pt>
                <c:pt idx="4783">
                  <c:v>-0.59914730003736094</c:v>
                </c:pt>
                <c:pt idx="4784">
                  <c:v>-0.61385577135236735</c:v>
                </c:pt>
                <c:pt idx="4785">
                  <c:v>-0.62835838058689941</c:v>
                </c:pt>
                <c:pt idx="4786">
                  <c:v>-0.64264892260533957</c:v>
                </c:pt>
                <c:pt idx="4787">
                  <c:v>-0.65672128977161082</c:v>
                </c:pt>
                <c:pt idx="4788">
                  <c:v>-0.67056946933235484</c:v>
                </c:pt>
                <c:pt idx="4789">
                  <c:v>-0.68418754305937901</c:v>
                </c:pt>
                <c:pt idx="4790">
                  <c:v>-0.69756969790334722</c:v>
                </c:pt>
                <c:pt idx="4791">
                  <c:v>-0.71071024047179077</c:v>
                </c:pt>
                <c:pt idx="4792">
                  <c:v>-0.72360359965242127</c:v>
                </c:pt>
                <c:pt idx="4793">
                  <c:v>-0.73624431808163771</c:v>
                </c:pt>
                <c:pt idx="4794">
                  <c:v>-0.74862705053710754</c:v>
                </c:pt>
                <c:pt idx="4795">
                  <c:v>-0.76074657459767503</c:v>
                </c:pt>
                <c:pt idx="4796">
                  <c:v>-0.77259779493759628</c:v>
                </c:pt>
                <c:pt idx="4797">
                  <c:v>-0.78417573050936162</c:v>
                </c:pt>
                <c:pt idx="4798">
                  <c:v>-0.79547550477875761</c:v>
                </c:pt>
                <c:pt idx="4799">
                  <c:v>-0.80649235984915468</c:v>
                </c:pt>
                <c:pt idx="4800">
                  <c:v>-0.81722167837509951</c:v>
                </c:pt>
                <c:pt idx="4801">
                  <c:v>-0.82765898133431315</c:v>
                </c:pt>
                <c:pt idx="4802">
                  <c:v>-0.83779990519754965</c:v>
                </c:pt>
                <c:pt idx="4803">
                  <c:v>-0.84764019549578695</c:v>
                </c:pt>
                <c:pt idx="4804">
                  <c:v>-0.85717573072907294</c:v>
                </c:pt>
                <c:pt idx="4805">
                  <c:v>-0.86640254424787466</c:v>
                </c:pt>
                <c:pt idx="4806">
                  <c:v>-0.87531681271025408</c:v>
                </c:pt>
                <c:pt idx="4807">
                  <c:v>-0.88391482646464403</c:v>
                </c:pt>
                <c:pt idx="4808">
                  <c:v>-0.89219298114185852</c:v>
                </c:pt>
                <c:pt idx="4809">
                  <c:v>-0.90014780015331142</c:v>
                </c:pt>
                <c:pt idx="4810">
                  <c:v>-0.9077759610315862</c:v>
                </c:pt>
                <c:pt idx="4811">
                  <c:v>-0.91507430221759234</c:v>
                </c:pt>
                <c:pt idx="4812">
                  <c:v>-0.92203981571731586</c:v>
                </c:pt>
                <c:pt idx="4813">
                  <c:v>-0.92866964193610946</c:v>
                </c:pt>
                <c:pt idx="4814">
                  <c:v>-0.93496106945141255</c:v>
                </c:pt>
                <c:pt idx="4815">
                  <c:v>-0.94091153247797044</c:v>
                </c:pt>
                <c:pt idx="4816">
                  <c:v>-0.94651860605038374</c:v>
                </c:pt>
                <c:pt idx="4817">
                  <c:v>-0.95178000737927271</c:v>
                </c:pt>
                <c:pt idx="4818">
                  <c:v>-0.95669360520596836</c:v>
                </c:pt>
                <c:pt idx="4819">
                  <c:v>-0.9612574263434075</c:v>
                </c:pt>
                <c:pt idx="4820">
                  <c:v>-0.96546964962273418</c:v>
                </c:pt>
                <c:pt idx="4821">
                  <c:v>-0.96932859306752672</c:v>
                </c:pt>
                <c:pt idx="4822">
                  <c:v>-0.97283270976694836</c:v>
                </c:pt>
                <c:pt idx="4823">
                  <c:v>-0.97598059771429702</c:v>
                </c:pt>
                <c:pt idx="4824">
                  <c:v>-0.97877101179340231</c:v>
                </c:pt>
                <c:pt idx="4825">
                  <c:v>-0.98120286451278937</c:v>
                </c:pt>
                <c:pt idx="4826">
                  <c:v>-0.98327521649229999</c:v>
                </c:pt>
                <c:pt idx="4827">
                  <c:v>-0.98498726755502763</c:v>
                </c:pt>
                <c:pt idx="4828">
                  <c:v>-0.98633835383528023</c:v>
                </c:pt>
                <c:pt idx="4829">
                  <c:v>-0.98732794754141606</c:v>
                </c:pt>
                <c:pt idx="4830">
                  <c:v>-0.98795565635873817</c:v>
                </c:pt>
                <c:pt idx="4831">
                  <c:v>-0.98822122413095392</c:v>
                </c:pt>
                <c:pt idx="4832">
                  <c:v>-0.98812453430775804</c:v>
                </c:pt>
                <c:pt idx="4833">
                  <c:v>-0.98766561481771942</c:v>
                </c:pt>
                <c:pt idx="4834">
                  <c:v>-0.98684464279107698</c:v>
                </c:pt>
                <c:pt idx="4835">
                  <c:v>-0.98566194747949099</c:v>
                </c:pt>
                <c:pt idx="4836">
                  <c:v>-0.98411800789309534</c:v>
                </c:pt>
                <c:pt idx="4837">
                  <c:v>-0.98221344374703201</c:v>
                </c:pt>
                <c:pt idx="4838">
                  <c:v>-0.979949005868059</c:v>
                </c:pt>
                <c:pt idx="4839">
                  <c:v>-0.97732557503629658</c:v>
                </c:pt>
                <c:pt idx="4840">
                  <c:v>-0.97434416988120587</c:v>
                </c:pt>
                <c:pt idx="4841">
                  <c:v>-0.97100595529935052</c:v>
                </c:pt>
                <c:pt idx="4842">
                  <c:v>-0.96731224406541905</c:v>
                </c:pt>
                <c:pt idx="4843">
                  <c:v>-0.96326449195625818</c:v>
                </c:pt>
                <c:pt idx="4844">
                  <c:v>-0.95886428975086024</c:v>
                </c:pt>
                <c:pt idx="4845">
                  <c:v>-0.95411335424905053</c:v>
                </c:pt>
                <c:pt idx="4846">
                  <c:v>-0.94901352089203406</c:v>
                </c:pt>
                <c:pt idx="4847">
                  <c:v>-0.94356674222115344</c:v>
                </c:pt>
                <c:pt idx="4848">
                  <c:v>-0.93777509472111609</c:v>
                </c:pt>
                <c:pt idx="4849">
                  <c:v>-0.93164079187950222</c:v>
                </c:pt>
                <c:pt idx="4850">
                  <c:v>-0.92516619669730626</c:v>
                </c:pt>
                <c:pt idx="4851">
                  <c:v>-0.91835382419500911</c:v>
                </c:pt>
                <c:pt idx="4852">
                  <c:v>-0.91120632782654765</c:v>
                </c:pt>
                <c:pt idx="4853">
                  <c:v>-0.90372647605593592</c:v>
                </c:pt>
                <c:pt idx="4854">
                  <c:v>-0.89591713713182097</c:v>
                </c:pt>
                <c:pt idx="4855">
                  <c:v>-0.88778128520652355</c:v>
                </c:pt>
                <c:pt idx="4856">
                  <c:v>-0.87932202106548163</c:v>
                </c:pt>
                <c:pt idx="4857">
                  <c:v>-0.87054258827720721</c:v>
                </c:pt>
                <c:pt idx="4858">
                  <c:v>-0.86144637337828023</c:v>
                </c:pt>
                <c:pt idx="4859">
                  <c:v>-0.85203689338732891</c:v>
                </c:pt>
                <c:pt idx="4860">
                  <c:v>-0.84231777933542729</c:v>
                </c:pt>
                <c:pt idx="4861">
                  <c:v>-0.83229276297989085</c:v>
                </c:pt>
                <c:pt idx="4862">
                  <c:v>-0.82196567317577796</c:v>
                </c:pt>
                <c:pt idx="4863">
                  <c:v>-0.81134044407264982</c:v>
                </c:pt>
                <c:pt idx="4864">
                  <c:v>-0.80042112698805667</c:v>
                </c:pt>
                <c:pt idx="4865">
                  <c:v>-0.78921189296144989</c:v>
                </c:pt>
                <c:pt idx="4866">
                  <c:v>-0.7777170228618081</c:v>
                </c:pt>
                <c:pt idx="4867">
                  <c:v>-0.76594089441114277</c:v>
                </c:pt>
                <c:pt idx="4868">
                  <c:v>-0.75388797535236896</c:v>
                </c:pt>
                <c:pt idx="4869">
                  <c:v>-0.74156282295715126</c:v>
                </c:pt>
                <c:pt idx="4870">
                  <c:v>-0.72897008565563892</c:v>
                </c:pt>
                <c:pt idx="4871">
                  <c:v>-0.71611450444861291</c:v>
                </c:pt>
                <c:pt idx="4872">
                  <c:v>-0.70300091297652545</c:v>
                </c:pt>
                <c:pt idx="4873">
                  <c:v>-0.68963423494372089</c:v>
                </c:pt>
                <c:pt idx="4874">
                  <c:v>-0.67601947908120952</c:v>
                </c:pt>
                <c:pt idx="4875">
                  <c:v>-0.66216173319416194</c:v>
                </c:pt>
                <c:pt idx="4876">
                  <c:v>-0.64806615843327953</c:v>
                </c:pt>
                <c:pt idx="4877">
                  <c:v>-0.63373798568033524</c:v>
                </c:pt>
                <c:pt idx="4878">
                  <c:v>-0.61918251695500248</c:v>
                </c:pt>
                <c:pt idx="4879">
                  <c:v>-0.6044051304948731</c:v>
                </c:pt>
                <c:pt idx="4880">
                  <c:v>-0.58941128229961448</c:v>
                </c:pt>
                <c:pt idx="4881">
                  <c:v>-0.57420650085542391</c:v>
                </c:pt>
                <c:pt idx="4882">
                  <c:v>-0.55879638245836316</c:v>
                </c:pt>
                <c:pt idx="4883">
                  <c:v>-0.54318659414035109</c:v>
                </c:pt>
                <c:pt idx="4884">
                  <c:v>-0.52738287743599266</c:v>
                </c:pt>
                <c:pt idx="4885">
                  <c:v>-0.51139104088481702</c:v>
                </c:pt>
                <c:pt idx="4886">
                  <c:v>-0.49521694276232486</c:v>
                </c:pt>
                <c:pt idx="4887">
                  <c:v>-0.47886647795002707</c:v>
                </c:pt>
                <c:pt idx="4888">
                  <c:v>-0.46234557601980558</c:v>
                </c:pt>
                <c:pt idx="4889">
                  <c:v>-0.44566020414445556</c:v>
                </c:pt>
                <c:pt idx="4890">
                  <c:v>-0.42881636822521557</c:v>
                </c:pt>
                <c:pt idx="4891">
                  <c:v>-0.41182011344295877</c:v>
                </c:pt>
                <c:pt idx="4892">
                  <c:v>-0.39467752592008343</c:v>
                </c:pt>
                <c:pt idx="4893">
                  <c:v>-0.37739473257439554</c:v>
                </c:pt>
                <c:pt idx="4894">
                  <c:v>-0.35997789712241285</c:v>
                </c:pt>
                <c:pt idx="4895">
                  <c:v>-0.3424332137406168</c:v>
                </c:pt>
                <c:pt idx="4896">
                  <c:v>-0.32476689898019745</c:v>
                </c:pt>
                <c:pt idx="4897">
                  <c:v>-0.30698518267455283</c:v>
                </c:pt>
                <c:pt idx="4898">
                  <c:v>-0.2890943041740266</c:v>
                </c:pt>
                <c:pt idx="4899">
                  <c:v>-0.27110052038287774</c:v>
                </c:pt>
                <c:pt idx="4900">
                  <c:v>-0.25301011993745198</c:v>
                </c:pt>
                <c:pt idx="4901">
                  <c:v>-0.23482942920576871</c:v>
                </c:pt>
                <c:pt idx="4902">
                  <c:v>-0.21656480493625144</c:v>
                </c:pt>
                <c:pt idx="4903">
                  <c:v>-0.19822262236178892</c:v>
                </c:pt>
                <c:pt idx="4904">
                  <c:v>-0.17980926623247181</c:v>
                </c:pt>
                <c:pt idx="4905">
                  <c:v>-0.16133112251152842</c:v>
                </c:pt>
                <c:pt idx="4906">
                  <c:v>-0.14279456948662847</c:v>
                </c:pt>
                <c:pt idx="4907">
                  <c:v>-0.12420597544185594</c:v>
                </c:pt>
                <c:pt idx="4908">
                  <c:v>-0.10557170686846391</c:v>
                </c:pt>
                <c:pt idx="4909">
                  <c:v>-8.6898137401043657E-2</c:v>
                </c:pt>
                <c:pt idx="4910">
                  <c:v>-6.819164475042179E-2</c:v>
                </c:pt>
                <c:pt idx="4911">
                  <c:v>-4.9458597189938919E-2</c:v>
                </c:pt>
                <c:pt idx="4912">
                  <c:v>-3.0705343993395272E-2</c:v>
                </c:pt>
                <c:pt idx="4913">
                  <c:v>-1.1938219610056257E-2</c:v>
                </c:pt>
                <c:pt idx="4914">
                  <c:v>6.8364436231107021E-3</c:v>
                </c:pt>
                <c:pt idx="4915">
                  <c:v>2.5612307523920918E-2</c:v>
                </c:pt>
                <c:pt idx="4916">
                  <c:v>4.4383032824991654E-2</c:v>
                </c:pt>
                <c:pt idx="4917">
                  <c:v>6.3142293783993511E-2</c:v>
                </c:pt>
                <c:pt idx="4918">
                  <c:v>8.1883794900525303E-2</c:v>
                </c:pt>
                <c:pt idx="4919">
                  <c:v>0.10060128504059351</c:v>
                </c:pt>
                <c:pt idx="4920">
                  <c:v>0.11928856675035225</c:v>
                </c:pt>
                <c:pt idx="4921">
                  <c:v>0.13793949588418486</c:v>
                </c:pt>
                <c:pt idx="4922">
                  <c:v>0.15654796802146695</c:v>
                </c:pt>
                <c:pt idx="4923">
                  <c:v>0.17510790045331476</c:v>
                </c:pt>
                <c:pt idx="4924">
                  <c:v>0.19361322714770635</c:v>
                </c:pt>
                <c:pt idx="4925">
                  <c:v>0.21205791142701907</c:v>
                </c:pt>
                <c:pt idx="4926">
                  <c:v>0.23043595973413242</c:v>
                </c:pt>
                <c:pt idx="4927">
                  <c:v>0.24874142084668666</c:v>
                </c:pt>
                <c:pt idx="4928">
                  <c:v>0.2669683781360328</c:v>
                </c:pt>
                <c:pt idx="4929">
                  <c:v>0.28511095291460281</c:v>
                </c:pt>
                <c:pt idx="4930">
                  <c:v>0.30316331882372777</c:v>
                </c:pt>
                <c:pt idx="4931">
                  <c:v>0.32111971009364476</c:v>
                </c:pt>
                <c:pt idx="4932">
                  <c:v>0.33897441627115177</c:v>
                </c:pt>
                <c:pt idx="4933">
                  <c:v>0.35672177450148929</c:v>
                </c:pt>
                <c:pt idx="4934">
                  <c:v>0.37435616894547419</c:v>
                </c:pt>
                <c:pt idx="4935">
                  <c:v>0.39187203303307228</c:v>
                </c:pt>
                <c:pt idx="4936">
                  <c:v>0.4092638492751044</c:v>
                </c:pt>
                <c:pt idx="4937">
                  <c:v>0.42652615130900384</c:v>
                </c:pt>
                <c:pt idx="4938">
                  <c:v>0.4436535321899524</c:v>
                </c:pt>
                <c:pt idx="4939">
                  <c:v>0.46064065157264356</c:v>
                </c:pt>
                <c:pt idx="4940">
                  <c:v>0.47748223286474895</c:v>
                </c:pt>
                <c:pt idx="4941">
                  <c:v>0.49417305428436431</c:v>
                </c:pt>
                <c:pt idx="4942">
                  <c:v>0.510707946298539</c:v>
                </c:pt>
                <c:pt idx="4943">
                  <c:v>0.52708180056302201</c:v>
                </c:pt>
                <c:pt idx="4944">
                  <c:v>0.54328958285935169</c:v>
                </c:pt>
                <c:pt idx="4945">
                  <c:v>0.55932633908783658</c:v>
                </c:pt>
                <c:pt idx="4946">
                  <c:v>0.57518719066857515</c:v>
                </c:pt>
                <c:pt idx="4947">
                  <c:v>0.59086732532444841</c:v>
                </c:pt>
                <c:pt idx="4948">
                  <c:v>0.60636199228593646</c:v>
                </c:pt>
                <c:pt idx="4949">
                  <c:v>0.62166650463473505</c:v>
                </c:pt>
                <c:pt idx="4950">
                  <c:v>0.63677624313591752</c:v>
                </c:pt>
                <c:pt idx="4951">
                  <c:v>0.65168665628494982</c:v>
                </c:pt>
                <c:pt idx="4952">
                  <c:v>0.66639325970978858</c:v>
                </c:pt>
                <c:pt idx="4953">
                  <c:v>0.68089164151242909</c:v>
                </c:pt>
                <c:pt idx="4954">
                  <c:v>0.69517747279991782</c:v>
                </c:pt>
                <c:pt idx="4955">
                  <c:v>0.70924651565673869</c:v>
                </c:pt>
                <c:pt idx="4956">
                  <c:v>0.72309462412864478</c:v>
                </c:pt>
                <c:pt idx="4957">
                  <c:v>0.73671774118157352</c:v>
                </c:pt>
                <c:pt idx="4958">
                  <c:v>0.75011189597869399</c:v>
                </c:pt>
                <c:pt idx="4959">
                  <c:v>0.76327320223694284</c:v>
                </c:pt>
                <c:pt idx="4960">
                  <c:v>0.7761978566195914</c:v>
                </c:pt>
                <c:pt idx="4961">
                  <c:v>0.78888213682154029</c:v>
                </c:pt>
                <c:pt idx="4962">
                  <c:v>0.80132240003678679</c:v>
                </c:pt>
                <c:pt idx="4963">
                  <c:v>0.81351508392417227</c:v>
                </c:pt>
                <c:pt idx="4964">
                  <c:v>0.82545671205593796</c:v>
                </c:pt>
                <c:pt idx="4965">
                  <c:v>0.83714390062652488</c:v>
                </c:pt>
                <c:pt idx="4966">
                  <c:v>0.84857335858201932</c:v>
                </c:pt>
                <c:pt idx="4967">
                  <c:v>0.85974187944169989</c:v>
                </c:pt>
                <c:pt idx="4968">
                  <c:v>0.87064633513386136</c:v>
                </c:pt>
                <c:pt idx="4969">
                  <c:v>0.88128368216420006</c:v>
                </c:pt>
                <c:pt idx="4970">
                  <c:v>0.8916509751729309</c:v>
                </c:pt>
                <c:pt idx="4971">
                  <c:v>0.90174537277647071</c:v>
                </c:pt>
                <c:pt idx="4972">
                  <c:v>0.91156413000622949</c:v>
                </c:pt>
                <c:pt idx="4973">
                  <c:v>0.92110458691568764</c:v>
                </c:pt>
                <c:pt idx="4974">
                  <c:v>0.9303641643770636</c:v>
                </c:pt>
                <c:pt idx="4975">
                  <c:v>0.93934036743309335</c:v>
                </c:pt>
                <c:pt idx="4976">
                  <c:v>0.94803079011908453</c:v>
                </c:pt>
                <c:pt idx="4977">
                  <c:v>0.95643311783020768</c:v>
                </c:pt>
                <c:pt idx="4978">
                  <c:v>0.96454512628069233</c:v>
                </c:pt>
                <c:pt idx="4979">
                  <c:v>0.97236467776896374</c:v>
                </c:pt>
                <c:pt idx="4980">
                  <c:v>0.97988971674016401</c:v>
                </c:pt>
                <c:pt idx="4981">
                  <c:v>0.98711826833370242</c:v>
                </c:pt>
                <c:pt idx="4982">
                  <c:v>0.99404844182293473</c:v>
                </c:pt>
                <c:pt idx="4983">
                  <c:v>1.0006784364330079</c:v>
                </c:pt>
                <c:pt idx="4984">
                  <c:v>1.0070065445579419</c:v>
                </c:pt>
                <c:pt idx="4985">
                  <c:v>1.0130311494048692</c:v>
                </c:pt>
                <c:pt idx="4986">
                  <c:v>1.018750719188434</c:v>
                </c:pt>
                <c:pt idx="4987">
                  <c:v>1.0241638039955254</c:v>
                </c:pt>
                <c:pt idx="4988">
                  <c:v>1.0292690392319788</c:v>
                </c:pt>
                <c:pt idx="4989">
                  <c:v>1.034065151887497</c:v>
                </c:pt>
                <c:pt idx="4990">
                  <c:v>1.0385509619898383</c:v>
                </c:pt>
                <c:pt idx="4991">
                  <c:v>1.0427253779094983</c:v>
                </c:pt>
                <c:pt idx="4992">
                  <c:v>1.0465873923323672</c:v>
                </c:pt>
                <c:pt idx="4993">
                  <c:v>1.0501360837772857</c:v>
                </c:pt>
                <c:pt idx="4994">
                  <c:v>1.0533706195199501</c:v>
                </c:pt>
                <c:pt idx="4995">
                  <c:v>1.0562902535156091</c:v>
                </c:pt>
                <c:pt idx="4996">
                  <c:v>1.0588943200138221</c:v>
                </c:pt>
                <c:pt idx="4997">
                  <c:v>1.0611822292262341</c:v>
                </c:pt>
                <c:pt idx="4998">
                  <c:v>1.0631534689380688</c:v>
                </c:pt>
                <c:pt idx="4999">
                  <c:v>1.064807610038963</c:v>
                </c:pt>
                <c:pt idx="5000">
                  <c:v>1.0661443104147628</c:v>
                </c:pt>
                <c:pt idx="5001">
                  <c:v>1.0671633123450326</c:v>
                </c:pt>
                <c:pt idx="5002">
                  <c:v>1.0678644348512392</c:v>
                </c:pt>
                <c:pt idx="5003">
                  <c:v>1.0682475703640333</c:v>
                </c:pt>
                <c:pt idx="5004">
                  <c:v>1.0683126928953719</c:v>
                </c:pt>
                <c:pt idx="5005">
                  <c:v>1.0680598702142565</c:v>
                </c:pt>
                <c:pt idx="5006">
                  <c:v>1.0674892642280376</c:v>
                </c:pt>
                <c:pt idx="5007">
                  <c:v>1.0666011172343175</c:v>
                </c:pt>
                <c:pt idx="5008">
                  <c:v>1.0653957401726624</c:v>
                </c:pt>
                <c:pt idx="5009">
                  <c:v>1.0638735152026808</c:v>
                </c:pt>
                <c:pt idx="5010">
                  <c:v>1.0620349046964928</c:v>
                </c:pt>
                <c:pt idx="5011">
                  <c:v>1.059880453177994</c:v>
                </c:pt>
                <c:pt idx="5012">
                  <c:v>1.0574107837471156</c:v>
                </c:pt>
                <c:pt idx="5013">
                  <c:v>1.0546265989523893</c:v>
                </c:pt>
                <c:pt idx="5014">
                  <c:v>1.0515286852503718</c:v>
                </c:pt>
                <c:pt idx="5015">
                  <c:v>1.0481179119543038</c:v>
                </c:pt>
                <c:pt idx="5016">
                  <c:v>1.0443952255242412</c:v>
                </c:pt>
                <c:pt idx="5017">
                  <c:v>1.0403616497361494</c:v>
                </c:pt>
                <c:pt idx="5018">
                  <c:v>1.0360182929214679</c:v>
                </c:pt>
                <c:pt idx="5019">
                  <c:v>1.0313663500764747</c:v>
                </c:pt>
                <c:pt idx="5020">
                  <c:v>1.0264070934608671</c:v>
                </c:pt>
                <c:pt idx="5021">
                  <c:v>1.0211418621325874</c:v>
                </c:pt>
                <c:pt idx="5022">
                  <c:v>1.015572062582961</c:v>
                </c:pt>
                <c:pt idx="5023">
                  <c:v>1.0096991770731623</c:v>
                </c:pt>
                <c:pt idx="5024">
                  <c:v>1.0035247667126728</c:v>
                </c:pt>
                <c:pt idx="5025">
                  <c:v>0.9970504650130162</c:v>
                </c:pt>
                <c:pt idx="5026">
                  <c:v>0.99027797066990797</c:v>
                </c:pt>
                <c:pt idx="5027">
                  <c:v>0.98320904880171656</c:v>
                </c:pt>
                <c:pt idx="5028">
                  <c:v>0.97584553970967425</c:v>
                </c:pt>
                <c:pt idx="5029">
                  <c:v>0.96818936683334866</c:v>
                </c:pt>
                <c:pt idx="5030">
                  <c:v>0.96024253804426773</c:v>
                </c:pt>
                <c:pt idx="5031">
                  <c:v>0.95200714164064337</c:v>
                </c:pt>
                <c:pt idx="5032">
                  <c:v>0.94348534225714442</c:v>
                </c:pt>
                <c:pt idx="5033">
                  <c:v>0.93467937976180648</c:v>
                </c:pt>
                <c:pt idx="5034">
                  <c:v>0.9255915702891091</c:v>
                </c:pt>
                <c:pt idx="5035">
                  <c:v>0.91622430709224645</c:v>
                </c:pt>
                <c:pt idx="5036">
                  <c:v>0.90658005969911903</c:v>
                </c:pt>
                <c:pt idx="5037">
                  <c:v>0.89666137115963163</c:v>
                </c:pt>
                <c:pt idx="5038">
                  <c:v>0.88647085456943175</c:v>
                </c:pt>
                <c:pt idx="5039">
                  <c:v>0.87601119083036871</c:v>
                </c:pt>
                <c:pt idx="5040">
                  <c:v>0.86528512780687106</c:v>
                </c:pt>
                <c:pt idx="5041">
                  <c:v>0.85429547854825494</c:v>
                </c:pt>
                <c:pt idx="5042">
                  <c:v>0.84304511833733076</c:v>
                </c:pt>
                <c:pt idx="5043">
                  <c:v>0.83153698548483346</c:v>
                </c:pt>
                <c:pt idx="5044">
                  <c:v>0.81977408950075548</c:v>
                </c:pt>
                <c:pt idx="5045">
                  <c:v>0.80775952064578505</c:v>
                </c:pt>
                <c:pt idx="5046">
                  <c:v>0.79549644984214241</c:v>
                </c:pt>
                <c:pt idx="5047">
                  <c:v>0.78298811709631888</c:v>
                </c:pt>
                <c:pt idx="5048">
                  <c:v>0.7702378190865331</c:v>
                </c:pt>
                <c:pt idx="5049">
                  <c:v>0.7572489063761938</c:v>
                </c:pt>
                <c:pt idx="5050">
                  <c:v>0.74402478980684106</c:v>
                </c:pt>
                <c:pt idx="5051">
                  <c:v>0.73056894878313205</c:v>
                </c:pt>
                <c:pt idx="5052">
                  <c:v>0.71688493617258686</c:v>
                </c:pt>
                <c:pt idx="5053">
                  <c:v>0.70297637838025251</c:v>
                </c:pt>
                <c:pt idx="5054">
                  <c:v>0.68884697144768603</c:v>
                </c:pt>
                <c:pt idx="5055">
                  <c:v>0.67450047662385193</c:v>
                </c:pt>
                <c:pt idx="5056">
                  <c:v>0.65994071908327356</c:v>
                </c:pt>
                <c:pt idx="5057">
                  <c:v>0.64517158832052701</c:v>
                </c:pt>
                <c:pt idx="5058">
                  <c:v>0.63019703517427528</c:v>
                </c:pt>
                <c:pt idx="5059">
                  <c:v>0.61502106552936298</c:v>
                </c:pt>
                <c:pt idx="5060">
                  <c:v>0.59964773696698881</c:v>
                </c:pt>
                <c:pt idx="5061">
                  <c:v>0.58408116061969262</c:v>
                </c:pt>
                <c:pt idx="5062">
                  <c:v>0.56832550245163704</c:v>
                </c:pt>
                <c:pt idx="5063">
                  <c:v>0.55238498035947148</c:v>
                </c:pt>
                <c:pt idx="5064">
                  <c:v>0.53626386225644451</c:v>
                </c:pt>
                <c:pt idx="5065">
                  <c:v>0.51996646933173318</c:v>
                </c:pt>
                <c:pt idx="5066">
                  <c:v>0.50349717879993261</c:v>
                </c:pt>
                <c:pt idx="5067">
                  <c:v>0.48686041958838205</c:v>
                </c:pt>
                <c:pt idx="5068">
                  <c:v>0.4700606656580435</c:v>
                </c:pt>
                <c:pt idx="5069">
                  <c:v>0.45310243631550468</c:v>
                </c:pt>
                <c:pt idx="5070">
                  <c:v>0.43599030255076876</c:v>
                </c:pt>
                <c:pt idx="5071">
                  <c:v>0.41872888980376677</c:v>
                </c:pt>
                <c:pt idx="5072">
                  <c:v>0.40132287383672544</c:v>
                </c:pt>
                <c:pt idx="5073">
                  <c:v>0.38377697597380778</c:v>
                </c:pt>
                <c:pt idx="5074">
                  <c:v>0.36609596194143745</c:v>
                </c:pt>
                <c:pt idx="5075">
                  <c:v>0.34828464129888076</c:v>
                </c:pt>
                <c:pt idx="5076">
                  <c:v>0.33034786546233386</c:v>
                </c:pt>
                <c:pt idx="5077">
                  <c:v>0.31229052766355336</c:v>
                </c:pt>
                <c:pt idx="5078">
                  <c:v>0.29411756570554448</c:v>
                </c:pt>
                <c:pt idx="5079">
                  <c:v>0.27583396147839456</c:v>
                </c:pt>
                <c:pt idx="5080">
                  <c:v>0.25744473330599854</c:v>
                </c:pt>
                <c:pt idx="5081">
                  <c:v>0.23895492722096087</c:v>
                </c:pt>
                <c:pt idx="5082">
                  <c:v>0.22036961586056292</c:v>
                </c:pt>
                <c:pt idx="5083">
                  <c:v>0.20169390428212802</c:v>
                </c:pt>
                <c:pt idx="5084">
                  <c:v>0.18293293437612104</c:v>
                </c:pt>
                <c:pt idx="5085">
                  <c:v>0.16409188387862844</c:v>
                </c:pt>
                <c:pt idx="5086">
                  <c:v>0.14517596411156256</c:v>
                </c:pt>
                <c:pt idx="5087">
                  <c:v>0.12619042016605919</c:v>
                </c:pt>
                <c:pt idx="5088">
                  <c:v>0.10714053090133188</c:v>
                </c:pt>
                <c:pt idx="5089">
                  <c:v>8.8031605134450283E-2</c:v>
                </c:pt>
                <c:pt idx="5090">
                  <c:v>6.8868976094070583E-2</c:v>
                </c:pt>
                <c:pt idx="5091">
                  <c:v>4.9657999090145448E-2</c:v>
                </c:pt>
                <c:pt idx="5092">
                  <c:v>3.0404053080719258E-2</c:v>
                </c:pt>
                <c:pt idx="5093">
                  <c:v>1.1112542437287484E-2</c:v>
                </c:pt>
                <c:pt idx="5094">
                  <c:v>-8.2111033096333164E-3</c:v>
                </c:pt>
                <c:pt idx="5095">
                  <c:v>-2.7561430881344558E-2</c:v>
                </c:pt>
                <c:pt idx="5096">
                  <c:v>-4.6932965434070432E-2</c:v>
                </c:pt>
                <c:pt idx="5097">
                  <c:v>-6.632021416280022E-2</c:v>
                </c:pt>
                <c:pt idx="5098">
                  <c:v>-8.5717669419262746E-2</c:v>
                </c:pt>
                <c:pt idx="5099">
                  <c:v>-0.10511980800309106</c:v>
                </c:pt>
                <c:pt idx="5100">
                  <c:v>-0.1245210883347914</c:v>
                </c:pt>
                <c:pt idx="5101">
                  <c:v>-0.14391595196605095</c:v>
                </c:pt>
                <c:pt idx="5102">
                  <c:v>-0.16329883075082818</c:v>
                </c:pt>
                <c:pt idx="5103">
                  <c:v>-0.18266415197254179</c:v>
                </c:pt>
                <c:pt idx="5104">
                  <c:v>-0.20200633580936717</c:v>
                </c:pt>
                <c:pt idx="5105">
                  <c:v>-0.22131979140448516</c:v>
                </c:pt>
                <c:pt idx="5106">
                  <c:v>-0.24059892069879454</c:v>
                </c:pt>
                <c:pt idx="5107">
                  <c:v>-0.25983812699169179</c:v>
                </c:pt>
                <c:pt idx="5108">
                  <c:v>-0.27903181649113473</c:v>
                </c:pt>
                <c:pt idx="5109">
                  <c:v>-0.29817439052718531</c:v>
                </c:pt>
                <c:pt idx="5110">
                  <c:v>-0.31726023998114566</c:v>
                </c:pt>
                <c:pt idx="5111">
                  <c:v>-0.33628375089819851</c:v>
                </c:pt>
                <c:pt idx="5112">
                  <c:v>-0.35523931525434149</c:v>
                </c:pt>
                <c:pt idx="5113">
                  <c:v>-0.37412133532834291</c:v>
                </c:pt>
                <c:pt idx="5114">
                  <c:v>-0.39292422006586658</c:v>
                </c:pt>
                <c:pt idx="5115">
                  <c:v>-0.41164238119485969</c:v>
                </c:pt>
                <c:pt idx="5116">
                  <c:v>-0.43027023413241733</c:v>
                </c:pt>
                <c:pt idx="5117">
                  <c:v>-0.44880220129047427</c:v>
                </c:pt>
                <c:pt idx="5118">
                  <c:v>-0.46723271398620786</c:v>
                </c:pt>
                <c:pt idx="5119">
                  <c:v>-0.48555621263883059</c:v>
                </c:pt>
                <c:pt idx="5120">
                  <c:v>-0.50376714682603652</c:v>
                </c:pt>
                <c:pt idx="5121">
                  <c:v>-0.5218599762771402</c:v>
                </c:pt>
                <c:pt idx="5122">
                  <c:v>-0.53982917347152082</c:v>
                </c:pt>
                <c:pt idx="5123">
                  <c:v>-0.55766922787552875</c:v>
                </c:pt>
                <c:pt idx="5124">
                  <c:v>-0.57537465018236089</c:v>
                </c:pt>
                <c:pt idx="5125">
                  <c:v>-0.59293997427437417</c:v>
                </c:pt>
                <c:pt idx="5126">
                  <c:v>-0.61035975668024334</c:v>
                </c:pt>
                <c:pt idx="5127">
                  <c:v>-0.62762857593272015</c:v>
                </c:pt>
                <c:pt idx="5128">
                  <c:v>-0.64474103433923413</c:v>
                </c:pt>
                <c:pt idx="5129">
                  <c:v>-0.66169176208141867</c:v>
                </c:pt>
                <c:pt idx="5130">
                  <c:v>-0.67847542084158574</c:v>
                </c:pt>
                <c:pt idx="5131">
                  <c:v>-0.6950867039409675</c:v>
                </c:pt>
                <c:pt idx="5132">
                  <c:v>-0.71152033339399468</c:v>
                </c:pt>
                <c:pt idx="5133">
                  <c:v>-0.72777105870630376</c:v>
                </c:pt>
                <c:pt idx="5134">
                  <c:v>-0.74383366208575641</c:v>
                </c:pt>
                <c:pt idx="5135">
                  <c:v>-0.75970296821160055</c:v>
                </c:pt>
                <c:pt idx="5136">
                  <c:v>-0.77537385072235077</c:v>
                </c:pt>
                <c:pt idx="5137">
                  <c:v>-0.79084123020651775</c:v>
                </c:pt>
                <c:pt idx="5138">
                  <c:v>-0.80610006743418172</c:v>
                </c:pt>
                <c:pt idx="5139">
                  <c:v>-0.82114535997071658</c:v>
                </c:pt>
                <c:pt idx="5140">
                  <c:v>-0.83597214517308649</c:v>
                </c:pt>
                <c:pt idx="5141">
                  <c:v>-0.85057550537529769</c:v>
                </c:pt>
                <c:pt idx="5142">
                  <c:v>-0.86495057065134773</c:v>
                </c:pt>
                <c:pt idx="5143">
                  <c:v>-0.87909251958068746</c:v>
                </c:pt>
                <c:pt idx="5144">
                  <c:v>-0.89299658097388057</c:v>
                </c:pt>
                <c:pt idx="5145">
                  <c:v>-0.90665803706151948</c:v>
                </c:pt>
                <c:pt idx="5146">
                  <c:v>-0.92007222627270391</c:v>
                </c:pt>
                <c:pt idx="5147">
                  <c:v>-0.93323454522908411</c:v>
                </c:pt>
                <c:pt idx="5148">
                  <c:v>-0.94614045178707507</c:v>
                </c:pt>
                <c:pt idx="5149">
                  <c:v>-0.95878546931562381</c:v>
                </c:pt>
                <c:pt idx="5150">
                  <c:v>-0.97116518886787906</c:v>
                </c:pt>
                <c:pt idx="5151">
                  <c:v>-0.98327526649295161</c:v>
                </c:pt>
                <c:pt idx="5152">
                  <c:v>-0.99511141865671682</c:v>
                </c:pt>
                <c:pt idx="5153">
                  <c:v>-1.0066694223512536</c:v>
                </c:pt>
                <c:pt idx="5154">
                  <c:v>-1.017945122034084</c:v>
                </c:pt>
                <c:pt idx="5155">
                  <c:v>-1.0289344375662217</c:v>
                </c:pt>
                <c:pt idx="5156">
                  <c:v>-1.0396333658279253</c:v>
                </c:pt>
                <c:pt idx="5157">
                  <c:v>-1.0500379760408289</c:v>
                </c:pt>
                <c:pt idx="5158">
                  <c:v>-1.0601444058581466</c:v>
                </c:pt>
                <c:pt idx="5159">
                  <c:v>-1.0699488636015777</c:v>
                </c:pt>
                <c:pt idx="5160">
                  <c:v>-1.0794476346013222</c:v>
                </c:pt>
                <c:pt idx="5161">
                  <c:v>-1.0886370858884886</c:v>
                </c:pt>
                <c:pt idx="5162">
                  <c:v>-1.0975136669940091</c:v>
                </c:pt>
                <c:pt idx="5163">
                  <c:v>-1.1060739096145422</c:v>
                </c:pt>
                <c:pt idx="5164">
                  <c:v>-1.1143144292243523</c:v>
                </c:pt>
                <c:pt idx="5165">
                  <c:v>-1.1222319280627282</c:v>
                </c:pt>
                <c:pt idx="5166">
                  <c:v>-1.1298231965827712</c:v>
                </c:pt>
                <c:pt idx="5167">
                  <c:v>-1.1370851124086716</c:v>
                </c:pt>
                <c:pt idx="5168">
                  <c:v>-1.144014639431971</c:v>
                </c:pt>
                <c:pt idx="5169">
                  <c:v>-1.1506088299599495</c:v>
                </c:pt>
                <c:pt idx="5170">
                  <c:v>-1.1568648289044883</c:v>
                </c:pt>
                <c:pt idx="5171">
                  <c:v>-1.1627798757571619</c:v>
                </c:pt>
                <c:pt idx="5172">
                  <c:v>-1.1683513024386116</c:v>
                </c:pt>
                <c:pt idx="5173">
                  <c:v>-1.1735765306570798</c:v>
                </c:pt>
                <c:pt idx="5174">
                  <c:v>-1.1784530737209451</c:v>
                </c:pt>
                <c:pt idx="5175">
                  <c:v>-1.1829785426616888</c:v>
                </c:pt>
                <c:pt idx="5176">
                  <c:v>-1.1871506518037549</c:v>
                </c:pt>
                <c:pt idx="5177">
                  <c:v>-1.1909672206671551</c:v>
                </c:pt>
                <c:pt idx="5178">
                  <c:v>-1.1944261738106547</c:v>
                </c:pt>
                <c:pt idx="5179">
                  <c:v>-1.1975255409373167</c:v>
                </c:pt>
                <c:pt idx="5180">
                  <c:v>-1.2002634567192645</c:v>
                </c:pt>
                <c:pt idx="5181">
                  <c:v>-1.2026381596195044</c:v>
                </c:pt>
                <c:pt idx="5182">
                  <c:v>-1.2046479919893365</c:v>
                </c:pt>
                <c:pt idx="5183">
                  <c:v>-1.20629140366258</c:v>
                </c:pt>
                <c:pt idx="5184">
                  <c:v>-1.2075669566382445</c:v>
                </c:pt>
                <c:pt idx="5185">
                  <c:v>-1.2084733263065923</c:v>
                </c:pt>
                <c:pt idx="5186">
                  <c:v>-1.2090092992849748</c:v>
                </c:pt>
                <c:pt idx="5187">
                  <c:v>-1.2091737726647533</c:v>
                </c:pt>
                <c:pt idx="5188">
                  <c:v>-1.2089657570003403</c:v>
                </c:pt>
                <c:pt idx="5189">
                  <c:v>-1.2083843796768077</c:v>
                </c:pt>
                <c:pt idx="5190">
                  <c:v>-1.2074288853300794</c:v>
                </c:pt>
                <c:pt idx="5191">
                  <c:v>-1.2060986351280385</c:v>
                </c:pt>
                <c:pt idx="5192">
                  <c:v>-1.2043931080652912</c:v>
                </c:pt>
                <c:pt idx="5193">
                  <c:v>-1.2023119029566933</c:v>
                </c:pt>
                <c:pt idx="5194">
                  <c:v>-1.1998547376353856</c:v>
                </c:pt>
                <c:pt idx="5195">
                  <c:v>-1.1970214461148039</c:v>
                </c:pt>
                <c:pt idx="5196">
                  <c:v>-1.1938119780621048</c:v>
                </c:pt>
                <c:pt idx="5197">
                  <c:v>-1.1902264015715933</c:v>
                </c:pt>
                <c:pt idx="5198">
                  <c:v>-1.1862649052960257</c:v>
                </c:pt>
                <c:pt idx="5199">
                  <c:v>-1.1819277975358182</c:v>
                </c:pt>
                <c:pt idx="5200">
                  <c:v>-1.1772155050853164</c:v>
                </c:pt>
                <c:pt idx="5201">
                  <c:v>-1.1721285747751853</c:v>
                </c:pt>
                <c:pt idx="5202">
                  <c:v>-1.1666676759325341</c:v>
                </c:pt>
                <c:pt idx="5203">
                  <c:v>-1.1608336007276316</c:v>
                </c:pt>
                <c:pt idx="5204">
                  <c:v>-1.1546272633875276</c:v>
                </c:pt>
                <c:pt idx="5205">
                  <c:v>-1.1480497009548871</c:v>
                </c:pt>
                <c:pt idx="5206">
                  <c:v>-1.1411020744364053</c:v>
                </c:pt>
                <c:pt idx="5207">
                  <c:v>-1.1337856669592183</c:v>
                </c:pt>
                <c:pt idx="5208">
                  <c:v>-1.1261018798352516</c:v>
                </c:pt>
                <c:pt idx="5209">
                  <c:v>-1.1180522315918009</c:v>
                </c:pt>
                <c:pt idx="5210">
                  <c:v>-1.1096383617011027</c:v>
                </c:pt>
                <c:pt idx="5211">
                  <c:v>-1.1008620345846563</c:v>
                </c:pt>
                <c:pt idx="5212">
                  <c:v>-1.0917251399211121</c:v>
                </c:pt>
                <c:pt idx="5213">
                  <c:v>-1.0822296911112421</c:v>
                </c:pt>
                <c:pt idx="5214">
                  <c:v>-1.0723778254433174</c:v>
                </c:pt>
                <c:pt idx="5215">
                  <c:v>-1.0621718051109426</c:v>
                </c:pt>
                <c:pt idx="5216">
                  <c:v>-1.0516140159027147</c:v>
                </c:pt>
                <c:pt idx="5217">
                  <c:v>-1.0407069642110782</c:v>
                </c:pt>
                <c:pt idx="5218">
                  <c:v>-1.0294532763055078</c:v>
                </c:pt>
                <c:pt idx="5219">
                  <c:v>-1.0178557008058113</c:v>
                </c:pt>
                <c:pt idx="5220">
                  <c:v>-1.0059171106537954</c:v>
                </c:pt>
                <c:pt idx="5221">
                  <c:v>-0.99364050174181162</c:v>
                </c:pt>
                <c:pt idx="5222">
                  <c:v>-0.98102898981825915</c:v>
                </c:pt>
                <c:pt idx="5223">
                  <c:v>-0.968085808499214</c:v>
                </c:pt>
                <c:pt idx="5224">
                  <c:v>-0.95481430850704918</c:v>
                </c:pt>
                <c:pt idx="5225">
                  <c:v>-0.94121795689738763</c:v>
                </c:pt>
                <c:pt idx="5226">
                  <c:v>-0.92730033659096001</c:v>
                </c:pt>
                <c:pt idx="5227">
                  <c:v>-0.9130651471173028</c:v>
                </c:pt>
                <c:pt idx="5228">
                  <c:v>-0.89851620551913436</c:v>
                </c:pt>
                <c:pt idx="5229">
                  <c:v>-0.88365744540457725</c:v>
                </c:pt>
                <c:pt idx="5230">
                  <c:v>-0.86849291428411857</c:v>
                </c:pt>
                <c:pt idx="5231">
                  <c:v>-0.85302677144129824</c:v>
                </c:pt>
                <c:pt idx="5232">
                  <c:v>-0.83726328755526047</c:v>
                </c:pt>
                <c:pt idx="5233">
                  <c:v>-0.82120684491144225</c:v>
                </c:pt>
                <c:pt idx="5234">
                  <c:v>-0.80486193667615802</c:v>
                </c:pt>
                <c:pt idx="5235">
                  <c:v>-0.78823316515178776</c:v>
                </c:pt>
                <c:pt idx="5236">
                  <c:v>-0.77132523971402689</c:v>
                </c:pt>
                <c:pt idx="5237">
                  <c:v>-0.75414297477007375</c:v>
                </c:pt>
                <c:pt idx="5238">
                  <c:v>-0.73669128782289617</c:v>
                </c:pt>
                <c:pt idx="5239">
                  <c:v>-0.71897519786338804</c:v>
                </c:pt>
                <c:pt idx="5240">
                  <c:v>-0.70099982417731077</c:v>
                </c:pt>
                <c:pt idx="5241">
                  <c:v>-0.68277038536502588</c:v>
                </c:pt>
                <c:pt idx="5242">
                  <c:v>-0.66429219844962129</c:v>
                </c:pt>
                <c:pt idx="5243">
                  <c:v>-0.6455706779013396</c:v>
                </c:pt>
                <c:pt idx="5244">
                  <c:v>-0.62661133396321034</c:v>
                </c:pt>
                <c:pt idx="5245">
                  <c:v>-0.60741976988158153</c:v>
                </c:pt>
                <c:pt idx="5246">
                  <c:v>-0.58800167911157852</c:v>
                </c:pt>
                <c:pt idx="5247">
                  <c:v>-0.56836284426037154</c:v>
                </c:pt>
                <c:pt idx="5248">
                  <c:v>-0.54850913765437492</c:v>
                </c:pt>
                <c:pt idx="5249">
                  <c:v>-0.52844652104682377</c:v>
                </c:pt>
                <c:pt idx="5250">
                  <c:v>-0.50818104272883047</c:v>
                </c:pt>
                <c:pt idx="5251">
                  <c:v>-0.48771883352868639</c:v>
                </c:pt>
                <c:pt idx="5252">
                  <c:v>-0.46706610440052199</c:v>
                </c:pt>
                <c:pt idx="5253">
                  <c:v>-0.44622914586731888</c:v>
                </c:pt>
                <c:pt idx="5254">
                  <c:v>-0.4252143272515061</c:v>
                </c:pt>
                <c:pt idx="5255">
                  <c:v>-0.40402809463539924</c:v>
                </c:pt>
                <c:pt idx="5256">
                  <c:v>-0.38267696867934053</c:v>
                </c:pt>
                <c:pt idx="5257">
                  <c:v>-0.36116754310930427</c:v>
                </c:pt>
                <c:pt idx="5258">
                  <c:v>-0.33950648276798284</c:v>
                </c:pt>
                <c:pt idx="5259">
                  <c:v>-0.31770052018730494</c:v>
                </c:pt>
                <c:pt idx="5260">
                  <c:v>-0.29575645173302045</c:v>
                </c:pt>
                <c:pt idx="5261">
                  <c:v>-0.27368113498010616</c:v>
                </c:pt>
                <c:pt idx="5262">
                  <c:v>-0.25148148710937929</c:v>
                </c:pt>
                <c:pt idx="5263">
                  <c:v>-0.22916448289862398</c:v>
                </c:pt>
                <c:pt idx="5264">
                  <c:v>-0.2067371522243906</c:v>
                </c:pt>
                <c:pt idx="5265">
                  <c:v>-0.1842065783606</c:v>
                </c:pt>
                <c:pt idx="5266">
                  <c:v>-0.16157989722599239</c:v>
                </c:pt>
                <c:pt idx="5267">
                  <c:v>-0.13886429598646807</c:v>
                </c:pt>
                <c:pt idx="5268">
                  <c:v>-0.11606701004266881</c:v>
                </c:pt>
                <c:pt idx="5269">
                  <c:v>-9.3195319506841387E-2</c:v>
                </c:pt>
                <c:pt idx="5270">
                  <c:v>-7.0256546481605425E-2</c:v>
                </c:pt>
                <c:pt idx="5271">
                  <c:v>-4.7258052714439634E-2</c:v>
                </c:pt>
                <c:pt idx="5272">
                  <c:v>-2.420723655300196E-2</c:v>
                </c:pt>
                <c:pt idx="5273">
                  <c:v>-1.1115295796843838E-3</c:v>
                </c:pt>
                <c:pt idx="5274">
                  <c:v>2.2021605705045067E-2</c:v>
                </c:pt>
                <c:pt idx="5275">
                  <c:v>4.5184676896976091E-2</c:v>
                </c:pt>
                <c:pt idx="5276">
                  <c:v>6.8370162604932005E-2</c:v>
                </c:pt>
                <c:pt idx="5277">
                  <c:v>9.1570514281970522E-2</c:v>
                </c:pt>
                <c:pt idx="5278">
                  <c:v>0.11477815892979241</c:v>
                </c:pt>
                <c:pt idx="5279">
                  <c:v>0.13798550234748461</c:v>
                </c:pt>
                <c:pt idx="5280">
                  <c:v>0.16118493276335888</c:v>
                </c:pt>
                <c:pt idx="5281">
                  <c:v>0.18436882442933125</c:v>
                </c:pt>
                <c:pt idx="5282">
                  <c:v>0.20752954053520944</c:v>
                </c:pt>
                <c:pt idx="5283">
                  <c:v>0.23065943539361514</c:v>
                </c:pt>
                <c:pt idx="5284">
                  <c:v>0.25375085649316292</c:v>
                </c:pt>
                <c:pt idx="5285">
                  <c:v>0.27679614677437919</c:v>
                </c:pt>
                <c:pt idx="5286">
                  <c:v>0.29978764704554173</c:v>
                </c:pt>
                <c:pt idx="5287">
                  <c:v>0.32271769874574535</c:v>
                </c:pt>
                <c:pt idx="5288">
                  <c:v>0.34557864747740635</c:v>
                </c:pt>
                <c:pt idx="5289">
                  <c:v>0.36836284685973253</c:v>
                </c:pt>
                <c:pt idx="5290">
                  <c:v>0.39106266142283719</c:v>
                </c:pt>
                <c:pt idx="5291">
                  <c:v>0.41367046813837455</c:v>
                </c:pt>
                <c:pt idx="5292">
                  <c:v>0.43617865783115822</c:v>
                </c:pt>
                <c:pt idx="5293">
                  <c:v>0.45857963773208715</c:v>
                </c:pt>
                <c:pt idx="5294">
                  <c:v>0.48086583480725015</c:v>
                </c:pt>
                <c:pt idx="5295">
                  <c:v>0.50302969866570946</c:v>
                </c:pt>
                <c:pt idx="5296">
                  <c:v>0.52506370384679746</c:v>
                </c:pt>
                <c:pt idx="5297">
                  <c:v>0.54696035230054552</c:v>
                </c:pt>
                <c:pt idx="5298">
                  <c:v>0.56871217646301753</c:v>
                </c:pt>
                <c:pt idx="5299">
                  <c:v>0.590311742435217</c:v>
                </c:pt>
                <c:pt idx="5300">
                  <c:v>0.61175165281270927</c:v>
                </c:pt>
                <c:pt idx="5301">
                  <c:v>0.63302454932188545</c:v>
                </c:pt>
                <c:pt idx="5302">
                  <c:v>0.65412311553464608</c:v>
                </c:pt>
                <c:pt idx="5303">
                  <c:v>0.67504007959250756</c:v>
                </c:pt>
                <c:pt idx="5304">
                  <c:v>0.69576821675991829</c:v>
                </c:pt>
                <c:pt idx="5305">
                  <c:v>0.71630035183953267</c:v>
                </c:pt>
                <c:pt idx="5306">
                  <c:v>0.73662936165008575</c:v>
                </c:pt>
                <c:pt idx="5307">
                  <c:v>0.75674817776786207</c:v>
                </c:pt>
                <c:pt idx="5308">
                  <c:v>0.77664978958326647</c:v>
                </c:pt>
                <c:pt idx="5309">
                  <c:v>0.79632724738485627</c:v>
                </c:pt>
                <c:pt idx="5310">
                  <c:v>0.81577366500881754</c:v>
                </c:pt>
                <c:pt idx="5311">
                  <c:v>0.83498222197288863</c:v>
                </c:pt>
                <c:pt idx="5312">
                  <c:v>0.85394616558688086</c:v>
                </c:pt>
                <c:pt idx="5313">
                  <c:v>0.87265881343797502</c:v>
                </c:pt>
                <c:pt idx="5314">
                  <c:v>0.89111355600430397</c:v>
                </c:pt>
                <c:pt idx="5315">
                  <c:v>0.90930385901059441</c:v>
                </c:pt>
                <c:pt idx="5316">
                  <c:v>0.92722326565034952</c:v>
                </c:pt>
                <c:pt idx="5317">
                  <c:v>0.94486539902957456</c:v>
                </c:pt>
                <c:pt idx="5318">
                  <c:v>0.96222396475607563</c:v>
                </c:pt>
                <c:pt idx="5319">
                  <c:v>0.97929275333333543</c:v>
                </c:pt>
                <c:pt idx="5320">
                  <c:v>0.99606564250343044</c:v>
                </c:pt>
                <c:pt idx="5321">
                  <c:v>1.0125365998882752</c:v>
                </c:pt>
                <c:pt idx="5322">
                  <c:v>1.0286996856528774</c:v>
                </c:pt>
                <c:pt idx="5323">
                  <c:v>1.0445490545558642</c:v>
                </c:pt>
                <c:pt idx="5324">
                  <c:v>1.0600789574786416</c:v>
                </c:pt>
                <c:pt idx="5325">
                  <c:v>1.0752837433100508</c:v>
                </c:pt>
                <c:pt idx="5326">
                  <c:v>1.0901578615470313</c:v>
                </c:pt>
                <c:pt idx="5327">
                  <c:v>1.1046958648658476</c:v>
                </c:pt>
                <c:pt idx="5328">
                  <c:v>1.1188924110226528</c:v>
                </c:pt>
                <c:pt idx="5329">
                  <c:v>1.1327422644842335</c:v>
                </c:pt>
                <c:pt idx="5330">
                  <c:v>1.1462402985674542</c:v>
                </c:pt>
                <c:pt idx="5331">
                  <c:v>1.1593814979956267</c:v>
                </c:pt>
                <c:pt idx="5332">
                  <c:v>1.1721609611871824</c:v>
                </c:pt>
                <c:pt idx="5333">
                  <c:v>1.184573902055811</c:v>
                </c:pt>
                <c:pt idx="5334">
                  <c:v>1.1966156517091502</c:v>
                </c:pt>
                <c:pt idx="5335">
                  <c:v>1.2082816602560063</c:v>
                </c:pt>
                <c:pt idx="5336">
                  <c:v>1.219567498532572</c:v>
                </c:pt>
                <c:pt idx="5337">
                  <c:v>1.2304688597038262</c:v>
                </c:pt>
                <c:pt idx="5338">
                  <c:v>1.2409815609966437</c:v>
                </c:pt>
                <c:pt idx="5339">
                  <c:v>1.2511015456382288</c:v>
                </c:pt>
                <c:pt idx="5340">
                  <c:v>1.2608248847387418</c:v>
                </c:pt>
                <c:pt idx="5341">
                  <c:v>1.2701477789859645</c:v>
                </c:pt>
                <c:pt idx="5342">
                  <c:v>1.2790665603072284</c:v>
                </c:pt>
                <c:pt idx="5343">
                  <c:v>1.2875776934873895</c:v>
                </c:pt>
                <c:pt idx="5344">
                  <c:v>1.2956777774496619</c:v>
                </c:pt>
                <c:pt idx="5345">
                  <c:v>1.3033635461823736</c:v>
                </c:pt>
                <c:pt idx="5346">
                  <c:v>1.3106318698039776</c:v>
                </c:pt>
                <c:pt idx="5347">
                  <c:v>1.317479756087683</c:v>
                </c:pt>
                <c:pt idx="5348">
                  <c:v>1.3239043520487679</c:v>
                </c:pt>
                <c:pt idx="5349">
                  <c:v>1.3299029450510613</c:v>
                </c:pt>
                <c:pt idx="5350">
                  <c:v>1.3354729636061975</c:v>
                </c:pt>
                <c:pt idx="5351">
                  <c:v>1.34061197851572</c:v>
                </c:pt>
                <c:pt idx="5352">
                  <c:v>1.3453177044770179</c:v>
                </c:pt>
                <c:pt idx="5353">
                  <c:v>1.3495880015267203</c:v>
                </c:pt>
                <c:pt idx="5354">
                  <c:v>1.3534208758358783</c:v>
                </c:pt>
                <c:pt idx="5355">
                  <c:v>1.3568144801683906</c:v>
                </c:pt>
                <c:pt idx="5356">
                  <c:v>1.3597671146165029</c:v>
                </c:pt>
                <c:pt idx="5357">
                  <c:v>1.36227722771013</c:v>
                </c:pt>
                <c:pt idx="5358">
                  <c:v>1.3643434174708355</c:v>
                </c:pt>
                <c:pt idx="5359">
                  <c:v>1.365964432108383</c:v>
                </c:pt>
                <c:pt idx="5360">
                  <c:v>1.3671391705020957</c:v>
                </c:pt>
                <c:pt idx="5361">
                  <c:v>1.3678666827219916</c:v>
                </c:pt>
                <c:pt idx="5362">
                  <c:v>1.3681461706101916</c:v>
                </c:pt>
                <c:pt idx="5363">
                  <c:v>1.3679769882977162</c:v>
                </c:pt>
                <c:pt idx="5364">
                  <c:v>1.3673586426477389</c:v>
                </c:pt>
                <c:pt idx="5365">
                  <c:v>1.3662907937056015</c:v>
                </c:pt>
                <c:pt idx="5366">
                  <c:v>1.364773255124244</c:v>
                </c:pt>
                <c:pt idx="5367">
                  <c:v>1.3628059944224258</c:v>
                </c:pt>
                <c:pt idx="5368">
                  <c:v>1.3603891330552214</c:v>
                </c:pt>
                <c:pt idx="5369">
                  <c:v>1.3575229464634946</c:v>
                </c:pt>
                <c:pt idx="5370">
                  <c:v>1.3542078642126476</c:v>
                </c:pt>
                <c:pt idx="5371">
                  <c:v>1.3504444701065739</c:v>
                </c:pt>
                <c:pt idx="5372">
                  <c:v>1.346233502147651</c:v>
                </c:pt>
                <c:pt idx="5373">
                  <c:v>1.3415758524467187</c:v>
                </c:pt>
                <c:pt idx="5374">
                  <c:v>1.3364725672382134</c:v>
                </c:pt>
                <c:pt idx="5375">
                  <c:v>1.330924846847817</c:v>
                </c:pt>
                <c:pt idx="5376">
                  <c:v>1.3249340452818259</c:v>
                </c:pt>
                <c:pt idx="5377">
                  <c:v>1.3185016694841889</c:v>
                </c:pt>
                <c:pt idx="5378">
                  <c:v>1.3116293787971409</c:v>
                </c:pt>
                <c:pt idx="5379">
                  <c:v>1.3043189849851875</c:v>
                </c:pt>
                <c:pt idx="5380">
                  <c:v>1.2965724524450859</c:v>
                </c:pt>
                <c:pt idx="5381">
                  <c:v>1.2883918978891968</c:v>
                </c:pt>
                <c:pt idx="5382">
                  <c:v>1.2797795893351198</c:v>
                </c:pt>
                <c:pt idx="5383">
                  <c:v>1.2707379449630418</c:v>
                </c:pt>
                <c:pt idx="5384">
                  <c:v>1.2612695324154584</c:v>
                </c:pt>
                <c:pt idx="5385">
                  <c:v>1.2513770684836831</c:v>
                </c:pt>
                <c:pt idx="5386">
                  <c:v>1.2410634186681258</c:v>
                </c:pt>
                <c:pt idx="5387">
                  <c:v>1.2303315962651196</c:v>
                </c:pt>
                <c:pt idx="5388">
                  <c:v>1.2191847611073687</c:v>
                </c:pt>
                <c:pt idx="5389">
                  <c:v>1.2076262183378181</c:v>
                </c:pt>
                <c:pt idx="5390">
                  <c:v>1.1956594174567081</c:v>
                </c:pt>
                <c:pt idx="5391">
                  <c:v>1.1832879515534578</c:v>
                </c:pt>
                <c:pt idx="5392">
                  <c:v>1.1705155564350374</c:v>
                </c:pt>
                <c:pt idx="5393">
                  <c:v>1.1573461094524713</c:v>
                </c:pt>
                <c:pt idx="5394">
                  <c:v>1.1437836280985654</c:v>
                </c:pt>
                <c:pt idx="5395">
                  <c:v>1.1298322686119888</c:v>
                </c:pt>
                <c:pt idx="5396">
                  <c:v>1.1154963247147278</c:v>
                </c:pt>
                <c:pt idx="5397">
                  <c:v>1.1007802263774731</c:v>
                </c:pt>
                <c:pt idx="5398">
                  <c:v>1.0856885384145991</c:v>
                </c:pt>
                <c:pt idx="5399">
                  <c:v>1.0702259588484369</c:v>
                </c:pt>
                <c:pt idx="5400">
                  <c:v>1.054397317194157</c:v>
                </c:pt>
                <c:pt idx="5401">
                  <c:v>1.0382075728686535</c:v>
                </c:pt>
                <c:pt idx="5402">
                  <c:v>1.021661813745677</c:v>
                </c:pt>
                <c:pt idx="5403">
                  <c:v>1.0047652546495751</c:v>
                </c:pt>
                <c:pt idx="5404">
                  <c:v>0.98752323558553023</c:v>
                </c:pt>
                <c:pt idx="5405">
                  <c:v>0.9699412197691013</c:v>
                </c:pt>
                <c:pt idx="5406">
                  <c:v>0.95202479171322096</c:v>
                </c:pt>
                <c:pt idx="5407">
                  <c:v>0.93377965548658259</c:v>
                </c:pt>
                <c:pt idx="5408">
                  <c:v>0.91521163297648578</c:v>
                </c:pt>
                <c:pt idx="5409">
                  <c:v>0.89632666196858946</c:v>
                </c:pt>
                <c:pt idx="5410">
                  <c:v>0.87713079409254591</c:v>
                </c:pt>
                <c:pt idx="5411">
                  <c:v>0.85763019278950425</c:v>
                </c:pt>
                <c:pt idx="5412">
                  <c:v>0.83783113128953224</c:v>
                </c:pt>
                <c:pt idx="5413">
                  <c:v>0.81773999045673751</c:v>
                </c:pt>
                <c:pt idx="5414">
                  <c:v>0.79736325649862805</c:v>
                </c:pt>
                <c:pt idx="5415">
                  <c:v>0.77670751870944532</c:v>
                </c:pt>
                <c:pt idx="5416">
                  <c:v>0.75577946733285006</c:v>
                </c:pt>
                <c:pt idx="5417">
                  <c:v>0.73458589142164754</c:v>
                </c:pt>
                <c:pt idx="5418">
                  <c:v>0.71313367655990811</c:v>
                </c:pt>
                <c:pt idx="5419">
                  <c:v>0.69142980248181429</c:v>
                </c:pt>
                <c:pt idx="5420">
                  <c:v>0.66948134069038967</c:v>
                </c:pt>
                <c:pt idx="5421">
                  <c:v>0.64729545207007122</c:v>
                </c:pt>
                <c:pt idx="5422">
                  <c:v>0.62487938441463442</c:v>
                </c:pt>
                <c:pt idx="5423">
                  <c:v>0.60224046987046043</c:v>
                </c:pt>
                <c:pt idx="5424">
                  <c:v>0.57938612237836196</c:v>
                </c:pt>
                <c:pt idx="5425">
                  <c:v>0.55632383515000439</c:v>
                </c:pt>
                <c:pt idx="5426">
                  <c:v>0.53306117812714493</c:v>
                </c:pt>
                <c:pt idx="5427">
                  <c:v>0.50960579537832518</c:v>
                </c:pt>
                <c:pt idx="5428">
                  <c:v>0.48596540245536329</c:v>
                </c:pt>
                <c:pt idx="5429">
                  <c:v>0.4621477837441646</c:v>
                </c:pt>
                <c:pt idx="5430">
                  <c:v>0.43816078980032352</c:v>
                </c:pt>
                <c:pt idx="5431">
                  <c:v>0.4140123346476986</c:v>
                </c:pt>
                <c:pt idx="5432">
                  <c:v>0.38971039305691502</c:v>
                </c:pt>
                <c:pt idx="5433">
                  <c:v>0.36526299783286098</c:v>
                </c:pt>
                <c:pt idx="5434">
                  <c:v>0.34067823709286127</c:v>
                </c:pt>
                <c:pt idx="5435">
                  <c:v>0.31596425148280088</c:v>
                </c:pt>
                <c:pt idx="5436">
                  <c:v>0.29112923131835938</c:v>
                </c:pt>
                <c:pt idx="5437">
                  <c:v>0.26618141370470499</c:v>
                </c:pt>
                <c:pt idx="5438">
                  <c:v>0.24112907968767036</c:v>
                </c:pt>
                <c:pt idx="5439">
                  <c:v>0.21598055142593597</c:v>
                </c:pt>
                <c:pt idx="5440">
                  <c:v>0.19074418933428547</c:v>
                </c:pt>
                <c:pt idx="5441">
                  <c:v>0.16542838917693894</c:v>
                </c:pt>
                <c:pt idx="5442">
                  <c:v>0.14004157913205748</c:v>
                </c:pt>
                <c:pt idx="5443">
                  <c:v>0.11459221684744154</c:v>
                </c:pt>
                <c:pt idx="5444">
                  <c:v>8.908878648428864E-2</c:v>
                </c:pt>
                <c:pt idx="5445">
                  <c:v>6.3539795748025318E-2</c:v>
                </c:pt>
                <c:pt idx="5446">
                  <c:v>3.7953772926284428E-2</c:v>
                </c:pt>
                <c:pt idx="5447">
                  <c:v>1.2339263952845054E-2</c:v>
                </c:pt>
                <c:pt idx="5448">
                  <c:v>-1.3295170512941636E-2</c:v>
                </c:pt>
                <c:pt idx="5449">
                  <c:v>-3.8940958023713577E-2</c:v>
                </c:pt>
                <c:pt idx="5450">
                  <c:v>-6.4589517321503004E-2</c:v>
                </c:pt>
                <c:pt idx="5451">
                  <c:v>-9.0232261345950762E-2</c:v>
                </c:pt>
                <c:pt idx="5452">
                  <c:v>-0.11586060023943077</c:v>
                </c:pt>
                <c:pt idx="5453">
                  <c:v>-0.14146594432361526</c:v>
                </c:pt>
                <c:pt idx="5454">
                  <c:v>-0.16703970706066595</c:v>
                </c:pt>
                <c:pt idx="5455">
                  <c:v>-0.19257330803871028</c:v>
                </c:pt>
                <c:pt idx="5456">
                  <c:v>-0.21805817599553776</c:v>
                </c:pt>
                <c:pt idx="5457">
                  <c:v>-0.24348575184340673</c:v>
                </c:pt>
                <c:pt idx="5458">
                  <c:v>-0.26884749164968608</c:v>
                </c:pt>
                <c:pt idx="5459">
                  <c:v>-0.29413486957594415</c:v>
                </c:pt>
                <c:pt idx="5460">
                  <c:v>-0.31933938081585228</c:v>
                </c:pt>
                <c:pt idx="5461">
                  <c:v>-0.34445254455385071</c:v>
                </c:pt>
                <c:pt idx="5462">
                  <c:v>-0.3694659069297393</c:v>
                </c:pt>
                <c:pt idx="5463">
                  <c:v>-0.39437104399148915</c:v>
                </c:pt>
                <c:pt idx="5464">
                  <c:v>-0.41915956463593212</c:v>
                </c:pt>
                <c:pt idx="5465">
                  <c:v>-0.4438231135357476</c:v>
                </c:pt>
                <c:pt idx="5466">
                  <c:v>-0.46835337404064797</c:v>
                </c:pt>
                <c:pt idx="5467">
                  <c:v>-0.49274207105233753</c:v>
                </c:pt>
                <c:pt idx="5468">
                  <c:v>-0.51698097389338749</c:v>
                </c:pt>
                <c:pt idx="5469">
                  <c:v>-0.54106189918290604</c:v>
                </c:pt>
                <c:pt idx="5470">
                  <c:v>-0.56497671370404712</c:v>
                </c:pt>
                <c:pt idx="5471">
                  <c:v>-0.58871733724210118</c:v>
                </c:pt>
                <c:pt idx="5472">
                  <c:v>-0.6122757453931309</c:v>
                </c:pt>
                <c:pt idx="5473">
                  <c:v>-0.63564397235551773</c:v>
                </c:pt>
                <c:pt idx="5474">
                  <c:v>-0.65881411370467624</c:v>
                </c:pt>
                <c:pt idx="5475">
                  <c:v>-0.68177832914019043</c:v>
                </c:pt>
                <c:pt idx="5476">
                  <c:v>-0.70452884520291259</c:v>
                </c:pt>
                <c:pt idx="5477">
                  <c:v>-0.72705795797036255</c:v>
                </c:pt>
                <c:pt idx="5478">
                  <c:v>-0.74935803573424298</c:v>
                </c:pt>
                <c:pt idx="5479">
                  <c:v>-0.77142152165374511</c:v>
                </c:pt>
                <c:pt idx="5480">
                  <c:v>-0.79324093637919535</c:v>
                </c:pt>
                <c:pt idx="5481">
                  <c:v>-0.81480888064790769</c:v>
                </c:pt>
                <c:pt idx="5482">
                  <c:v>-0.83611803785502925</c:v>
                </c:pt>
                <c:pt idx="5483">
                  <c:v>-0.85716117659671831</c:v>
                </c:pt>
                <c:pt idx="5484">
                  <c:v>-0.8779311531809747</c:v>
                </c:pt>
                <c:pt idx="5485">
                  <c:v>-0.89842091410532388</c:v>
                </c:pt>
                <c:pt idx="5486">
                  <c:v>-0.91862349850357639</c:v>
                </c:pt>
                <c:pt idx="5487">
                  <c:v>-0.9385320405622134</c:v>
                </c:pt>
                <c:pt idx="5488">
                  <c:v>-0.95813977190348443</c:v>
                </c:pt>
                <c:pt idx="5489">
                  <c:v>-0.97744002393159501</c:v>
                </c:pt>
                <c:pt idx="5490">
                  <c:v>-0.9964262301407133</c:v>
                </c:pt>
                <c:pt idx="5491">
                  <c:v>-1.0150919283866062</c:v>
                </c:pt>
                <c:pt idx="5492">
                  <c:v>-1.0334307631240989</c:v>
                </c:pt>
                <c:pt idx="5493">
                  <c:v>-1.0514364876097031</c:v>
                </c:pt>
                <c:pt idx="5494">
                  <c:v>-1.0691029660657219</c:v>
                </c:pt>
                <c:pt idx="5495">
                  <c:v>-1.0864241758020654</c:v>
                </c:pt>
                <c:pt idx="5496">
                  <c:v>-1.1033942092949869</c:v>
                </c:pt>
                <c:pt idx="5497">
                  <c:v>-1.1200072762247806</c:v>
                </c:pt>
                <c:pt idx="5498">
                  <c:v>-1.1362577054743133</c:v>
                </c:pt>
                <c:pt idx="5499">
                  <c:v>-1.1521399470877181</c:v>
                </c:pt>
                <c:pt idx="5500">
                  <c:v>-1.1676485741865772</c:v>
                </c:pt>
                <c:pt idx="5501">
                  <c:v>-1.1827782848412929</c:v>
                </c:pt>
                <c:pt idx="5502">
                  <c:v>-1.1975239038970484</c:v>
                </c:pt>
                <c:pt idx="5503">
                  <c:v>-1.2118803847549509</c:v>
                </c:pt>
                <c:pt idx="5504">
                  <c:v>-1.2258428111084589</c:v>
                </c:pt>
                <c:pt idx="5505">
                  <c:v>-1.2394063986344253</c:v>
                </c:pt>
                <c:pt idx="5506">
                  <c:v>-1.2525664966377452</c:v>
                </c:pt>
                <c:pt idx="5507">
                  <c:v>-1.2653185896487547</c:v>
                </c:pt>
                <c:pt idx="5508">
                  <c:v>-1.2776582989726939</c:v>
                </c:pt>
                <c:pt idx="5509">
                  <c:v>-1.2895813841907562</c:v>
                </c:pt>
                <c:pt idx="5510">
                  <c:v>-1.3010837446125672</c:v>
                </c:pt>
                <c:pt idx="5511">
                  <c:v>-1.3121614206798791</c:v>
                </c:pt>
                <c:pt idx="5512">
                  <c:v>-1.3228105953209603</c:v>
                </c:pt>
                <c:pt idx="5513">
                  <c:v>-1.3330275952549286</c:v>
                </c:pt>
                <c:pt idx="5514">
                  <c:v>-1.3428088922454708</c:v>
                </c:pt>
                <c:pt idx="5515">
                  <c:v>-1.3521511043036696</c:v>
                </c:pt>
                <c:pt idx="5516">
                  <c:v>-1.3610509968396511</c:v>
                </c:pt>
                <c:pt idx="5517">
                  <c:v>-1.3695054837626748</c:v>
                </c:pt>
                <c:pt idx="5518">
                  <c:v>-1.3775116285292386</c:v>
                </c:pt>
                <c:pt idx="5519">
                  <c:v>-1.3850666451389022</c:v>
                </c:pt>
                <c:pt idx="5520">
                  <c:v>-1.392167899077517</c:v>
                </c:pt>
                <c:pt idx="5521">
                  <c:v>-1.3988129082075755</c:v>
                </c:pt>
                <c:pt idx="5522">
                  <c:v>-1.4047686338378065</c:v>
                </c:pt>
                <c:pt idx="5523">
                  <c:v>-1.410261657474698</c:v>
                </c:pt>
                <c:pt idx="5524">
                  <c:v>-1.415290169828856</c:v>
                </c:pt>
                <c:pt idx="5525">
                  <c:v>-1.419852514611387</c:v>
                </c:pt>
                <c:pt idx="5526">
                  <c:v>-1.4239471890794355</c:v>
                </c:pt>
                <c:pt idx="5527">
                  <c:v>-1.4275728445311653</c:v>
                </c:pt>
                <c:pt idx="5528">
                  <c:v>-1.430728286749988</c:v>
                </c:pt>
                <c:pt idx="5529">
                  <c:v>-1.433412476397915</c:v>
                </c:pt>
                <c:pt idx="5530">
                  <c:v>-1.4356245293578984</c:v>
                </c:pt>
                <c:pt idx="5531">
                  <c:v>-1.4373637170250326</c:v>
                </c:pt>
                <c:pt idx="5532">
                  <c:v>-1.4386294665465518</c:v>
                </c:pt>
                <c:pt idx="5533">
                  <c:v>-1.4394213610105078</c:v>
                </c:pt>
                <c:pt idx="5534">
                  <c:v>-1.4397391395830974</c:v>
                </c:pt>
                <c:pt idx="5535">
                  <c:v>-1.43958269759457</c:v>
                </c:pt>
                <c:pt idx="5536">
                  <c:v>-1.4389520865737129</c:v>
                </c:pt>
                <c:pt idx="5537">
                  <c:v>-1.4378475142308684</c:v>
                </c:pt>
                <c:pt idx="5538">
                  <c:v>-1.4362693443895238</c:v>
                </c:pt>
                <c:pt idx="5539">
                  <c:v>-1.4342180968664793</c:v>
                </c:pt>
                <c:pt idx="5540">
                  <c:v>-1.4316944473006203</c:v>
                </c:pt>
                <c:pt idx="5541">
                  <c:v>-1.4286992269303846</c:v>
                </c:pt>
                <c:pt idx="5542">
                  <c:v>-1.4252334223199687</c:v>
                </c:pt>
                <c:pt idx="5543">
                  <c:v>-1.4212981750343685</c:v>
                </c:pt>
                <c:pt idx="5544">
                  <c:v>-1.4168947812633756</c:v>
                </c:pt>
                <c:pt idx="5545">
                  <c:v>-1.4120246913946402</c:v>
                </c:pt>
                <c:pt idx="5546">
                  <c:v>-1.4066895095359369</c:v>
                </c:pt>
                <c:pt idx="5547">
                  <c:v>-1.4008909929868119</c:v>
                </c:pt>
                <c:pt idx="5548">
                  <c:v>-1.39463105165976</c:v>
                </c:pt>
                <c:pt idx="5549">
                  <c:v>-1.3879117474511375</c:v>
                </c:pt>
                <c:pt idx="5550">
                  <c:v>-1.3807352935620221</c:v>
                </c:pt>
                <c:pt idx="5551">
                  <c:v>-1.3731040537692216</c:v>
                </c:pt>
                <c:pt idx="5552">
                  <c:v>-1.3650205416467025</c:v>
                </c:pt>
                <c:pt idx="5553">
                  <c:v>-1.3564874197376613</c:v>
                </c:pt>
                <c:pt idx="5554">
                  <c:v>-1.3475074986775453</c:v>
                </c:pt>
                <c:pt idx="5555">
                  <c:v>-1.3380837362682847</c:v>
                </c:pt>
                <c:pt idx="5556">
                  <c:v>-1.3282192365040497</c:v>
                </c:pt>
                <c:pt idx="5557">
                  <c:v>-1.3179172485488624</c:v>
                </c:pt>
                <c:pt idx="5558">
                  <c:v>-1.3071811656663881</c:v>
                </c:pt>
                <c:pt idx="5559">
                  <c:v>-1.2960145241022616</c:v>
                </c:pt>
                <c:pt idx="5560">
                  <c:v>-1.2844210019193218</c:v>
                </c:pt>
                <c:pt idx="5561">
                  <c:v>-1.2724044177861351</c:v>
                </c:pt>
                <c:pt idx="5562">
                  <c:v>-1.2599687297192033</c:v>
                </c:pt>
                <c:pt idx="5563">
                  <c:v>-1.2471180337792693</c:v>
                </c:pt>
                <c:pt idx="5564">
                  <c:v>-1.2338565627221647</c:v>
                </c:pt>
                <c:pt idx="5565">
                  <c:v>-1.2201886846046277</c:v>
                </c:pt>
                <c:pt idx="5566">
                  <c:v>-1.2061189013455456</c:v>
                </c:pt>
                <c:pt idx="5567">
                  <c:v>-1.191651847243127</c:v>
                </c:pt>
                <c:pt idx="5568">
                  <c:v>-1.1767922874484493</c:v>
                </c:pt>
                <c:pt idx="5569">
                  <c:v>-1.1615451163959218</c:v>
                </c:pt>
                <c:pt idx="5570">
                  <c:v>-1.1459153561911539</c:v>
                </c:pt>
                <c:pt idx="5571">
                  <c:v>-1.1299081549567851</c:v>
                </c:pt>
                <c:pt idx="5572">
                  <c:v>-1.1135287851367877</c:v>
                </c:pt>
                <c:pt idx="5573">
                  <c:v>-1.0967826417598381</c:v>
                </c:pt>
                <c:pt idx="5574">
                  <c:v>-1.0796752406623098</c:v>
                </c:pt>
                <c:pt idx="5575">
                  <c:v>-1.0622122166714569</c:v>
                </c:pt>
                <c:pt idx="5576">
                  <c:v>-1.0443993217494303</c:v>
                </c:pt>
                <c:pt idx="5577">
                  <c:v>-1.0262424230986917</c:v>
                </c:pt>
                <c:pt idx="5578">
                  <c:v>-1.0077475012294812</c:v>
                </c:pt>
                <c:pt idx="5579">
                  <c:v>-0.98892064798995716</c:v>
                </c:pt>
                <c:pt idx="5580">
                  <c:v>-0.96976806455966758</c:v>
                </c:pt>
                <c:pt idx="5581">
                  <c:v>-0.9502960594070099</c:v>
                </c:pt>
                <c:pt idx="5582">
                  <c:v>-0.93051104621134728</c:v>
                </c:pt>
                <c:pt idx="5583">
                  <c:v>-0.91041954175047812</c:v>
                </c:pt>
                <c:pt idx="5584">
                  <c:v>-0.89002816375414107</c:v>
                </c:pt>
                <c:pt idx="5585">
                  <c:v>-0.86934362872426785</c:v>
                </c:pt>
                <c:pt idx="5586">
                  <c:v>-0.84837274972271348</c:v>
                </c:pt>
                <c:pt idx="5587">
                  <c:v>-0.82712243412716091</c:v>
                </c:pt>
                <c:pt idx="5588">
                  <c:v>-0.80559968135598459</c:v>
                </c:pt>
                <c:pt idx="5589">
                  <c:v>-0.78381158056278</c:v>
                </c:pt>
                <c:pt idx="5590">
                  <c:v>-0.76176530830133804</c:v>
                </c:pt>
                <c:pt idx="5591">
                  <c:v>-0.7394681261618431</c:v>
                </c:pt>
                <c:pt idx="5592">
                  <c:v>-0.71692737837904952</c:v>
                </c:pt>
                <c:pt idx="5593">
                  <c:v>-0.69415048941324098</c:v>
                </c:pt>
                <c:pt idx="5594">
                  <c:v>-0.67114496150476755</c:v>
                </c:pt>
                <c:pt idx="5595">
                  <c:v>-0.64791837220295934</c:v>
                </c:pt>
                <c:pt idx="5596">
                  <c:v>-0.62447837187023758</c:v>
                </c:pt>
                <c:pt idx="5597">
                  <c:v>-0.60083268116224642</c:v>
                </c:pt>
                <c:pt idx="5598">
                  <c:v>-0.57698908848482033</c:v>
                </c:pt>
                <c:pt idx="5599">
                  <c:v>-0.55295544742864422</c:v>
                </c:pt>
                <c:pt idx="5600">
                  <c:v>-0.52873967418244672</c:v>
                </c:pt>
                <c:pt idx="5601">
                  <c:v>-0.50434974492556628</c:v>
                </c:pt>
                <c:pt idx="5602">
                  <c:v>-0.47979369320076082</c:v>
                </c:pt>
                <c:pt idx="5603">
                  <c:v>-0.4550796072681223</c:v>
                </c:pt>
                <c:pt idx="5604">
                  <c:v>-0.43021562744097247</c:v>
                </c:pt>
                <c:pt idx="5605">
                  <c:v>-0.40520994340461225</c:v>
                </c:pt>
                <c:pt idx="5606">
                  <c:v>-0.38007079151880041</c:v>
                </c:pt>
                <c:pt idx="5607">
                  <c:v>-0.35480645210487122</c:v>
                </c:pt>
                <c:pt idx="5608">
                  <c:v>-0.32942524671836459</c:v>
                </c:pt>
                <c:pt idx="5609">
                  <c:v>-0.30393553540807811</c:v>
                </c:pt>
                <c:pt idx="5610">
                  <c:v>-0.27834571396243429</c:v>
                </c:pt>
                <c:pt idx="5611">
                  <c:v>-0.25266421114407872</c:v>
                </c:pt>
                <c:pt idx="5612">
                  <c:v>-0.2268994859136316</c:v>
                </c:pt>
                <c:pt idx="5613">
                  <c:v>-0.2010600246434599</c:v>
                </c:pt>
                <c:pt idx="5614">
                  <c:v>-0.17515433832245694</c:v>
                </c:pt>
                <c:pt idx="5615">
                  <c:v>-0.1491909597526849</c:v>
                </c:pt>
                <c:pt idx="5616">
                  <c:v>-0.12317844073885639</c:v>
                </c:pt>
                <c:pt idx="5617">
                  <c:v>-9.7125349271532518E-2</c:v>
                </c:pt>
                <c:pt idx="5618">
                  <c:v>-7.1040266705013858E-2</c:v>
                </c:pt>
                <c:pt idx="5619">
                  <c:v>-4.4931784930810618E-2</c:v>
                </c:pt>
                <c:pt idx="5620">
                  <c:v>-1.8808503547652525E-2</c:v>
                </c:pt>
                <c:pt idx="5621">
                  <c:v>7.32097297104084E-3</c:v>
                </c:pt>
                <c:pt idx="5622">
                  <c:v>3.3448038111301474E-2</c:v>
                </c:pt>
                <c:pt idx="5623">
                  <c:v>5.9564086153419092E-2</c:v>
                </c:pt>
                <c:pt idx="5624">
                  <c:v>8.5660515006489246E-2</c:v>
                </c:pt>
                <c:pt idx="5625">
                  <c:v>0.11172872904176795</c:v>
                </c:pt>
                <c:pt idx="5626">
                  <c:v>0.13776014192389094</c:v>
                </c:pt>
                <c:pt idx="5627">
                  <c:v>0.16374617943904243</c:v>
                </c:pt>
                <c:pt idx="5628">
                  <c:v>0.18967828231911937</c:v>
                </c:pt>
                <c:pt idx="5629">
                  <c:v>0.21554790906098603</c:v>
                </c:pt>
                <c:pt idx="5630">
                  <c:v>0.24134653873986317</c:v>
                </c:pt>
                <c:pt idx="5631">
                  <c:v>0.26706567381594848</c:v>
                </c:pt>
                <c:pt idx="5632">
                  <c:v>0.29269684293333376</c:v>
                </c:pt>
                <c:pt idx="5633">
                  <c:v>0.31823160371029358</c:v>
                </c:pt>
                <c:pt idx="5634">
                  <c:v>0.34366154552003342</c:v>
                </c:pt>
                <c:pt idx="5635">
                  <c:v>0.3689782922609815</c:v>
                </c:pt>
                <c:pt idx="5636">
                  <c:v>0.39417350511569338</c:v>
                </c:pt>
                <c:pt idx="5637">
                  <c:v>0.4192388852975068</c:v>
                </c:pt>
                <c:pt idx="5638">
                  <c:v>0.44416617678396936</c:v>
                </c:pt>
                <c:pt idx="5639">
                  <c:v>0.46894716903622358</c:v>
                </c:pt>
                <c:pt idx="5640">
                  <c:v>0.49357369970337506</c:v>
                </c:pt>
                <c:pt idx="5641">
                  <c:v>0.51803765731101159</c:v>
                </c:pt>
                <c:pt idx="5642">
                  <c:v>0.54233098393295431</c:v>
                </c:pt>
                <c:pt idx="5643">
                  <c:v>0.56644567784537381</c:v>
                </c:pt>
                <c:pt idx="5644">
                  <c:v>0.59037379616239261</c:v>
                </c:pt>
                <c:pt idx="5645">
                  <c:v>0.61410745745231099</c:v>
                </c:pt>
                <c:pt idx="5646">
                  <c:v>0.6376388443335862</c:v>
                </c:pt>
                <c:pt idx="5647">
                  <c:v>0.66096020604972305</c:v>
                </c:pt>
                <c:pt idx="5648">
                  <c:v>0.68406386102220695</c:v>
                </c:pt>
                <c:pt idx="5649">
                  <c:v>0.70694219938066327</c:v>
                </c:pt>
                <c:pt idx="5650">
                  <c:v>0.7295876854693939</c:v>
                </c:pt>
                <c:pt idx="5651">
                  <c:v>0.75199286032946</c:v>
                </c:pt>
                <c:pt idx="5652">
                  <c:v>0.77415034415552408</c:v>
                </c:pt>
                <c:pt idx="5653">
                  <c:v>0.79605283872658894</c:v>
                </c:pt>
                <c:pt idx="5654">
                  <c:v>0.81769312980989928</c:v>
                </c:pt>
                <c:pt idx="5655">
                  <c:v>0.83906408953714551</c:v>
                </c:pt>
                <c:pt idx="5656">
                  <c:v>0.86015867875225416</c:v>
                </c:pt>
                <c:pt idx="5657">
                  <c:v>0.88096994932993056</c:v>
                </c:pt>
                <c:pt idx="5658">
                  <c:v>0.90149104646422995</c:v>
                </c:pt>
                <c:pt idx="5659">
                  <c:v>0.92171521092639241</c:v>
                </c:pt>
                <c:pt idx="5660">
                  <c:v>0.94163578129119718</c:v>
                </c:pt>
                <c:pt idx="5661">
                  <c:v>0.96124619613109208</c:v>
                </c:pt>
                <c:pt idx="5662">
                  <c:v>0.98053999617739906</c:v>
                </c:pt>
                <c:pt idx="5663">
                  <c:v>0.99951082644786393</c:v>
                </c:pt>
                <c:pt idx="5664">
                  <c:v>1.018152438339853</c:v>
                </c:pt>
                <c:pt idx="5665">
                  <c:v>1.0364586916885234</c:v>
                </c:pt>
                <c:pt idx="5666">
                  <c:v>1.0544235567892588</c:v>
                </c:pt>
                <c:pt idx="5667">
                  <c:v>1.0720411163837371</c:v>
                </c:pt>
                <c:pt idx="5668">
                  <c:v>1.0893055676089454</c:v>
                </c:pt>
                <c:pt idx="5669">
                  <c:v>1.1062112239085331</c:v>
                </c:pt>
                <c:pt idx="5670">
                  <c:v>1.1227525169058479</c:v>
                </c:pt>
                <c:pt idx="5671">
                  <c:v>1.1389239982380313</c:v>
                </c:pt>
                <c:pt idx="5672">
                  <c:v>1.154720341350614</c:v>
                </c:pt>
                <c:pt idx="5673">
                  <c:v>1.1701363432519669</c:v>
                </c:pt>
                <c:pt idx="5674">
                  <c:v>1.1851669262270541</c:v>
                </c:pt>
                <c:pt idx="5675">
                  <c:v>1.199807139509939</c:v>
                </c:pt>
                <c:pt idx="5676">
                  <c:v>1.2140521609144597</c:v>
                </c:pt>
                <c:pt idx="5677">
                  <c:v>1.227897298422554</c:v>
                </c:pt>
                <c:pt idx="5678">
                  <c:v>1.2413379917297231</c:v>
                </c:pt>
                <c:pt idx="5679">
                  <c:v>1.2543698137470944</c:v>
                </c:pt>
                <c:pt idx="5680">
                  <c:v>1.266988472059621</c:v>
                </c:pt>
                <c:pt idx="5681">
                  <c:v>1.2791898103399089</c:v>
                </c:pt>
                <c:pt idx="5682">
                  <c:v>1.2909698097172275</c:v>
                </c:pt>
                <c:pt idx="5683">
                  <c:v>1.3023245901012463</c:v>
                </c:pt>
                <c:pt idx="5684">
                  <c:v>1.3132504114600569</c:v>
                </c:pt>
                <c:pt idx="5685">
                  <c:v>1.3237436750520557</c:v>
                </c:pt>
                <c:pt idx="5686">
                  <c:v>1.3338009246113069</c:v>
                </c:pt>
                <c:pt idx="5687">
                  <c:v>1.3434188474859534</c:v>
                </c:pt>
                <c:pt idx="5688">
                  <c:v>1.3525942757293505</c:v>
                </c:pt>
                <c:pt idx="5689">
                  <c:v>1.3613241871435078</c:v>
                </c:pt>
                <c:pt idx="5690">
                  <c:v>1.3696057062745506</c:v>
                </c:pt>
                <c:pt idx="5691">
                  <c:v>1.3774361053598307</c:v>
                </c:pt>
                <c:pt idx="5692">
                  <c:v>1.3848128052263928</c:v>
                </c:pt>
                <c:pt idx="5693">
                  <c:v>1.3917333761405088</c:v>
                </c:pt>
                <c:pt idx="5694">
                  <c:v>1.3981955386079765</c:v>
                </c:pt>
                <c:pt idx="5695">
                  <c:v>1.4041971641249376</c:v>
                </c:pt>
                <c:pt idx="5696">
                  <c:v>1.4097362758789687</c:v>
                </c:pt>
                <c:pt idx="5697">
                  <c:v>1.4148110494001933</c:v>
                </c:pt>
                <c:pt idx="5698">
                  <c:v>1.4194198131622402</c:v>
                </c:pt>
                <c:pt idx="5699">
                  <c:v>1.4235610491327926</c:v>
                </c:pt>
                <c:pt idx="5700">
                  <c:v>1.4272333932736099</c:v>
                </c:pt>
                <c:pt idx="5701">
                  <c:v>1.4304356359898056</c:v>
                </c:pt>
                <c:pt idx="5702">
                  <c:v>1.4331667225282669</c:v>
                </c:pt>
                <c:pt idx="5703">
                  <c:v>1.4354257533250729</c:v>
                </c:pt>
                <c:pt idx="5704">
                  <c:v>1.437211984301781</c:v>
                </c:pt>
                <c:pt idx="5705">
                  <c:v>1.4385248271105213</c:v>
                </c:pt>
                <c:pt idx="5706">
                  <c:v>1.4393638493277863</c:v>
                </c:pt>
                <c:pt idx="5707">
                  <c:v>1.439728774596851</c:v>
                </c:pt>
                <c:pt idx="5708">
                  <c:v>1.4396194827188149</c:v>
                </c:pt>
                <c:pt idx="5709">
                  <c:v>1.4390360096921813</c:v>
                </c:pt>
                <c:pt idx="5710">
                  <c:v>1.4379785477010081</c:v>
                </c:pt>
                <c:pt idx="5711">
                  <c:v>1.4364474450515947</c:v>
                </c:pt>
                <c:pt idx="5712">
                  <c:v>1.4344432060577736</c:v>
                </c:pt>
                <c:pt idx="5713">
                  <c:v>1.4319664908747838</c:v>
                </c:pt>
                <c:pt idx="5714">
                  <c:v>1.4290181152818422</c:v>
                </c:pt>
                <c:pt idx="5715">
                  <c:v>1.4255990504134324</c:v>
                </c:pt>
                <c:pt idx="5716">
                  <c:v>1.4217104224394386</c:v>
                </c:pt>
                <c:pt idx="5717">
                  <c:v>1.4173535121942089</c:v>
                </c:pt>
                <c:pt idx="5718">
                  <c:v>1.4125297547546685</c:v>
                </c:pt>
                <c:pt idx="5719">
                  <c:v>1.407240738967644</c:v>
                </c:pt>
                <c:pt idx="5720">
                  <c:v>1.401488206926522</c:v>
                </c:pt>
                <c:pt idx="5721">
                  <c:v>1.395274053397441</c:v>
                </c:pt>
                <c:pt idx="5722">
                  <c:v>1.3886003251951988</c:v>
                </c:pt>
                <c:pt idx="5723">
                  <c:v>1.3814692205090693</c:v>
                </c:pt>
                <c:pt idx="5724">
                  <c:v>1.3738830881787611</c:v>
                </c:pt>
                <c:pt idx="5725">
                  <c:v>1.3658444269207686</c:v>
                </c:pt>
                <c:pt idx="5726">
                  <c:v>1.3573558845053317</c:v>
                </c:pt>
                <c:pt idx="5727">
                  <c:v>1.3484202568843293</c:v>
                </c:pt>
                <c:pt idx="5728">
                  <c:v>1.3390404872703376</c:v>
                </c:pt>
                <c:pt idx="5729">
                  <c:v>1.3292196651672017</c:v>
                </c:pt>
                <c:pt idx="5730">
                  <c:v>1.31896102535242</c:v>
                </c:pt>
                <c:pt idx="5731">
                  <c:v>1.3082679468116665</c:v>
                </c:pt>
                <c:pt idx="5732">
                  <c:v>1.2971439516258276</c:v>
                </c:pt>
                <c:pt idx="5733">
                  <c:v>1.2855927038109014</c:v>
                </c:pt>
                <c:pt idx="5734">
                  <c:v>1.2736180081111421</c:v>
                </c:pt>
                <c:pt idx="5735">
                  <c:v>1.2612238087458594</c:v>
                </c:pt>
                <c:pt idx="5736">
                  <c:v>1.2484141881102702</c:v>
                </c:pt>
                <c:pt idx="5737">
                  <c:v>1.2351933654308418</c:v>
                </c:pt>
                <c:pt idx="5738">
                  <c:v>1.22156569537557</c:v>
                </c:pt>
                <c:pt idx="5739">
                  <c:v>1.2075356666196324</c:v>
                </c:pt>
                <c:pt idx="5740">
                  <c:v>1.1931079003669149</c:v>
                </c:pt>
                <c:pt idx="5741">
                  <c:v>1.1782871488278877</c:v>
                </c:pt>
                <c:pt idx="5742">
                  <c:v>1.1630782936543123</c:v>
                </c:pt>
                <c:pt idx="5743">
                  <c:v>1.1474863443313361</c:v>
                </c:pt>
                <c:pt idx="5744">
                  <c:v>1.131516436527465</c:v>
                </c:pt>
                <c:pt idx="5745">
                  <c:v>1.1151738304029821</c:v>
                </c:pt>
                <c:pt idx="5746">
                  <c:v>1.0984639088773585</c:v>
                </c:pt>
                <c:pt idx="5747">
                  <c:v>1.081392175856227</c:v>
                </c:pt>
                <c:pt idx="5748">
                  <c:v>1.0639642544185139</c:v>
                </c:pt>
                <c:pt idx="5749">
                  <c:v>1.0461858849643049</c:v>
                </c:pt>
                <c:pt idx="5750">
                  <c:v>1.0280629233240819</c:v>
                </c:pt>
                <c:pt idx="5751">
                  <c:v>1.0096013388299288</c:v>
                </c:pt>
                <c:pt idx="5752">
                  <c:v>0.99080721234935576</c:v>
                </c:pt>
                <c:pt idx="5753">
                  <c:v>0.97168673428238839</c:v>
                </c:pt>
                <c:pt idx="5754">
                  <c:v>0.95224620252257419</c:v>
                </c:pt>
                <c:pt idx="5755">
                  <c:v>0.93249202038258772</c:v>
                </c:pt>
                <c:pt idx="5756">
                  <c:v>0.91243069448510628</c:v>
                </c:pt>
                <c:pt idx="5757">
                  <c:v>0.89206883261967096</c:v>
                </c:pt>
                <c:pt idx="5758">
                  <c:v>0.87141314156620475</c:v>
                </c:pt>
                <c:pt idx="5759">
                  <c:v>0.85047042488594671</c:v>
                </c:pt>
                <c:pt idx="5760">
                  <c:v>0.82924758068049109</c:v>
                </c:pt>
                <c:pt idx="5761">
                  <c:v>0.80775159931969731</c:v>
                </c:pt>
                <c:pt idx="5762">
                  <c:v>0.78598956113920693</c:v>
                </c:pt>
                <c:pt idx="5763">
                  <c:v>0.76396863410832183</c:v>
                </c:pt>
                <c:pt idx="5764">
                  <c:v>0.74169607146902616</c:v>
                </c:pt>
                <c:pt idx="5765">
                  <c:v>0.71917920934691493</c:v>
                </c:pt>
                <c:pt idx="5766">
                  <c:v>0.69642546433482622</c:v>
                </c:pt>
                <c:pt idx="5767">
                  <c:v>0.67344233104996343</c:v>
                </c:pt>
                <c:pt idx="5768">
                  <c:v>0.65023737966533024</c:v>
                </c:pt>
                <c:pt idx="5769">
                  <c:v>0.62681825341626141</c:v>
                </c:pt>
                <c:pt idx="5770">
                  <c:v>0.6031926660829029</c:v>
                </c:pt>
                <c:pt idx="5771">
                  <c:v>0.57936839944944896</c:v>
                </c:pt>
                <c:pt idx="5772">
                  <c:v>0.55535330074098699</c:v>
                </c:pt>
                <c:pt idx="5773">
                  <c:v>0.53115528003877177</c:v>
                </c:pt>
                <c:pt idx="5774">
                  <c:v>0.50678230767482046</c:v>
                </c:pt>
                <c:pt idx="5775">
                  <c:v>0.48224241160663373</c:v>
                </c:pt>
                <c:pt idx="5776">
                  <c:v>0.45754367477296581</c:v>
                </c:pt>
                <c:pt idx="5777">
                  <c:v>0.43269423243145927</c:v>
                </c:pt>
                <c:pt idx="5778">
                  <c:v>0.40770226947906474</c:v>
                </c:pt>
                <c:pt idx="5779">
                  <c:v>0.38257601775609568</c:v>
                </c:pt>
                <c:pt idx="5780">
                  <c:v>0.35732375333483862</c:v>
                </c:pt>
                <c:pt idx="5781">
                  <c:v>0.33195379379357937</c:v>
                </c:pt>
                <c:pt idx="5782">
                  <c:v>0.30647449547696093</c:v>
                </c:pt>
                <c:pt idx="5783">
                  <c:v>0.28089425074358138</c:v>
                </c:pt>
                <c:pt idx="5784">
                  <c:v>0.25522148520171684</c:v>
                </c:pt>
                <c:pt idx="5785">
                  <c:v>0.22946465493410173</c:v>
                </c:pt>
                <c:pt idx="5786">
                  <c:v>0.20363224371266775</c:v>
                </c:pt>
                <c:pt idx="5787">
                  <c:v>0.17773276020416687</c:v>
                </c:pt>
                <c:pt idx="5788">
                  <c:v>0.15177473516758083</c:v>
                </c:pt>
                <c:pt idx="5789">
                  <c:v>0.12576671864427674</c:v>
                </c:pt>
                <c:pt idx="5790">
                  <c:v>9.9717277141792376E-2</c:v>
                </c:pt>
                <c:pt idx="5791">
                  <c:v>7.3634990812197931E-2</c:v>
                </c:pt>
                <c:pt idx="5792">
                  <c:v>4.7528450625986041E-2</c:v>
                </c:pt>
                <c:pt idx="5793">
                  <c:v>2.1406255542364163E-2</c:v>
                </c:pt>
                <c:pt idx="5794">
                  <c:v>-4.7229903230516391E-3</c:v>
                </c:pt>
                <c:pt idx="5795">
                  <c:v>-3.0850680532264769E-2</c:v>
                </c:pt>
                <c:pt idx="5796">
                  <c:v>-5.6968209159682114E-2</c:v>
                </c:pt>
                <c:pt idx="5797">
                  <c:v>-8.3066973626725008E-2</c:v>
                </c:pt>
                <c:pt idx="5798">
                  <c:v>-0.10913837753534436</c:v>
                </c:pt>
                <c:pt idx="5799">
                  <c:v>-0.13517383349949724</c:v>
                </c:pt>
                <c:pt idx="5800">
                  <c:v>-0.16116476597366089</c:v>
                </c:pt>
                <c:pt idx="5801">
                  <c:v>-0.18710261407743245</c:v>
                </c:pt>
                <c:pt idx="5802">
                  <c:v>-0.21297883441531681</c:v>
                </c:pt>
                <c:pt idx="5803">
                  <c:v>-0.23878490389073895</c:v>
                </c:pt>
                <c:pt idx="5804">
                  <c:v>-0.26451232251338003</c:v>
                </c:pt>
                <c:pt idx="5805">
                  <c:v>-0.29015261619890309</c:v>
                </c:pt>
                <c:pt idx="5806">
                  <c:v>-0.31569733956013607</c:v>
                </c:pt>
                <c:pt idx="5807">
                  <c:v>-0.34113807868881418</c:v>
                </c:pt>
                <c:pt idx="5808">
                  <c:v>-0.36646645392694632</c:v>
                </c:pt>
                <c:pt idx="5809">
                  <c:v>-0.39167412262690698</c:v>
                </c:pt>
                <c:pt idx="5810">
                  <c:v>-0.41675278189932458</c:v>
                </c:pt>
                <c:pt idx="5811">
                  <c:v>-0.44169417134789385</c:v>
                </c:pt>
                <c:pt idx="5812">
                  <c:v>-0.46649007579017365</c:v>
                </c:pt>
                <c:pt idx="5813">
                  <c:v>-0.49113232796350109</c:v>
                </c:pt>
                <c:pt idx="5814">
                  <c:v>-0.5156128112151227</c:v>
                </c:pt>
                <c:pt idx="5815">
                  <c:v>-0.53992346217564913</c:v>
                </c:pt>
                <c:pt idx="5816">
                  <c:v>-0.56405627341497178</c:v>
                </c:pt>
                <c:pt idx="5817">
                  <c:v>-0.58800329607973567</c:v>
                </c:pt>
                <c:pt idx="5818">
                  <c:v>-0.61175664251153494</c:v>
                </c:pt>
                <c:pt idx="5819">
                  <c:v>-0.63530848884494773</c:v>
                </c:pt>
                <c:pt idx="5820">
                  <c:v>-0.65865107758455144</c:v>
                </c:pt>
                <c:pt idx="5821">
                  <c:v>-0.6817767201600855</c:v>
                </c:pt>
                <c:pt idx="5822">
                  <c:v>-0.70467779945891362</c:v>
                </c:pt>
                <c:pt idx="5823">
                  <c:v>-0.72734677233493361</c:v>
                </c:pt>
                <c:pt idx="5824">
                  <c:v>-0.74977617209314318</c:v>
                </c:pt>
                <c:pt idx="5825">
                  <c:v>-0.77195861094901641</c:v>
                </c:pt>
                <c:pt idx="5826">
                  <c:v>-0.79388678246188538</c:v>
                </c:pt>
                <c:pt idx="5827">
                  <c:v>-0.81555346394153083</c:v>
                </c:pt>
                <c:pt idx="5828">
                  <c:v>-0.83695151882719387</c:v>
                </c:pt>
                <c:pt idx="5829">
                  <c:v>-0.85807389903820708</c:v>
                </c:pt>
                <c:pt idx="5830">
                  <c:v>-0.87891364729549137</c:v>
                </c:pt>
                <c:pt idx="5831">
                  <c:v>-0.89946389941314142</c:v>
                </c:pt>
                <c:pt idx="5832">
                  <c:v>-0.91971788655933961</c:v>
                </c:pt>
                <c:pt idx="5833">
                  <c:v>-0.93966893748588498</c:v>
                </c:pt>
                <c:pt idx="5834">
                  <c:v>-0.95931048072555702</c:v>
                </c:pt>
                <c:pt idx="5835">
                  <c:v>-0.97863604675661431</c:v>
                </c:pt>
                <c:pt idx="5836">
                  <c:v>-0.99763927013374221</c:v>
                </c:pt>
                <c:pt idx="5837">
                  <c:v>-1.0163138915846843</c:v>
                </c:pt>
                <c:pt idx="5838">
                  <c:v>-1.0346537600719217</c:v>
                </c:pt>
                <c:pt idx="5839">
                  <c:v>-1.0526528348187014</c:v>
                </c:pt>
                <c:pt idx="5840">
                  <c:v>-1.0703051872987437</c:v>
                </c:pt>
                <c:pt idx="5841">
                  <c:v>-1.0876050031889755</c:v>
                </c:pt>
                <c:pt idx="5842">
                  <c:v>-1.1045465842846491</c:v>
                </c:pt>
                <c:pt idx="5843">
                  <c:v>-1.1211243503762196</c:v>
                </c:pt>
                <c:pt idx="5844">
                  <c:v>-1.1373328410873391</c:v>
                </c:pt>
                <c:pt idx="5845">
                  <c:v>-1.1531667176734102</c:v>
                </c:pt>
                <c:pt idx="5846">
                  <c:v>-1.1686207647800431</c:v>
                </c:pt>
                <c:pt idx="5847">
                  <c:v>-1.1836898921608932</c:v>
                </c:pt>
                <c:pt idx="5848">
                  <c:v>-1.1983691363542885</c:v>
                </c:pt>
                <c:pt idx="5849">
                  <c:v>-1.2126536623180797</c:v>
                </c:pt>
                <c:pt idx="5850">
                  <c:v>-1.226538765022219</c:v>
                </c:pt>
                <c:pt idx="5851">
                  <c:v>-1.2400198709984869</c:v>
                </c:pt>
                <c:pt idx="5852">
                  <c:v>-1.2530925398469088</c:v>
                </c:pt>
                <c:pt idx="5853">
                  <c:v>-1.265752465698325</c:v>
                </c:pt>
                <c:pt idx="5854">
                  <c:v>-1.2779954786326633</c:v>
                </c:pt>
                <c:pt idx="5855">
                  <c:v>-1.2898175460524164</c:v>
                </c:pt>
                <c:pt idx="5856">
                  <c:v>-1.3012147740109028</c:v>
                </c:pt>
                <c:pt idx="5857">
                  <c:v>-1.3121834084948498</c:v>
                </c:pt>
                <c:pt idx="5858">
                  <c:v>-1.3227198366608925</c:v>
                </c:pt>
                <c:pt idx="5859">
                  <c:v>-1.332820588025565</c:v>
                </c:pt>
                <c:pt idx="5860">
                  <c:v>-1.3424823356084132</c:v>
                </c:pt>
                <c:pt idx="5861">
                  <c:v>-1.351701897027825</c:v>
                </c:pt>
                <c:pt idx="5862">
                  <c:v>-1.3604762355492495</c:v>
                </c:pt>
                <c:pt idx="5863">
                  <c:v>-1.3688024610854355</c:v>
                </c:pt>
                <c:pt idx="5864">
                  <c:v>-1.3766778311483583</c:v>
                </c:pt>
                <c:pt idx="5865">
                  <c:v>-1.3840997517525457</c:v>
                </c:pt>
                <c:pt idx="5866">
                  <c:v>-1.391065778269486</c:v>
                </c:pt>
                <c:pt idx="5867">
                  <c:v>-1.3975736162328292</c:v>
                </c:pt>
                <c:pt idx="5868">
                  <c:v>-1.4036211220941497</c:v>
                </c:pt>
                <c:pt idx="5869">
                  <c:v>-1.4092063039289779</c:v>
                </c:pt>
                <c:pt idx="5870">
                  <c:v>-1.4143273220928994</c:v>
                </c:pt>
                <c:pt idx="5871">
                  <c:v>-1.418982489827499</c:v>
                </c:pt>
                <c:pt idx="5872">
                  <c:v>-1.4231702738159477</c:v>
                </c:pt>
                <c:pt idx="5873">
                  <c:v>-1.4268892946880409</c:v>
                </c:pt>
                <c:pt idx="5874">
                  <c:v>-1.4301383274745325</c:v>
                </c:pt>
                <c:pt idx="5875">
                  <c:v>-1.4329163020106239</c:v>
                </c:pt>
                <c:pt idx="5876">
                  <c:v>-1.4352223032884401</c:v>
                </c:pt>
                <c:pt idx="5877">
                  <c:v>-1.4370555717584332</c:v>
                </c:pt>
                <c:pt idx="5878">
                  <c:v>-1.438415503579545</c:v>
                </c:pt>
                <c:pt idx="5879">
                  <c:v>-1.4393016508181091</c:v>
                </c:pt>
                <c:pt idx="5880">
                  <c:v>-1.4397137215953881</c:v>
                </c:pt>
                <c:pt idx="5881">
                  <c:v>-1.4396515801837177</c:v>
                </c:pt>
                <c:pt idx="5882">
                  <c:v>-1.4391152470512016</c:v>
                </c:pt>
                <c:pt idx="5883">
                  <c:v>-1.4381048988549838</c:v>
                </c:pt>
                <c:pt idx="5884">
                  <c:v>-1.4366208683830464</c:v>
                </c:pt>
                <c:pt idx="5885">
                  <c:v>-1.4346636444446097</c:v>
                </c:pt>
                <c:pt idx="5886">
                  <c:v>-1.4322338717091194</c:v>
                </c:pt>
                <c:pt idx="5887">
                  <c:v>-1.4293323504939113</c:v>
                </c:pt>
                <c:pt idx="5888">
                  <c:v>-1.4259600365005971</c:v>
                </c:pt>
                <c:pt idx="5889">
                  <c:v>-1.4221180405002807</c:v>
                </c:pt>
                <c:pt idx="5890">
                  <c:v>-1.4178076279676937</c:v>
                </c:pt>
                <c:pt idx="5891">
                  <c:v>-1.4130302186643693</c:v>
                </c:pt>
                <c:pt idx="5892">
                  <c:v>-1.4077873861710077</c:v>
                </c:pt>
                <c:pt idx="5893">
                  <c:v>-1.4020808573691637</c:v>
                </c:pt>
                <c:pt idx="5894">
                  <c:v>-1.3959125118724542</c:v>
                </c:pt>
                <c:pt idx="5895">
                  <c:v>-1.3892843814074487</c:v>
                </c:pt>
                <c:pt idx="5896">
                  <c:v>-1.3821986491444602</c:v>
                </c:pt>
                <c:pt idx="5897">
                  <c:v>-1.3746576489784541</c:v>
                </c:pt>
                <c:pt idx="5898">
                  <c:v>-1.3666638647603113</c:v>
                </c:pt>
                <c:pt idx="5899">
                  <c:v>-1.3582199294786976</c:v>
                </c:pt>
                <c:pt idx="5900">
                  <c:v>-1.349328624392814</c:v>
                </c:pt>
                <c:pt idx="5901">
                  <c:v>-1.3399928781163035</c:v>
                </c:pt>
                <c:pt idx="5902">
                  <c:v>-1.330215765652627</c:v>
                </c:pt>
                <c:pt idx="5903">
                  <c:v>-1.3200005073822223</c:v>
                </c:pt>
                <c:pt idx="5904">
                  <c:v>-1.3093504680017702</c:v>
                </c:pt>
                <c:pt idx="5905">
                  <c:v>-1.2982691554159451</c:v>
                </c:pt>
                <c:pt idx="5906">
                  <c:v>-1.2867602195819665</c:v>
                </c:pt>
                <c:pt idx="5907">
                  <c:v>-1.2748274513073929</c:v>
                </c:pt>
                <c:pt idx="5908">
                  <c:v>-1.2624747810014965</c:v>
                </c:pt>
                <c:pt idx="5909">
                  <c:v>-1.2497062773806753</c:v>
                </c:pt>
                <c:pt idx="5910">
                  <c:v>-1.2365261461282937</c:v>
                </c:pt>
                <c:pt idx="5911">
                  <c:v>-1.2229387285094264</c:v>
                </c:pt>
                <c:pt idx="5912">
                  <c:v>-1.208948499940923</c:v>
                </c:pt>
                <c:pt idx="5913">
                  <c:v>-1.194560068517305</c:v>
                </c:pt>
                <c:pt idx="5914">
                  <c:v>-1.1797781734929524</c:v>
                </c:pt>
                <c:pt idx="5915">
                  <c:v>-1.1646076837210906</c:v>
                </c:pt>
                <c:pt idx="5916">
                  <c:v>-1.1490535960500894</c:v>
                </c:pt>
                <c:pt idx="5917">
                  <c:v>-1.1331210336776028</c:v>
                </c:pt>
                <c:pt idx="5918">
                  <c:v>-1.1168152444630934</c:v>
                </c:pt>
                <c:pt idx="5919">
                  <c:v>-1.1001415991992969</c:v>
                </c:pt>
                <c:pt idx="5920">
                  <c:v>-1.0831055898431909</c:v>
                </c:pt>
                <c:pt idx="5921">
                  <c:v>-1.0657128277070551</c:v>
                </c:pt>
                <c:pt idx="5922">
                  <c:v>-1.047969041610225</c:v>
                </c:pt>
                <c:pt idx="5923">
                  <c:v>-1.0298800759921314</c:v>
                </c:pt>
                <c:pt idx="5924">
                  <c:v>-1.0114518889872677</c:v>
                </c:pt>
                <c:pt idx="5925">
                  <c:v>-0.9926905504626945</c:v>
                </c:pt>
                <c:pt idx="5926">
                  <c:v>-0.97360224001875639</c:v>
                </c:pt>
                <c:pt idx="5927">
                  <c:v>-0.95419324495364521</c:v>
                </c:pt>
                <c:pt idx="5928">
                  <c:v>-0.93446995819249445</c:v>
                </c:pt>
                <c:pt idx="5929">
                  <c:v>-0.91443887618167996</c:v>
                </c:pt>
                <c:pt idx="5930">
                  <c:v>-0.89410659674902149</c:v>
                </c:pt>
                <c:pt idx="5931">
                  <c:v>-0.87347981693059995</c:v>
                </c:pt>
                <c:pt idx="5932">
                  <c:v>-0.85256533076488206</c:v>
                </c:pt>
                <c:pt idx="5933">
                  <c:v>-0.83137002705490992</c:v>
                </c:pt>
                <c:pt idx="5934">
                  <c:v>-0.80990088709927066</c:v>
                </c:pt>
                <c:pt idx="5935">
                  <c:v>-0.7881649823925958</c:v>
                </c:pt>
                <c:pt idx="5936">
                  <c:v>-0.76616947229635635</c:v>
                </c:pt>
                <c:pt idx="5937">
                  <c:v>-0.74392160168072086</c:v>
                </c:pt>
                <c:pt idx="5938">
                  <c:v>-0.72142869853823488</c:v>
                </c:pt>
                <c:pt idx="5939">
                  <c:v>-0.69869817157014213</c:v>
                </c:pt>
                <c:pt idx="5940">
                  <c:v>-0.6757375077460982</c:v>
                </c:pt>
                <c:pt idx="5941">
                  <c:v>-0.6525542698381247</c:v>
                </c:pt>
                <c:pt idx="5942">
                  <c:v>-0.62915609392958405</c:v>
                </c:pt>
                <c:pt idx="5943">
                  <c:v>-0.60555068690000879</c:v>
                </c:pt>
                <c:pt idx="5944">
                  <c:v>-0.58174582388661722</c:v>
                </c:pt>
                <c:pt idx="5945">
                  <c:v>-0.55774934572333845</c:v>
                </c:pt>
                <c:pt idx="5946">
                  <c:v>-0.53356915635820334</c:v>
                </c:pt>
                <c:pt idx="5947">
                  <c:v>-0.50921322024995064</c:v>
                </c:pt>
                <c:pt idx="5948">
                  <c:v>-0.4846895597446903</c:v>
                </c:pt>
                <c:pt idx="5949">
                  <c:v>-0.46000625243351217</c:v>
                </c:pt>
                <c:pt idx="5950">
                  <c:v>-0.43517142849189117</c:v>
                </c:pt>
                <c:pt idx="5951">
                  <c:v>-0.4101932680017763</c:v>
                </c:pt>
                <c:pt idx="5952">
                  <c:v>-0.38507999825723499</c:v>
                </c:pt>
                <c:pt idx="5953">
                  <c:v>-0.35983989105455411</c:v>
                </c:pt>
                <c:pt idx="5954">
                  <c:v>-0.33448125996767969</c:v>
                </c:pt>
                <c:pt idx="5955">
                  <c:v>-0.30901245760989893</c:v>
                </c:pt>
                <c:pt idx="5956">
                  <c:v>-0.28344187288265094</c:v>
                </c:pt>
                <c:pt idx="5957">
                  <c:v>-0.25777792821240703</c:v>
                </c:pt>
                <c:pt idx="5958">
                  <c:v>-0.23202907677648524</c:v>
                </c:pt>
                <c:pt idx="5959">
                  <c:v>-0.20620379971875644</c:v>
                </c:pt>
                <c:pt idx="5960">
                  <c:v>-0.18031060335612142</c:v>
                </c:pt>
                <c:pt idx="5961">
                  <c:v>-0.15435801637670735</c:v>
                </c:pt>
                <c:pt idx="5962">
                  <c:v>-0.1283545870306973</c:v>
                </c:pt>
                <c:pt idx="5963">
                  <c:v>-0.10230888031470449</c:v>
                </c:pt>
                <c:pt idx="5964">
                  <c:v>-7.622947515064149E-2</c:v>
                </c:pt>
                <c:pt idx="5965">
                  <c:v>-5.0124961559998849E-2</c:v>
                </c:pt>
                <c:pt idx="5966">
                  <c:v>-2.4003937834469358E-2</c:v>
                </c:pt>
                <c:pt idx="5967">
                  <c:v>2.1249922961564015E-3</c:v>
                </c:pt>
                <c:pt idx="5968">
                  <c:v>2.825322249787688E-2</c:v>
                </c:pt>
                <c:pt idx="5969">
                  <c:v>5.4372146667235638E-2</c:v>
                </c:pt>
                <c:pt idx="5970">
                  <c:v>8.0473161765989329E-2</c:v>
                </c:pt>
                <c:pt idx="5971">
                  <c:v>0.1065476706547787</c:v>
                </c:pt>
                <c:pt idx="5972">
                  <c:v>0.13258708492484667</c:v>
                </c:pt>
                <c:pt idx="5973">
                  <c:v>0.15858282772688154</c:v>
                </c:pt>
                <c:pt idx="5974">
                  <c:v>0.18452633659606027</c:v>
                </c:pt>
                <c:pt idx="5975">
                  <c:v>0.2104090662723454</c:v>
                </c:pt>
                <c:pt idx="5976">
                  <c:v>0.23622249151511993</c:v>
                </c:pt>
                <c:pt idx="5977">
                  <c:v>0.26195810991122831</c:v>
                </c:pt>
                <c:pt idx="5978">
                  <c:v>0.28760744467549076</c:v>
                </c:pt>
                <c:pt idx="5979">
                  <c:v>0.31316204744279441</c:v>
                </c:pt>
                <c:pt idx="5980">
                  <c:v>0.33861350105079857</c:v>
                </c:pt>
                <c:pt idx="5981">
                  <c:v>0.36395342231238181</c:v>
                </c:pt>
                <c:pt idx="5982">
                  <c:v>0.38917346477689652</c:v>
                </c:pt>
                <c:pt idx="5983">
                  <c:v>0.41426532147930545</c:v>
                </c:pt>
                <c:pt idx="5984">
                  <c:v>0.43922072767634229</c:v>
                </c:pt>
                <c:pt idx="5985">
                  <c:v>0.46403146356873481</c:v>
                </c:pt>
                <c:pt idx="5986">
                  <c:v>0.4886893570086433</c:v>
                </c:pt>
                <c:pt idx="5987">
                  <c:v>0.51318628619140216</c:v>
                </c:pt>
                <c:pt idx="5988">
                  <c:v>0.53751418233067383</c:v>
                </c:pt>
                <c:pt idx="5989">
                  <c:v>0.56166503231613474</c:v>
                </c:pt>
                <c:pt idx="5990">
                  <c:v>0.5856308813528398</c:v>
                </c:pt>
                <c:pt idx="5991">
                  <c:v>0.60940383558136269</c:v>
                </c:pt>
                <c:pt idx="5992">
                  <c:v>0.63297606467787448</c:v>
                </c:pt>
                <c:pt idx="5993">
                  <c:v>0.65633980443328799</c:v>
                </c:pt>
                <c:pt idx="5994">
                  <c:v>0.67948735931063375</c:v>
                </c:pt>
                <c:pt idx="5995">
                  <c:v>0.70241110497980919</c:v>
                </c:pt>
                <c:pt idx="5996">
                  <c:v>0.72510349082887515</c:v>
                </c:pt>
                <c:pt idx="5997">
                  <c:v>0.7475570424510769</c:v>
                </c:pt>
                <c:pt idx="5998">
                  <c:v>0.76976436410675975</c:v>
                </c:pt>
                <c:pt idx="5999">
                  <c:v>0.79171814115936989</c:v>
                </c:pt>
                <c:pt idx="6000">
                  <c:v>0.81341114248475055</c:v>
                </c:pt>
                <c:pt idx="6001">
                  <c:v>0.83483622285292325</c:v>
                </c:pt>
                <c:pt idx="6002">
                  <c:v>0.85598632528158047</c:v>
                </c:pt>
                <c:pt idx="6003">
                  <c:v>0.87685448336051541</c:v>
                </c:pt>
                <c:pt idx="6004">
                  <c:v>0.8974338235462036</c:v>
                </c:pt>
                <c:pt idx="6005">
                  <c:v>0.91771756742582289</c:v>
                </c:pt>
                <c:pt idx="6006">
                  <c:v>0.93769903394990906</c:v>
                </c:pt>
                <c:pt idx="6007">
                  <c:v>0.95737164163296606</c:v>
                </c:pt>
                <c:pt idx="6008">
                  <c:v>0.976728910721266</c:v>
                </c:pt>
                <c:pt idx="6009">
                  <c:v>0.99576446532715535</c:v>
                </c:pt>
                <c:pt idx="6010">
                  <c:v>1.0144720355291288</c:v>
                </c:pt>
                <c:pt idx="6011">
                  <c:v>1.0328454594370313</c:v>
                </c:pt>
                <c:pt idx="6012">
                  <c:v>1.0508786852216376</c:v>
                </c:pt>
                <c:pt idx="6013">
                  <c:v>1.0685657731080176</c:v>
                </c:pt>
                <c:pt idx="6014">
                  <c:v>1.085900897331967</c:v>
                </c:pt>
                <c:pt idx="6015">
                  <c:v>1.1028783480589002</c:v>
                </c:pt>
                <c:pt idx="6016">
                  <c:v>1.1194925332645422</c:v>
                </c:pt>
                <c:pt idx="6017">
                  <c:v>1.1357379805768473</c:v>
                </c:pt>
                <c:pt idx="6018">
                  <c:v>1.1516093390784619</c:v>
                </c:pt>
                <c:pt idx="6019">
                  <c:v>1.1671013810692259</c:v>
                </c:pt>
                <c:pt idx="6020">
                  <c:v>1.1822090037880575</c:v>
                </c:pt>
                <c:pt idx="6021">
                  <c:v>1.1969272310937082</c:v>
                </c:pt>
                <c:pt idx="6022">
                  <c:v>1.2112512151037922</c:v>
                </c:pt>
                <c:pt idx="6023">
                  <c:v>1.2251762377915878</c:v>
                </c:pt>
                <c:pt idx="6024">
                  <c:v>1.2386977125400562</c:v>
                </c:pt>
                <c:pt idx="6025">
                  <c:v>1.2518111856525704</c:v>
                </c:pt>
                <c:pt idx="6026">
                  <c:v>1.2645123378198897</c:v>
                </c:pt>
                <c:pt idx="6027">
                  <c:v>1.2767969855428305</c:v>
                </c:pt>
                <c:pt idx="6028">
                  <c:v>1.288661082510244</c:v>
                </c:pt>
                <c:pt idx="6029">
                  <c:v>1.3001007209317785</c:v>
                </c:pt>
                <c:pt idx="6030">
                  <c:v>1.3111121328250213</c:v>
                </c:pt>
                <c:pt idx="6031">
                  <c:v>1.3216916912566066</c:v>
                </c:pt>
                <c:pt idx="6032">
                  <c:v>1.3318359115368437</c:v>
                </c:pt>
                <c:pt idx="6033">
                  <c:v>1.3415414523675073</c:v>
                </c:pt>
                <c:pt idx="6034">
                  <c:v>1.3508051169423883</c:v>
                </c:pt>
                <c:pt idx="6035">
                  <c:v>1.359623854000261</c:v>
                </c:pt>
                <c:pt idx="6036">
                  <c:v>1.3679947588299037</c:v>
                </c:pt>
                <c:pt idx="6037">
                  <c:v>1.37591507422685</c:v>
                </c:pt>
                <c:pt idx="6038">
                  <c:v>1.383382191401558</c:v>
                </c:pt>
                <c:pt idx="6039">
                  <c:v>1.3903936508386883</c:v>
                </c:pt>
                <c:pt idx="6040">
                  <c:v>1.3969471431072225</c:v>
                </c:pt>
                <c:pt idx="6041">
                  <c:v>1.4030405096211409</c:v>
                </c:pt>
                <c:pt idx="6042">
                  <c:v>1.4086717433504108</c:v>
                </c:pt>
                <c:pt idx="6043">
                  <c:v>1.4138389894820711</c:v>
                </c:pt>
                <c:pt idx="6044">
                  <c:v>1.4185405460311653</c:v>
                </c:pt>
                <c:pt idx="6045">
                  <c:v>1.4227748644013356</c:v>
                </c:pt>
                <c:pt idx="6046">
                  <c:v>1.4265405498949042</c:v>
                </c:pt>
                <c:pt idx="6047">
                  <c:v>1.4298363621722587</c:v>
                </c:pt>
                <c:pt idx="6048">
                  <c:v>1.432661215660392</c:v>
                </c:pt>
                <c:pt idx="6049">
                  <c:v>1.4350141799104692</c:v>
                </c:pt>
                <c:pt idx="6050">
                  <c:v>1.4368944799042949</c:v>
                </c:pt>
                <c:pt idx="6051">
                  <c:v>1.4383014963095957</c:v>
                </c:pt>
                <c:pt idx="6052">
                  <c:v>1.4392347656840048</c:v>
                </c:pt>
                <c:pt idx="6053">
                  <c:v>1.439693980627724</c:v>
                </c:pt>
                <c:pt idx="6054">
                  <c:v>1.4396789898847611</c:v>
                </c:pt>
                <c:pt idx="6055">
                  <c:v>1.4391897983927604</c:v>
                </c:pt>
                <c:pt idx="6056">
                  <c:v>1.4382265672813719</c:v>
                </c:pt>
                <c:pt idx="6057">
                  <c:v>1.4367896138191809</c:v>
                </c:pt>
                <c:pt idx="6058">
                  <c:v>1.4348794113092005</c:v>
                </c:pt>
                <c:pt idx="6059">
                  <c:v>1.4324965889329859</c:v>
                </c:pt>
                <c:pt idx="6060">
                  <c:v>1.4296419315433841</c:v>
                </c:pt>
                <c:pt idx="6061">
                  <c:v>1.4263163794060227</c:v>
                </c:pt>
                <c:pt idx="6062">
                  <c:v>1.4225210278896139</c:v>
                </c:pt>
                <c:pt idx="6063">
                  <c:v>1.4182571271051461</c:v>
                </c:pt>
                <c:pt idx="6064">
                  <c:v>1.4135260814941411</c:v>
                </c:pt>
                <c:pt idx="6065">
                  <c:v>1.4083294493660443</c:v>
                </c:pt>
                <c:pt idx="6066">
                  <c:v>1.4026689423849616</c:v>
                </c:pt>
                <c:pt idx="6067">
                  <c:v>1.3965464250058626</c:v>
                </c:pt>
                <c:pt idx="6068">
                  <c:v>1.3899639138604751</c:v>
                </c:pt>
                <c:pt idx="6069">
                  <c:v>1.3829235770930437</c:v>
                </c:pt>
                <c:pt idx="6070">
                  <c:v>1.3754277336461882</c:v>
                </c:pt>
                <c:pt idx="6071">
                  <c:v>1.3674788524970907</c:v>
                </c:pt>
                <c:pt idx="6072">
                  <c:v>1.3590795518442693</c:v>
                </c:pt>
                <c:pt idx="6073">
                  <c:v>1.3502325982451902</c:v>
                </c:pt>
                <c:pt idx="6074">
                  <c:v>1.3409409057050252</c:v>
                </c:pt>
                <c:pt idx="6075">
                  <c:v>1.3312075347168404</c:v>
                </c:pt>
                <c:pt idx="6076">
                  <c:v>1.3210356912535262</c:v>
                </c:pt>
                <c:pt idx="6077">
                  <c:v>1.310428725711817</c:v>
                </c:pt>
                <c:pt idx="6078">
                  <c:v>1.2993901318087462</c:v>
                </c:pt>
                <c:pt idx="6079">
                  <c:v>1.2879235454308757</c:v>
                </c:pt>
                <c:pt idx="6080">
                  <c:v>1.2760327434367207</c:v>
                </c:pt>
                <c:pt idx="6081">
                  <c:v>1.2637216424127222</c:v>
                </c:pt>
                <c:pt idx="6082">
                  <c:v>1.2509942973832071</c:v>
                </c:pt>
                <c:pt idx="6083">
                  <c:v>1.2378549004747463</c:v>
                </c:pt>
                <c:pt idx="6084">
                  <c:v>1.2243077795353536</c:v>
                </c:pt>
                <c:pt idx="6085">
                  <c:v>1.2103573967089778</c:v>
                </c:pt>
                <c:pt idx="6086">
                  <c:v>1.1960083469657727</c:v>
                </c:pt>
                <c:pt idx="6087">
                  <c:v>1.1812653565885995</c:v>
                </c:pt>
                <c:pt idx="6088">
                  <c:v>1.1661332816162886</c:v>
                </c:pt>
                <c:pt idx="6089">
                  <c:v>1.1506171062441617</c:v>
                </c:pt>
                <c:pt idx="6090">
                  <c:v>1.134721941182341</c:v>
                </c:pt>
                <c:pt idx="6091">
                  <c:v>1.1184530219723803</c:v>
                </c:pt>
                <c:pt idx="6092">
                  <c:v>1.1018157072627919</c:v>
                </c:pt>
                <c:pt idx="6093">
                  <c:v>1.0848154770440135</c:v>
                </c:pt>
                <c:pt idx="6094">
                  <c:v>1.0674579308434093</c:v>
                </c:pt>
                <c:pt idx="6095">
                  <c:v>1.04974878588091</c:v>
                </c:pt>
                <c:pt idx="6096">
                  <c:v>1.0316938751858653</c:v>
                </c:pt>
                <c:pt idx="6097">
                  <c:v>1.0132991456757734</c:v>
                </c:pt>
                <c:pt idx="6098">
                  <c:v>0.99457065619748453</c:v>
                </c:pt>
                <c:pt idx="6099">
                  <c:v>0.97551457553153875</c:v>
                </c:pt>
                <c:pt idx="6100">
                  <c:v>0.95613718036030138</c:v>
                </c:pt>
                <c:pt idx="6101">
                  <c:v>0.93644485320054804</c:v>
                </c:pt>
                <c:pt idx="6102">
                  <c:v>0.9164440803011954</c:v>
                </c:pt>
                <c:pt idx="6103">
                  <c:v>0.89614144950686458</c:v>
                </c:pt>
                <c:pt idx="6104">
                  <c:v>0.87554364808798224</c:v>
                </c:pt>
                <c:pt idx="6105">
                  <c:v>0.85465746053812486</c:v>
                </c:pt>
                <c:pt idx="6106">
                  <c:v>0.8334897663393499</c:v>
                </c:pt>
                <c:pt idx="6107">
                  <c:v>0.81204753769623761</c:v>
                </c:pt>
                <c:pt idx="6108">
                  <c:v>0.79033783723938278</c:v>
                </c:pt>
                <c:pt idx="6109">
                  <c:v>0.76836781569911716</c:v>
                </c:pt>
                <c:pt idx="6110">
                  <c:v>0.74614470955019885</c:v>
                </c:pt>
                <c:pt idx="6111">
                  <c:v>0.7236758386282679</c:v>
                </c:pt>
                <c:pt idx="6112">
                  <c:v>0.7009686037188444</c:v>
                </c:pt>
                <c:pt idx="6113">
                  <c:v>0.67803048411966071</c:v>
                </c:pt>
                <c:pt idx="6114">
                  <c:v>0.65486903517713024</c:v>
                </c:pt>
                <c:pt idx="6115">
                  <c:v>0.63149188579777682</c:v>
                </c:pt>
                <c:pt idx="6116">
                  <c:v>0.60790673593542621</c:v>
                </c:pt>
                <c:pt idx="6117">
                  <c:v>0.58412135405499999</c:v>
                </c:pt>
                <c:pt idx="6118">
                  <c:v>0.56014357457374275</c:v>
                </c:pt>
                <c:pt idx="6119">
                  <c:v>0.53598129528072369</c:v>
                </c:pt>
                <c:pt idx="6120">
                  <c:v>0.51164247473546787</c:v>
                </c:pt>
                <c:pt idx="6121">
                  <c:v>0.48713512964657141</c:v>
                </c:pt>
                <c:pt idx="6122">
                  <c:v>0.46246733223116082</c:v>
                </c:pt>
                <c:pt idx="6123">
                  <c:v>0.43764720755606928</c:v>
                </c:pt>
                <c:pt idx="6124">
                  <c:v>0.41268293086160585</c:v>
                </c:pt>
                <c:pt idx="6125">
                  <c:v>0.38758272486880385</c:v>
                </c:pt>
                <c:pt idx="6126">
                  <c:v>0.36235485707101717</c:v>
                </c:pt>
                <c:pt idx="6127">
                  <c:v>0.33700763701078312</c:v>
                </c:pt>
                <c:pt idx="6128">
                  <c:v>0.31154941354282739</c:v>
                </c:pt>
                <c:pt idx="6129">
                  <c:v>0.28598857208412398</c:v>
                </c:pt>
                <c:pt idx="6130">
                  <c:v>0.26033353185190961</c:v>
                </c:pt>
                <c:pt idx="6131">
                  <c:v>0.23459274309056224</c:v>
                </c:pt>
                <c:pt idx="6132">
                  <c:v>0.20877468428827284</c:v>
                </c:pt>
                <c:pt idx="6133">
                  <c:v>0.18288785938439792</c:v>
                </c:pt>
                <c:pt idx="6134">
                  <c:v>0.15694079496843646</c:v>
                </c:pt>
                <c:pt idx="6135">
                  <c:v>0.13094203747155095</c:v>
                </c:pt>
                <c:pt idx="6136">
                  <c:v>0.104900150351546</c:v>
                </c:pt>
                <c:pt idx="6137">
                  <c:v>7.8823711272234906E-2</c:v>
                </c:pt>
                <c:pt idx="6138">
                  <c:v>5.2721309278142454E-2</c:v>
                </c:pt>
                <c:pt idx="6139">
                  <c:v>2.6601541965444286E-2</c:v>
                </c:pt>
                <c:pt idx="6140">
                  <c:v>4.7301265009347068E-4</c:v>
                </c:pt>
                <c:pt idx="6141">
                  <c:v>-2.5655672465926708E-2</c:v>
                </c:pt>
                <c:pt idx="6142">
                  <c:v>-5.177590712932164E-2</c:v>
                </c:pt>
                <c:pt idx="6143">
                  <c:v>-7.7879087870199953E-2</c:v>
                </c:pt>
                <c:pt idx="6144">
                  <c:v>-0.10395661683588187</c:v>
                </c:pt>
                <c:pt idx="6145">
                  <c:v>-0.1299999046228586</c:v>
                </c:pt>
                <c:pt idx="6146">
                  <c:v>-0.15600037310596326</c:v>
                </c:pt>
                <c:pt idx="6147">
                  <c:v>-0.18194945826382797</c:v>
                </c:pt>
                <c:pt idx="6148">
                  <c:v>-0.2078386129997023</c:v>
                </c:pt>
                <c:pt idx="6149">
                  <c:v>-0.23365930995668591</c:v>
                </c:pt>
                <c:pt idx="6150">
                  <c:v>-0.25940304432646749</c:v>
                </c:pt>
                <c:pt idx="6151">
                  <c:v>-0.28506133665063565</c:v>
                </c:pt>
                <c:pt idx="6152">
                  <c:v>-0.31062573561363638</c:v>
                </c:pt>
                <c:pt idx="6153">
                  <c:v>-0.33608782082646682</c:v>
                </c:pt>
                <c:pt idx="6154">
                  <c:v>-0.36143920560017329</c:v>
                </c:pt>
                <c:pt idx="6155">
                  <c:v>-0.38667153970825641</c:v>
                </c:pt>
                <c:pt idx="6156">
                  <c:v>-0.41177651213707073</c:v>
                </c:pt>
                <c:pt idx="6157">
                  <c:v>-0.43674585382329278</c:v>
                </c:pt>
                <c:pt idx="6158">
                  <c:v>-0.46157134037758879</c:v>
                </c:pt>
                <c:pt idx="6159">
                  <c:v>-0.4862447947935547</c:v>
                </c:pt>
                <c:pt idx="6160">
                  <c:v>-0.51075809014105567</c:v>
                </c:pt>
                <c:pt idx="6161">
                  <c:v>-0.53510315224307503</c:v>
                </c:pt>
                <c:pt idx="6162">
                  <c:v>-0.5592719623351744</c:v>
                </c:pt>
                <c:pt idx="6163">
                  <c:v>-0.58325655970671642</c:v>
                </c:pt>
                <c:pt idx="6164">
                  <c:v>-0.60704904432295859</c:v>
                </c:pt>
                <c:pt idx="6165">
                  <c:v>-0.63064157942716159</c:v>
                </c:pt>
                <c:pt idx="6166">
                  <c:v>-0.65402639412185848</c:v>
                </c:pt>
                <c:pt idx="6167">
                  <c:v>-0.67719578592842122</c:v>
                </c:pt>
                <c:pt idx="6168">
                  <c:v>-0.70014212332411507</c:v>
                </c:pt>
                <c:pt idx="6169">
                  <c:v>-0.72285784825574695</c:v>
                </c:pt>
                <c:pt idx="6170">
                  <c:v>-0.74533547862914795</c:v>
                </c:pt>
                <c:pt idx="6171">
                  <c:v>-0.76756761077361579</c:v>
                </c:pt>
                <c:pt idx="6172">
                  <c:v>-0.78954692188053011</c:v>
                </c:pt>
                <c:pt idx="6173">
                  <c:v>-0.81126617241534105</c:v>
                </c:pt>
                <c:pt idx="6174">
                  <c:v>-0.83271820850211664</c:v>
                </c:pt>
                <c:pt idx="6175">
                  <c:v>-0.85389596427989056</c:v>
                </c:pt>
                <c:pt idx="6176">
                  <c:v>-0.87479246423000745</c:v>
                </c:pt>
                <c:pt idx="6177">
                  <c:v>-0.89540082547371425</c:v>
                </c:pt>
                <c:pt idx="6178">
                  <c:v>-0.91571426003924394</c:v>
                </c:pt>
                <c:pt idx="6179">
                  <c:v>-0.93572607709762901</c:v>
                </c:pt>
                <c:pt idx="6180">
                  <c:v>-0.95542968516653237</c:v>
                </c:pt>
                <c:pt idx="6181">
                  <c:v>-0.97481859428133277</c:v>
                </c:pt>
                <c:pt idx="6182">
                  <c:v>-0.99388641813279832</c:v>
                </c:pt>
                <c:pt idx="6183">
                  <c:v>-1.0126268761706021</c:v>
                </c:pt>
                <c:pt idx="6184">
                  <c:v>-1.0310337956720013</c:v>
                </c:pt>
                <c:pt idx="6185">
                  <c:v>-1.0491011137750172</c:v>
                </c:pt>
                <c:pt idx="6186">
                  <c:v>-1.0668228794754044</c:v>
                </c:pt>
                <c:pt idx="6187">
                  <c:v>-1.0841932555867968</c:v>
                </c:pt>
                <c:pt idx="6188">
                  <c:v>-1.1012065206633606</c:v>
                </c:pt>
                <c:pt idx="6189">
                  <c:v>-1.1178570708843119</c:v>
                </c:pt>
                <c:pt idx="6190">
                  <c:v>-1.1341394218997081</c:v>
                </c:pt>
                <c:pt idx="6191">
                  <c:v>-1.1500482106368759</c:v>
                </c:pt>
                <c:pt idx="6192">
                  <c:v>-1.1655781970669001</c:v>
                </c:pt>
                <c:pt idx="6193">
                  <c:v>-1.1807242659305832</c:v>
                </c:pt>
                <c:pt idx="6194">
                  <c:v>-1.1954814284232991</c:v>
                </c:pt>
                <c:pt idx="6195">
                  <c:v>-1.2098448238382151</c:v>
                </c:pt>
                <c:pt idx="6196">
                  <c:v>-1.2238097211672976</c:v>
                </c:pt>
                <c:pt idx="6197">
                  <c:v>-1.2373715206596148</c:v>
                </c:pt>
                <c:pt idx="6198">
                  <c:v>-1.2505257553364035</c:v>
                </c:pt>
                <c:pt idx="6199">
                  <c:v>-1.2632680924623918</c:v>
                </c:pt>
                <c:pt idx="6200">
                  <c:v>-1.2755943349729209</c:v>
                </c:pt>
                <c:pt idx="6201">
                  <c:v>-1.2875004228563691</c:v>
                </c:pt>
                <c:pt idx="6202">
                  <c:v>-1.2989824344914331</c:v>
                </c:pt>
                <c:pt idx="6203">
                  <c:v>-1.3100365879388396</c:v>
                </c:pt>
                <c:pt idx="6204">
                  <c:v>-1.3206592421870247</c:v>
                </c:pt>
                <c:pt idx="6205">
                  <c:v>-1.3308468983514263</c:v>
                </c:pt>
                <c:pt idx="6206">
                  <c:v>-1.3405962008269221</c:v>
                </c:pt>
                <c:pt idx="6207">
                  <c:v>-1.3499039383931197</c:v>
                </c:pt>
                <c:pt idx="6208">
                  <c:v>-1.3587670452720497</c:v>
                </c:pt>
                <c:pt idx="6209">
                  <c:v>-1.3671826021379829</c:v>
                </c:pt>
                <c:pt idx="6210">
                  <c:v>-1.375147837078986</c:v>
                </c:pt>
                <c:pt idx="6211">
                  <c:v>-1.3826601265099405</c:v>
                </c:pt>
                <c:pt idx="6212">
                  <c:v>-1.3897169960366911</c:v>
                </c:pt>
                <c:pt idx="6213">
                  <c:v>-1.3963161212710693</c:v>
                </c:pt>
                <c:pt idx="6214">
                  <c:v>-1.4024553285964874</c:v>
                </c:pt>
                <c:pt idx="6215">
                  <c:v>-1.4081325958838926</c:v>
                </c:pt>
                <c:pt idx="6216">
                  <c:v>-1.4133460531578144</c:v>
                </c:pt>
                <c:pt idx="6217">
                  <c:v>-1.4180939832122879</c:v>
                </c:pt>
                <c:pt idx="6218">
                  <c:v>-1.4223748221764776</c:v>
                </c:pt>
                <c:pt idx="6219">
                  <c:v>-1.4261871600297749</c:v>
                </c:pt>
                <c:pt idx="6220">
                  <c:v>-1.4295297410662373</c:v>
                </c:pt>
                <c:pt idx="6221">
                  <c:v>-1.432401464308185</c:v>
                </c:pt>
                <c:pt idx="6222">
                  <c:v>-1.4348013838688467</c:v>
                </c:pt>
                <c:pt idx="6223">
                  <c:v>-1.4367287092639129</c:v>
                </c:pt>
                <c:pt idx="6224">
                  <c:v>-1.4381828056719026</c:v>
                </c:pt>
                <c:pt idx="6225">
                  <c:v>-1.4391631941432668</c:v>
                </c:pt>
                <c:pt idx="6226">
                  <c:v>-1.4396695517581364</c:v>
                </c:pt>
                <c:pt idx="6227">
                  <c:v>-1.4397017117326947</c:v>
                </c:pt>
                <c:pt idx="6228">
                  <c:v>-1.4392596634741039</c:v>
                </c:pt>
                <c:pt idx="6229">
                  <c:v>-1.4383435525840007</c:v>
                </c:pt>
                <c:pt idx="6230">
                  <c:v>-1.4369536808105314</c:v>
                </c:pt>
                <c:pt idx="6231">
                  <c:v>-1.4350905059489723</c:v>
                </c:pt>
                <c:pt idx="6232">
                  <c:v>-1.4327546416909296</c:v>
                </c:pt>
                <c:pt idx="6233">
                  <c:v>-1.4299468574222094</c:v>
                </c:pt>
                <c:pt idx="6234">
                  <c:v>-1.4266680779693983</c:v>
                </c:pt>
                <c:pt idx="6235">
                  <c:v>-1.4229193832952398</c:v>
                </c:pt>
                <c:pt idx="6236">
                  <c:v>-1.4187020081429202</c:v>
                </c:pt>
                <c:pt idx="6237">
                  <c:v>-1.4140173416293649</c:v>
                </c:pt>
                <c:pt idx="6238">
                  <c:v>-1.4088669267877014</c:v>
                </c:pt>
                <c:pt idx="6239">
                  <c:v>-1.4032524600590053</c:v>
                </c:pt>
                <c:pt idx="6240">
                  <c:v>-1.3971757907335323</c:v>
                </c:pt>
                <c:pt idx="6241">
                  <c:v>-1.390638920341601</c:v>
                </c:pt>
                <c:pt idx="6242">
                  <c:v>-1.3836440019943268</c:v>
                </c:pt>
                <c:pt idx="6243">
                  <c:v>-1.3761933396744324</c:v>
                </c:pt>
                <c:pt idx="6244">
                  <c:v>-1.3682893874773645</c:v>
                </c:pt>
                <c:pt idx="6245">
                  <c:v>-1.3599347488029629</c:v>
                </c:pt>
                <c:pt idx="6246">
                  <c:v>-1.3511321754979559</c:v>
                </c:pt>
                <c:pt idx="6247">
                  <c:v>-1.3418845669495567</c:v>
                </c:pt>
                <c:pt idx="6248">
                  <c:v>-1.332194969130466</c:v>
                </c:pt>
                <c:pt idx="6249">
                  <c:v>-1.322066573595589</c:v>
                </c:pt>
                <c:pt idx="6250">
                  <c:v>-1.3115027164308055</c:v>
                </c:pt>
                <c:pt idx="6251">
                  <c:v>-1.300506877154131</c:v>
                </c:pt>
                <c:pt idx="6252">
                  <c:v>-1.2890826775696322</c:v>
                </c:pt>
                <c:pt idx="6253">
                  <c:v>-1.2772338805744805</c:v>
                </c:pt>
                <c:pt idx="6254">
                  <c:v>-1.2649643889195348</c:v>
                </c:pt>
                <c:pt idx="6255">
                  <c:v>-1.2522782439238453</c:v>
                </c:pt>
                <c:pt idx="6256">
                  <c:v>-1.2391796241435382</c:v>
                </c:pt>
                <c:pt idx="6257">
                  <c:v>-1.2256728439954752</c:v>
                </c:pt>
                <c:pt idx="6258">
                  <c:v>-1.2117623523361785</c:v>
                </c:pt>
                <c:pt idx="6259">
                  <c:v>-1.1974527309964667</c:v>
                </c:pt>
                <c:pt idx="6260">
                  <c:v>-1.1827486932722928</c:v>
                </c:pt>
                <c:pt idx="6261">
                  <c:v>-1.1676550823722842</c:v>
                </c:pt>
                <c:pt idx="6262">
                  <c:v>-1.1521768698224837</c:v>
                </c:pt>
                <c:pt idx="6263">
                  <c:v>-1.1363191538288377</c:v>
                </c:pt>
                <c:pt idx="6264">
                  <c:v>-1.1200871575979463</c:v>
                </c:pt>
                <c:pt idx="6265">
                  <c:v>-1.1034862276166479</c:v>
                </c:pt>
                <c:pt idx="6266">
                  <c:v>-1.0865218318909968</c:v>
                </c:pt>
                <c:pt idx="6267">
                  <c:v>-1.0691995581452103</c:v>
                </c:pt>
                <c:pt idx="6268">
                  <c:v>-1.0515251119811935</c:v>
                </c:pt>
                <c:pt idx="6269">
                  <c:v>-1.0335043149992256</c:v>
                </c:pt>
                <c:pt idx="6270">
                  <c:v>-1.0151431028804474</c:v>
                </c:pt>
                <c:pt idx="6271">
                  <c:v>-0.99644752343176335</c:v>
                </c:pt>
                <c:pt idx="6272">
                  <c:v>-0.97742373459382936</c:v>
                </c:pt>
                <c:pt idx="6273">
                  <c:v>-0.95807800241274155</c:v>
                </c:pt>
                <c:pt idx="6274">
                  <c:v>-0.93841669897613511</c:v>
                </c:pt>
                <c:pt idx="6275">
                  <c:v>-0.91844630031435082</c:v>
                </c:pt>
                <c:pt idx="6276">
                  <c:v>-0.89817338426735693</c:v>
                </c:pt>
                <c:pt idx="6277">
                  <c:v>-0.87760462831814978</c:v>
                </c:pt>
                <c:pt idx="6278">
                  <c:v>-0.85674680739332554</c:v>
                </c:pt>
                <c:pt idx="6279">
                  <c:v>-0.8356067916315586</c:v>
                </c:pt>
                <c:pt idx="6280">
                  <c:v>-0.81419154412071637</c:v>
                </c:pt>
                <c:pt idx="6281">
                  <c:v>-0.79250811860436399</c:v>
                </c:pt>
                <c:pt idx="6282">
                  <c:v>-0.77056365715840347</c:v>
                </c:pt>
                <c:pt idx="6283">
                  <c:v>-0.74836538783862283</c:v>
                </c:pt>
                <c:pt idx="6284">
                  <c:v>-0.72592062229992271</c:v>
                </c:pt>
                <c:pt idx="6285">
                  <c:v>-0.70323675338799962</c:v>
                </c:pt>
                <c:pt idx="6286">
                  <c:v>-0.68032125270430754</c:v>
                </c:pt>
                <c:pt idx="6287">
                  <c:v>-0.65718166814505319</c:v>
                </c:pt>
                <c:pt idx="6288">
                  <c:v>-0.63382562141508059</c:v>
                </c:pt>
                <c:pt idx="6289">
                  <c:v>-0.61026080551743456</c:v>
                </c:pt>
                <c:pt idx="6290">
                  <c:v>-0.58649498221944696</c:v>
                </c:pt>
                <c:pt idx="6291">
                  <c:v>-0.56253597949616307</c:v>
                </c:pt>
                <c:pt idx="6292">
                  <c:v>-0.53839168895197509</c:v>
                </c:pt>
                <c:pt idx="6293">
                  <c:v>-0.51407006322128446</c:v>
                </c:pt>
                <c:pt idx="6294">
                  <c:v>-0.48957911334906418</c:v>
                </c:pt>
                <c:pt idx="6295">
                  <c:v>-0.46492690615219484</c:v>
                </c:pt>
                <c:pt idx="6296">
                  <c:v>-0.44012156156241072</c:v>
                </c:pt>
                <c:pt idx="6297">
                  <c:v>-0.41517124995176563</c:v>
                </c:pt>
                <c:pt idx="6298">
                  <c:v>-0.39008418944147727</c:v>
                </c:pt>
                <c:pt idx="6299">
                  <c:v>-0.36486864319504869</c:v>
                </c:pt>
                <c:pt idx="6300">
                  <c:v>-0.33953291669654989</c:v>
                </c:pt>
                <c:pt idx="6301">
                  <c:v>-0.31408535501496609</c:v>
                </c:pt>
                <c:pt idx="6302">
                  <c:v>-0.28853434005549217</c:v>
                </c:pt>
                <c:pt idx="6303">
                  <c:v>-0.26288828779871998</c:v>
                </c:pt>
                <c:pt idx="6304">
                  <c:v>-0.23715564552857366</c:v>
                </c:pt>
                <c:pt idx="6305">
                  <c:v>-0.21134488904995671</c:v>
                </c:pt>
                <c:pt idx="6306">
                  <c:v>-0.18546451989698845</c:v>
                </c:pt>
                <c:pt idx="6307">
                  <c:v>-0.15952306253277601</c:v>
                </c:pt>
                <c:pt idx="6308">
                  <c:v>-0.13352906154163741</c:v>
                </c:pt>
                <c:pt idx="6309">
                  <c:v>-0.10749107881467608</c:v>
                </c:pt>
                <c:pt idx="6310">
                  <c:v>-8.1417690729682676E-2</c:v>
                </c:pt>
                <c:pt idx="6311">
                  <c:v>-5.5317485326242463E-2</c:v>
                </c:pt>
                <c:pt idx="6312">
                  <c:v>-2.9199059477024E-2</c:v>
                </c:pt>
                <c:pt idx="6313">
                  <c:v>-3.0710160561298596E-3</c:v>
                </c:pt>
                <c:pt idx="6314">
                  <c:v>2.3058038894505025E-2</c:v>
                </c:pt>
                <c:pt idx="6315">
                  <c:v>4.9179498999764641E-2</c:v>
                </c:pt>
                <c:pt idx="6316">
                  <c:v>7.5284760386126692E-2</c:v>
                </c:pt>
                <c:pt idx="6317">
                  <c:v>0.10136522451558755</c:v>
                </c:pt>
                <c:pt idx="6318">
                  <c:v>0.12741230101785608</c:v>
                </c:pt>
                <c:pt idx="6319">
                  <c:v>0.15341741051983918</c:v>
                </c:pt>
                <c:pt idx="6320">
                  <c:v>0.17937198747151387</c:v>
                </c:pt>
                <c:pt idx="6321">
                  <c:v>0.20526748296724359</c:v>
                </c:pt>
                <c:pt idx="6322">
                  <c:v>0.23109536756161322</c:v>
                </c:pt>
                <c:pt idx="6323">
                  <c:v>0.2568471340788499</c:v>
                </c:pt>
                <c:pt idx="6324">
                  <c:v>0.28251430041491921</c:v>
                </c:pt>
                <c:pt idx="6325">
                  <c:v>0.30808841233134976</c:v>
                </c:pt>
                <c:pt idx="6326">
                  <c:v>0.33356104623988841</c:v>
                </c:pt>
                <c:pt idx="6327">
                  <c:v>0.35892381197705736</c:v>
                </c:pt>
                <c:pt idx="6328">
                  <c:v>0.38416835556770379</c:v>
                </c:pt>
                <c:pt idx="6329">
                  <c:v>0.40928636197662738</c:v>
                </c:pt>
                <c:pt idx="6330">
                  <c:v>0.43426955784737953</c:v>
                </c:pt>
                <c:pt idx="6331">
                  <c:v>0.45910971422734137</c:v>
                </c:pt>
                <c:pt idx="6332">
                  <c:v>0.48379864927816824</c:v>
                </c:pt>
                <c:pt idx="6333">
                  <c:v>0.50832823097072399</c:v>
                </c:pt>
                <c:pt idx="6334">
                  <c:v>0.53269037976360023</c:v>
                </c:pt>
                <c:pt idx="6335">
                  <c:v>0.55687707126435615</c:v>
                </c:pt>
                <c:pt idx="6336">
                  <c:v>0.58088033887258284</c:v>
                </c:pt>
                <c:pt idx="6337">
                  <c:v>0.60469227640394574</c:v>
                </c:pt>
                <c:pt idx="6338">
                  <c:v>0.62830504069431226</c:v>
                </c:pt>
                <c:pt idx="6339">
                  <c:v>0.65171085418313734</c:v>
                </c:pt>
                <c:pt idx="6340">
                  <c:v>0.67490200747522233</c:v>
                </c:pt>
                <c:pt idx="6341">
                  <c:v>0.69787086188004188</c:v>
                </c:pt>
                <c:pt idx="6342">
                  <c:v>0.7206098519277645</c:v>
                </c:pt>
                <c:pt idx="6343">
                  <c:v>0.74311148786116887</c:v>
                </c:pt>
                <c:pt idx="6344">
                  <c:v>0.76536835810260961</c:v>
                </c:pt>
                <c:pt idx="6345">
                  <c:v>0.78737313169524858</c:v>
                </c:pt>
                <c:pt idx="6346">
                  <c:v>0.80911856071771204</c:v>
                </c:pt>
                <c:pt idx="6347">
                  <c:v>0.8305974826714132</c:v>
                </c:pt>
                <c:pt idx="6348">
                  <c:v>0.85180282283972986</c:v>
                </c:pt>
                <c:pt idx="6349">
                  <c:v>0.87272759661827581</c:v>
                </c:pt>
                <c:pt idx="6350">
                  <c:v>0.89336491181547839</c:v>
                </c:pt>
                <c:pt idx="6351">
                  <c:v>0.91370797092272937</c:v>
                </c:pt>
                <c:pt idx="6352">
                  <c:v>0.93375007335334792</c:v>
                </c:pt>
                <c:pt idx="6353">
                  <c:v>0.9534846176496139</c:v>
                </c:pt>
                <c:pt idx="6354">
                  <c:v>0.972905103657146</c:v>
                </c:pt>
                <c:pt idx="6355">
                  <c:v>0.99200513466593532</c:v>
                </c:pt>
                <c:pt idx="6356">
                  <c:v>1.0107784195172738</c:v>
                </c:pt>
                <c:pt idx="6357">
                  <c:v>1.0292187746759396</c:v>
                </c:pt>
                <c:pt idx="6358">
                  <c:v>1.047320126266934</c:v>
                </c:pt>
                <c:pt idx="6359">
                  <c:v>1.0650765120760777</c:v>
                </c:pt>
                <c:pt idx="6360">
                  <c:v>1.0824820835138547</c:v>
                </c:pt>
                <c:pt idx="6361">
                  <c:v>1.0995311075418053</c:v>
                </c:pt>
                <c:pt idx="6362">
                  <c:v>1.1162179685608837</c:v>
                </c:pt>
                <c:pt idx="6363">
                  <c:v>1.1325371702611153</c:v>
                </c:pt>
                <c:pt idx="6364">
                  <c:v>1.1484833374319647</c:v>
                </c:pt>
                <c:pt idx="6365">
                  <c:v>1.1640512177328302</c:v>
                </c:pt>
                <c:pt idx="6366">
                  <c:v>1.1792356834230457</c:v>
                </c:pt>
                <c:pt idx="6367">
                  <c:v>1.1940317330508596</c:v>
                </c:pt>
                <c:pt idx="6368">
                  <c:v>1.2084344931008135</c:v>
                </c:pt>
                <c:pt idx="6369">
                  <c:v>1.2224392195989695</c:v>
                </c:pt>
                <c:pt idx="6370">
                  <c:v>1.236041299675487</c:v>
                </c:pt>
                <c:pt idx="6371">
                  <c:v>1.2492362530839982</c:v>
                </c:pt>
                <c:pt idx="6372">
                  <c:v>1.2620197336773218</c:v>
                </c:pt>
                <c:pt idx="6373">
                  <c:v>1.2743875308389794</c:v>
                </c:pt>
                <c:pt idx="6374">
                  <c:v>1.2863355708701012</c:v>
                </c:pt>
                <c:pt idx="6375">
                  <c:v>1.2978599183312085</c:v>
                </c:pt>
                <c:pt idx="6376">
                  <c:v>1.3089567773384696</c:v>
                </c:pt>
                <c:pt idx="6377">
                  <c:v>1.3196224928139904</c:v>
                </c:pt>
                <c:pt idx="6378">
                  <c:v>1.3298535516897185</c:v>
                </c:pt>
                <c:pt idx="6379">
                  <c:v>1.3396465840645693</c:v>
                </c:pt>
                <c:pt idx="6380">
                  <c:v>1.3489983643144179</c:v>
                </c:pt>
                <c:pt idx="6381">
                  <c:v>1.3579058121545386</c:v>
                </c:pt>
                <c:pt idx="6382">
                  <c:v>1.3663659936541988</c:v>
                </c:pt>
                <c:pt idx="6383">
                  <c:v>1.3743761222030249</c:v>
                </c:pt>
                <c:pt idx="6384">
                  <c:v>1.381933559428862</c:v>
                </c:pt>
                <c:pt idx="6385">
                  <c:v>1.3890358160668017</c:v>
                </c:pt>
                <c:pt idx="6386">
                  <c:v>1.3956805527790868</c:v>
                </c:pt>
                <c:pt idx="6387">
                  <c:v>1.4018655809256442</c:v>
                </c:pt>
                <c:pt idx="6388">
                  <c:v>1.4075888632849849</c:v>
                </c:pt>
                <c:pt idx="6389">
                  <c:v>1.4128485147252143</c:v>
                </c:pt>
                <c:pt idx="6390">
                  <c:v>1.4176428028249572</c:v>
                </c:pt>
                <c:pt idx="6391">
                  <c:v>1.4219701484439868</c:v>
                </c:pt>
                <c:pt idx="6392">
                  <c:v>1.4258291262433576</c:v>
                </c:pt>
                <c:pt idx="6393">
                  <c:v>1.429218465154882</c:v>
                </c:pt>
                <c:pt idx="6394">
                  <c:v>1.4321370487997975</c:v>
                </c:pt>
                <c:pt idx="6395">
                  <c:v>1.4345839158564773</c:v>
                </c:pt>
                <c:pt idx="6396">
                  <c:v>1.4365582603770639</c:v>
                </c:pt>
                <c:pt idx="6397">
                  <c:v>1.4380594320529456</c:v>
                </c:pt>
                <c:pt idx="6398">
                  <c:v>1.4390869364289425</c:v>
                </c:pt>
                <c:pt idx="6399">
                  <c:v>1.4396404350661738</c:v>
                </c:pt>
                <c:pt idx="6400">
                  <c:v>1.4397197456535336</c:v>
                </c:pt>
                <c:pt idx="6401">
                  <c:v>1.4393248420677411</c:v>
                </c:pt>
                <c:pt idx="6402">
                  <c:v>1.438455854381943</c:v>
                </c:pt>
                <c:pt idx="6403">
                  <c:v>1.4371130688228704</c:v>
                </c:pt>
                <c:pt idx="6404">
                  <c:v>1.4352969276765617</c:v>
                </c:pt>
                <c:pt idx="6405">
                  <c:v>1.4330080291426848</c:v>
                </c:pt>
                <c:pt idx="6406">
                  <c:v>1.4302471271374986</c:v>
                </c:pt>
                <c:pt idx="6407">
                  <c:v>1.4270151310455299</c:v>
                </c:pt>
                <c:pt idx="6408">
                  <c:v>1.4233131054200443</c:v>
                </c:pt>
                <c:pt idx="6409">
                  <c:v>1.4191422696324001</c:v>
                </c:pt>
                <c:pt idx="6410">
                  <c:v>1.4145039974704117</c:v>
                </c:pt>
                <c:pt idx="6411">
                  <c:v>1.4093998166858552</c:v>
                </c:pt>
                <c:pt idx="6412">
                  <c:v>1.4038314084912566</c:v>
                </c:pt>
                <c:pt idx="6413">
                  <c:v>1.3978006070061364</c:v>
                </c:pt>
                <c:pt idx="6414">
                  <c:v>1.3913093986528833</c:v>
                </c:pt>
                <c:pt idx="6415">
                  <c:v>1.3843599215024751</c:v>
                </c:pt>
                <c:pt idx="6416">
                  <c:v>1.3769544645702367</c:v>
                </c:pt>
                <c:pt idx="6417">
                  <c:v>1.3690954670618845</c:v>
                </c:pt>
                <c:pt idx="6418">
                  <c:v>1.360785517570106</c:v>
                </c:pt>
                <c:pt idx="6419">
                  <c:v>1.3520273532219296</c:v>
                </c:pt>
                <c:pt idx="6420">
                  <c:v>1.3428238587771675</c:v>
                </c:pt>
                <c:pt idx="6421">
                  <c:v>1.3331780656782393</c:v>
                </c:pt>
                <c:pt idx="6422">
                  <c:v>1.3230931510516741</c:v>
                </c:pt>
                <c:pt idx="6423">
                  <c:v>1.3125724366616303</c:v>
                </c:pt>
                <c:pt idx="6424">
                  <c:v>1.3016193878157787</c:v>
                </c:pt>
                <c:pt idx="6425">
                  <c:v>1.2902376122238939</c:v>
                </c:pt>
                <c:pt idx="6426">
                  <c:v>1.2784308588095563</c:v>
                </c:pt>
                <c:pt idx="6427">
                  <c:v>1.2662030164753271</c:v>
                </c:pt>
                <c:pt idx="6428">
                  <c:v>1.2535581128218287</c:v>
                </c:pt>
                <c:pt idx="6429">
                  <c:v>1.2405003128211307</c:v>
                </c:pt>
                <c:pt idx="6430">
                  <c:v>1.2270339174448988</c:v>
                </c:pt>
                <c:pt idx="6431">
                  <c:v>1.2131633622477378</c:v>
                </c:pt>
                <c:pt idx="6432">
                  <c:v>1.1988932159062138</c:v>
                </c:pt>
                <c:pt idx="6433">
                  <c:v>1.1842281787140256</c:v>
                </c:pt>
                <c:pt idx="6434">
                  <c:v>1.1691730810338226</c:v>
                </c:pt>
                <c:pt idx="6435">
                  <c:v>1.1537328817061858</c:v>
                </c:pt>
                <c:pt idx="6436">
                  <c:v>1.1379126664162853</c:v>
                </c:pt>
                <c:pt idx="6437">
                  <c:v>1.1217176460187539</c:v>
                </c:pt>
                <c:pt idx="6438">
                  <c:v>1.1051531548213527</c:v>
                </c:pt>
                <c:pt idx="6439">
                  <c:v>1.0882246488279446</c:v>
                </c:pt>
                <c:pt idx="6440">
                  <c:v>1.0709377039414067</c:v>
                </c:pt>
                <c:pt idx="6441">
                  <c:v>1.053298014127042</c:v>
                </c:pt>
                <c:pt idx="6442">
                  <c:v>1.0353113895370987</c:v>
                </c:pt>
                <c:pt idx="6443">
                  <c:v>1.0169837545970335</c:v>
                </c:pt>
                <c:pt idx="6444">
                  <c:v>0.99832114605411859</c:v>
                </c:pt>
                <c:pt idx="6445">
                  <c:v>0.97932971098906418</c:v>
                </c:pt>
                <c:pt idx="6446">
                  <c:v>0.96001570479130116</c:v>
                </c:pt>
                <c:pt idx="6447">
                  <c:v>0.94038548909857445</c:v>
                </c:pt>
                <c:pt idx="6448">
                  <c:v>0.92044552970155735</c:v>
                </c:pt>
                <c:pt idx="6449">
                  <c:v>0.90020239441415284</c:v>
                </c:pt>
                <c:pt idx="6450">
                  <c:v>0.8796627509101822</c:v>
                </c:pt>
                <c:pt idx="6451">
                  <c:v>0.85883336452719994</c:v>
                </c:pt>
                <c:pt idx="6452">
                  <c:v>0.83772109603812384</c:v>
                </c:pt>
                <c:pt idx="6453">
                  <c:v>0.8163328993914396</c:v>
                </c:pt>
                <c:pt idx="6454">
                  <c:v>0.79467581942071341</c:v>
                </c:pt>
                <c:pt idx="6455">
                  <c:v>0.77275698952416216</c:v>
                </c:pt>
                <c:pt idx="6456">
                  <c:v>0.75058362931506917</c:v>
                </c:pt>
                <c:pt idx="6457">
                  <c:v>0.72816304224378126</c:v>
                </c:pt>
                <c:pt idx="6458">
                  <c:v>0.70550261319210783</c:v>
                </c:pt>
                <c:pt idx="6459">
                  <c:v>0.68260980604089005</c:v>
                </c:pt>
                <c:pt idx="6460">
                  <c:v>0.65949216121155085</c:v>
                </c:pt>
                <c:pt idx="6461">
                  <c:v>0.63615729318243774</c:v>
                </c:pt>
                <c:pt idx="6462">
                  <c:v>0.61261288798076452</c:v>
                </c:pt>
                <c:pt idx="6463">
                  <c:v>0.58886670065099844</c:v>
                </c:pt>
                <c:pt idx="6464">
                  <c:v>0.56492655270050152</c:v>
                </c:pt>
                <c:pt idx="6465">
                  <c:v>0.54080032952328705</c:v>
                </c:pt>
                <c:pt idx="6466">
                  <c:v>0.51649597780273671</c:v>
                </c:pt>
                <c:pt idx="6467">
                  <c:v>0.49202150289412178</c:v>
                </c:pt>
                <c:pt idx="6468">
                  <c:v>0.46738496618780473</c:v>
                </c:pt>
                <c:pt idx="6469">
                  <c:v>0.44259448245398098</c:v>
                </c:pt>
                <c:pt idx="6470">
                  <c:v>0.41765821716984425</c:v>
                </c:pt>
                <c:pt idx="6471">
                  <c:v>0.39258438383004013</c:v>
                </c:pt>
                <c:pt idx="6472">
                  <c:v>0.36738124124131277</c:v>
                </c:pt>
                <c:pt idx="6473">
                  <c:v>0.34205709080222119</c:v>
                </c:pt>
                <c:pt idx="6474">
                  <c:v>0.31662027376883289</c:v>
                </c:pt>
                <c:pt idx="6475">
                  <c:v>0.29107916850727933</c:v>
                </c:pt>
                <c:pt idx="6476">
                  <c:v>0.26544218773409767</c:v>
                </c:pt>
                <c:pt idx="6477">
                  <c:v>0.23971777574525352</c:v>
                </c:pt>
                <c:pt idx="6478">
                  <c:v>0.21391440563476136</c:v>
                </c:pt>
                <c:pt idx="6479">
                  <c:v>0.18804057650382405</c:v>
                </c:pt>
                <c:pt idx="6480">
                  <c:v>0.162104810661403</c:v>
                </c:pt>
                <c:pt idx="6481">
                  <c:v>0.1361156508171403</c:v>
                </c:pt>
                <c:pt idx="6482">
                  <c:v>0.1100816572675659</c:v>
                </c:pt>
                <c:pt idx="6483">
                  <c:v>8.4011405076517998E-2</c:v>
                </c:pt>
                <c:pt idx="6484">
                  <c:v>5.7913481250686231E-2</c:v>
                </c:pt>
                <c:pt idx="6485">
                  <c:v>3.1796481911228275E-2</c:v>
                </c:pt>
                <c:pt idx="6486">
                  <c:v>5.6690094623870315E-3</c:v>
                </c:pt>
                <c:pt idx="6487">
                  <c:v>-2.0460330241969187E-2</c:v>
                </c:pt>
                <c:pt idx="6488">
                  <c:v>-4.6582930732935589E-2</c:v>
                </c:pt>
                <c:pt idx="6489">
                  <c:v>-7.2690187761365058E-2</c:v>
                </c:pt>
                <c:pt idx="6490">
                  <c:v>-9.8773502131934962E-2</c:v>
                </c:pt>
                <c:pt idx="6491">
                  <c:v>-0.124824282535539</c:v>
                </c:pt>
                <c:pt idx="6492">
                  <c:v>-0.15083394837909866</c:v>
                </c:pt>
                <c:pt idx="6493">
                  <c:v>-0.17679393261182372</c:v>
                </c:pt>
                <c:pt idx="6494">
                  <c:v>-0.20269568454702905</c:v>
                </c:pt>
                <c:pt idx="6495">
                  <c:v>-0.22853067267855809</c:v>
                </c:pt>
                <c:pt idx="6496">
                  <c:v>-0.25429038749088034</c:v>
                </c:pt>
                <c:pt idx="6497">
                  <c:v>-0.27996634426195111</c:v>
                </c:pt>
                <c:pt idx="6498">
                  <c:v>-0.3055500858579131</c:v>
                </c:pt>
                <c:pt idx="6499">
                  <c:v>-0.33103318551869321</c:v>
                </c:pt>
                <c:pt idx="6500">
                  <c:v>-0.35640724963360998</c:v>
                </c:pt>
                <c:pt idx="6501">
                  <c:v>-0.38166392050605707</c:v>
                </c:pt>
                <c:pt idx="6502">
                  <c:v>-0.40679487910635537</c:v>
                </c:pt>
                <c:pt idx="6503">
                  <c:v>-0.43179184781186875</c:v>
                </c:pt>
                <c:pt idx="6504">
                  <c:v>-0.45664659313348888</c:v>
                </c:pt>
                <c:pt idx="6505">
                  <c:v>-0.48135092842757404</c:v>
                </c:pt>
                <c:pt idx="6506">
                  <c:v>-0.50589671659246516</c:v>
                </c:pt>
                <c:pt idx="6507">
                  <c:v>-0.53027587274867127</c:v>
                </c:pt>
                <c:pt idx="6508">
                  <c:v>-0.5544803669018753</c:v>
                </c:pt>
                <c:pt idx="6509">
                  <c:v>-0.57850222658784134</c:v>
                </c:pt>
                <c:pt idx="6510">
                  <c:v>-0.60233353949838286</c:v>
                </c:pt>
                <c:pt idx="6511">
                  <c:v>-0.62596645608751655</c:v>
                </c:pt>
                <c:pt idx="6512">
                  <c:v>-0.64939319215694247</c:v>
                </c:pt>
                <c:pt idx="6513">
                  <c:v>-0.6726060314199922</c:v>
                </c:pt>
                <c:pt idx="6514">
                  <c:v>-0.6955973280432276</c:v>
                </c:pt>
                <c:pt idx="6515">
                  <c:v>-0.71835950916480784</c:v>
                </c:pt>
                <c:pt idx="6516">
                  <c:v>-0.74088507738884979</c:v>
                </c:pt>
                <c:pt idx="6517">
                  <c:v>-0.76316661325490243</c:v>
                </c:pt>
                <c:pt idx="6518">
                  <c:v>-0.78519677768177343</c:v>
                </c:pt>
                <c:pt idx="6519">
                  <c:v>-0.80696831438487082</c:v>
                </c:pt>
                <c:pt idx="6520">
                  <c:v>-0.82847405226627424</c:v>
                </c:pt>
                <c:pt idx="6521">
                  <c:v>-0.84970690777674263</c:v>
                </c:pt>
                <c:pt idx="6522">
                  <c:v>-0.87065988724889853</c:v>
                </c:pt>
                <c:pt idx="6523">
                  <c:v>-0.89132608920079404</c:v>
                </c:pt>
                <c:pt idx="6524">
                  <c:v>-0.91169870660911867</c:v>
                </c:pt>
                <c:pt idx="6525">
                  <c:v>-0.93177102915128851</c:v>
                </c:pt>
                <c:pt idx="6526">
                  <c:v>-0.95153644541569948</c:v>
                </c:pt>
                <c:pt idx="6527">
                  <c:v>-0.97098844507937909</c:v>
                </c:pt>
                <c:pt idx="6528">
                  <c:v>-0.99012062105236209</c:v>
                </c:pt>
                <c:pt idx="6529">
                  <c:v>-1.0089266715880492</c:v>
                </c:pt>
                <c:pt idx="6530">
                  <c:v>-1.0274004023588783</c:v>
                </c:pt>
                <c:pt idx="6531">
                  <c:v>-1.0455357284966014</c:v>
                </c:pt>
                <c:pt idx="6532">
                  <c:v>-1.0633266765965259</c:v>
                </c:pt>
                <c:pt idx="6533">
                  <c:v>-1.0807673866850198</c:v>
                </c:pt>
                <c:pt idx="6534">
                  <c:v>-1.0978521141496786</c:v>
                </c:pt>
                <c:pt idx="6535">
                  <c:v>-1.1145752316314714</c:v>
                </c:pt>
                <c:pt idx="6536">
                  <c:v>-1.1309312308782888</c:v>
                </c:pt>
                <c:pt idx="6537">
                  <c:v>-1.1469147245592406</c:v>
                </c:pt>
                <c:pt idx="6538">
                  <c:v>-1.1625204480391327</c:v>
                </c:pt>
                <c:pt idx="6539">
                  <c:v>-1.1777432611125354</c:v>
                </c:pt>
                <c:pt idx="6540">
                  <c:v>-1.1925781496968555</c:v>
                </c:pt>
                <c:pt idx="6541">
                  <c:v>-1.2070202274838764</c:v>
                </c:pt>
                <c:pt idx="6542">
                  <c:v>-1.2210647375492054</c:v>
                </c:pt>
                <c:pt idx="6543">
                  <c:v>-1.234707053919107</c:v>
                </c:pt>
                <c:pt idx="6544">
                  <c:v>-1.2479426830942077</c:v>
                </c:pt>
                <c:pt idx="6545">
                  <c:v>-1.2607672655295572</c:v>
                </c:pt>
                <c:pt idx="6546">
                  <c:v>-1.2731765770705785</c:v>
                </c:pt>
                <c:pt idx="6547">
                  <c:v>-1.2851665303444133</c:v>
                </c:pt>
                <c:pt idx="6548">
                  <c:v>-1.2967331761062189</c:v>
                </c:pt>
                <c:pt idx="6549">
                  <c:v>-1.3078727045399714</c:v>
                </c:pt>
                <c:pt idx="6550">
                  <c:v>-1.318581446513345</c:v>
                </c:pt>
                <c:pt idx="6551">
                  <c:v>-1.3288558747862342</c:v>
                </c:pt>
                <c:pt idx="6552">
                  <c:v>-1.3386926051725694</c:v>
                </c:pt>
                <c:pt idx="6553">
                  <c:v>-1.3480883976549953</c:v>
                </c:pt>
                <c:pt idx="6554">
                  <c:v>-1.3570401574520585</c:v>
                </c:pt>
                <c:pt idx="6555">
                  <c:v>-1.3655449360375762</c:v>
                </c:pt>
                <c:pt idx="6556">
                  <c:v>-1.3735999321118091</c:v>
                </c:pt>
                <c:pt idx="6557">
                  <c:v>-1.3812024925241595</c:v>
                </c:pt>
                <c:pt idx="6558">
                  <c:v>-1.3883501131470646</c:v>
                </c:pt>
                <c:pt idx="6559">
                  <c:v>-1.3950404397008012</c:v>
                </c:pt>
                <c:pt idx="6560">
                  <c:v>-1.4012712685289384</c:v>
                </c:pt>
                <c:pt idx="6561">
                  <c:v>-1.4070405473241807</c:v>
                </c:pt>
                <c:pt idx="6562">
                  <c:v>-1.4123463758043475</c:v>
                </c:pt>
                <c:pt idx="6563">
                  <c:v>-1.417187006338297</c:v>
                </c:pt>
                <c:pt idx="6564">
                  <c:v>-1.421560844521554</c:v>
                </c:pt>
                <c:pt idx="6565">
                  <c:v>-1.4254664497014726</c:v>
                </c:pt>
                <c:pt idx="6566">
                  <c:v>-1.4289025354517646</c:v>
                </c:pt>
                <c:pt idx="6567">
                  <c:v>-1.4318679699962173</c:v>
                </c:pt>
                <c:pt idx="6568">
                  <c:v>-1.4343617765814733</c:v>
                </c:pt>
                <c:pt idx="6569">
                  <c:v>-1.436383133798762</c:v>
                </c:pt>
                <c:pt idx="6570">
                  <c:v>-1.4379313758544514</c:v>
                </c:pt>
                <c:pt idx="6571">
                  <c:v>-1.4390059927893417</c:v>
                </c:pt>
                <c:pt idx="6572">
                  <c:v>-1.4396066306466422</c:v>
                </c:pt>
                <c:pt idx="6573">
                  <c:v>-1.4397330915885556</c:v>
                </c:pt>
                <c:pt idx="6574">
                  <c:v>-1.4393853339614393</c:v>
                </c:pt>
                <c:pt idx="6575">
                  <c:v>-1.4385634723095262</c:v>
                </c:pt>
                <c:pt idx="6576">
                  <c:v>-1.4372677773371996</c:v>
                </c:pt>
                <c:pt idx="6577">
                  <c:v>-1.4354986758198245</c:v>
                </c:pt>
                <c:pt idx="6578">
                  <c:v>-1.4332567504631759</c:v>
                </c:pt>
                <c:pt idx="6579">
                  <c:v>-1.4305427397115136</c:v>
                </c:pt>
                <c:pt idx="6580">
                  <c:v>-1.4273575375043481</c:v>
                </c:pt>
                <c:pt idx="6581">
                  <c:v>-1.4237021929819971</c:v>
                </c:pt>
                <c:pt idx="6582">
                  <c:v>-1.4195779101400183</c:v>
                </c:pt>
                <c:pt idx="6583">
                  <c:v>-1.414986047432643</c:v>
                </c:pt>
                <c:pt idx="6584">
                  <c:v>-1.4099281173253222</c:v>
                </c:pt>
                <c:pt idx="6585">
                  <c:v>-1.4044057857965586</c:v>
                </c:pt>
                <c:pt idx="6586">
                  <c:v>-1.39842087178916</c:v>
                </c:pt>
                <c:pt idx="6587">
                  <c:v>-1.391975346611126</c:v>
                </c:pt>
                <c:pt idx="6588">
                  <c:v>-1.3850713332863274</c:v>
                </c:pt>
                <c:pt idx="6589">
                  <c:v>-1.3777111058552405</c:v>
                </c:pt>
                <c:pt idx="6590">
                  <c:v>-1.3698970886259101</c:v>
                </c:pt>
                <c:pt idx="6591">
                  <c:v>-1.3616318553754421</c:v>
                </c:pt>
                <c:pt idx="6592">
                  <c:v>-1.3529181285022516</c:v>
                </c:pt>
                <c:pt idx="6593">
                  <c:v>-1.3437587781293561</c:v>
                </c:pt>
                <c:pt idx="6594">
                  <c:v>-1.3341568211590225</c:v>
                </c:pt>
                <c:pt idx="6595">
                  <c:v>-1.3241154202790599</c:v>
                </c:pt>
                <c:pt idx="6596">
                  <c:v>-1.3136378829210906</c:v>
                </c:pt>
                <c:pt idx="6597">
                  <c:v>-1.3027276601711533</c:v>
                </c:pt>
                <c:pt idx="6598">
                  <c:v>-1.2913883456329873</c:v>
                </c:pt>
                <c:pt idx="6599">
                  <c:v>-1.2796236742443694</c:v>
                </c:pt>
                <c:pt idx="6600">
                  <c:v>-1.2674375210469078</c:v>
                </c:pt>
                <c:pt idx="6601">
                  <c:v>-1.2548338999096735</c:v>
                </c:pt>
                <c:pt idx="6602">
                  <c:v>-1.241816962207126</c:v>
                </c:pt>
                <c:pt idx="6603">
                  <c:v>-1.2283909954517229</c:v>
                </c:pt>
                <c:pt idx="6604">
                  <c:v>-1.2145604218817139</c:v>
                </c:pt>
                <c:pt idx="6605">
                  <c:v>-1.2003297970045339</c:v>
                </c:pt>
                <c:pt idx="6606">
                  <c:v>-1.1857038080963238</c:v>
                </c:pt>
                <c:pt idx="6607">
                  <c:v>-1.1706872726580284</c:v>
                </c:pt>
                <c:pt idx="6608">
                  <c:v>-1.1552851368286146</c:v>
                </c:pt>
                <c:pt idx="6609">
                  <c:v>-1.1395024737559167</c:v>
                </c:pt>
                <c:pt idx="6610">
                  <c:v>-1.1233444819256386</c:v>
                </c:pt>
                <c:pt idx="6611">
                  <c:v>-1.1068164834490897</c:v>
                </c:pt>
                <c:pt idx="6612">
                  <c:v>-1.089923922310178</c:v>
                </c:pt>
                <c:pt idx="6613">
                  <c:v>-1.0726723625722823</c:v>
                </c:pt>
                <c:pt idx="6614">
                  <c:v>-1.055067486545564</c:v>
                </c:pt>
                <c:pt idx="6615">
                  <c:v>-1.0371150929153241</c:v>
                </c:pt>
                <c:pt idx="6616">
                  <c:v>-1.01882109483204</c:v>
                </c:pt>
                <c:pt idx="6617">
                  <c:v>-1.0001915179636931</c:v>
                </c:pt>
                <c:pt idx="6618">
                  <c:v>-0.98123249851104033</c:v>
                </c:pt>
                <c:pt idx="6619">
                  <c:v>-0.96195028118647086</c:v>
                </c:pt>
                <c:pt idx="6620">
                  <c:v>-0.94235121715712877</c:v>
                </c:pt>
                <c:pt idx="6621">
                  <c:v>-0.92244176195296701</c:v>
                </c:pt>
                <c:pt idx="6622">
                  <c:v>-0.90222847334043055</c:v>
                </c:pt>
                <c:pt idx="6623">
                  <c:v>-0.8817180091624619</c:v>
                </c:pt>
                <c:pt idx="6624">
                  <c:v>-0.86091712514553997</c:v>
                </c:pt>
                <c:pt idx="6625">
                  <c:v>-0.83983267267449069</c:v>
                </c:pt>
                <c:pt idx="6626">
                  <c:v>-0.81847159653577084</c:v>
                </c:pt>
                <c:pt idx="6627">
                  <c:v>-0.79684093263000655</c:v>
                </c:pt>
                <c:pt idx="6628">
                  <c:v>-0.77494780565450971</c:v>
                </c:pt>
                <c:pt idx="6629">
                  <c:v>-0.75279942675654155</c:v>
                </c:pt>
                <c:pt idx="6630">
                  <c:v>-0.73040309115812274</c:v>
                </c:pt>
                <c:pt idx="6631">
                  <c:v>-0.70776617575312029</c:v>
                </c:pt>
                <c:pt idx="6632">
                  <c:v>-0.68489613667746352</c:v>
                </c:pt>
                <c:pt idx="6633">
                  <c:v>-0.66180050685324021</c:v>
                </c:pt>
                <c:pt idx="6634">
                  <c:v>-0.63848689350750309</c:v>
                </c:pt>
                <c:pt idx="6635">
                  <c:v>-0.61496297566661184</c:v>
                </c:pt>
                <c:pt idx="6636">
                  <c:v>-0.59123650162691455</c:v>
                </c:pt>
                <c:pt idx="6637">
                  <c:v>-0.56731528640261963</c:v>
                </c:pt>
                <c:pt idx="6638">
                  <c:v>-0.54320720915169018</c:v>
                </c:pt>
                <c:pt idx="6639">
                  <c:v>-0.518920210580612</c:v>
                </c:pt>
                <c:pt idx="6640">
                  <c:v>-0.4944622903288835</c:v>
                </c:pt>
                <c:pt idx="6641">
                  <c:v>-0.46984150433410093</c:v>
                </c:pt>
                <c:pt idx="6642">
                  <c:v>-0.44506596217850175</c:v>
                </c:pt>
                <c:pt idx="6643">
                  <c:v>-0.42014382441782827</c:v>
                </c:pt>
                <c:pt idx="6644">
                  <c:v>-0.3950832998934069</c:v>
                </c:pt>
                <c:pt idx="6645">
                  <c:v>-0.36989264302833524</c:v>
                </c:pt>
                <c:pt idx="6646">
                  <c:v>-0.34458015110862888</c:v>
                </c:pt>
                <c:pt idx="6647">
                  <c:v>-0.31915416155027665</c:v>
                </c:pt>
                <c:pt idx="6648">
                  <c:v>-0.29362304915306414</c:v>
                </c:pt>
                <c:pt idx="6649">
                  <c:v>-0.26799522334208253</c:v>
                </c:pt>
                <c:pt idx="6650">
                  <c:v>-0.24227912539784122</c:v>
                </c:pt>
                <c:pt idx="6651">
                  <c:v>-0.21648322567587858</c:v>
                </c:pt>
                <c:pt idx="6652">
                  <c:v>-0.1906160208168039</c:v>
                </c:pt>
                <c:pt idx="6653">
                  <c:v>-0.1646860309476785</c:v>
                </c:pt>
                <c:pt idx="6654">
                  <c:v>-0.1387017968756597</c:v>
                </c:pt>
                <c:pt idx="6655">
                  <c:v>-0.11267187727482865</c:v>
                </c:pt>
                <c:pt idx="6656">
                  <c:v>-8.6604845867146535E-2</c:v>
                </c:pt>
                <c:pt idx="6657">
                  <c:v>-6.0509288598443789E-2</c:v>
                </c:pt>
                <c:pt idx="6658">
                  <c:v>-3.4393800810382645E-2</c:v>
                </c:pt>
                <c:pt idx="6659">
                  <c:v>-8.2669844093319934E-3</c:v>
                </c:pt>
                <c:pt idx="6660">
                  <c:v>1.7862554966928793E-2</c:v>
                </c:pt>
                <c:pt idx="6661">
                  <c:v>4.3986210783725666E-2</c:v>
                </c:pt>
                <c:pt idx="6662">
                  <c:v>7.0095378444311157E-2</c:v>
                </c:pt>
                <c:pt idx="6663">
                  <c:v>9.6181458124035751E-2</c:v>
                </c:pt>
                <c:pt idx="6664">
                  <c:v>0.12223585760296213</c:v>
                </c:pt>
                <c:pt idx="6665">
                  <c:v>0.14824999509595865</c:v>
                </c:pt>
                <c:pt idx="6666">
                  <c:v>0.17421530207936642</c:v>
                </c:pt>
                <c:pt idx="6667">
                  <c:v>0.20012322611329666</c:v>
                </c:pt>
                <c:pt idx="6668">
                  <c:v>0.22596523365862867</c:v>
                </c:pt>
                <c:pt idx="6669">
                  <c:v>0.25173281288778071</c:v>
                </c:pt>
                <c:pt idx="6670">
                  <c:v>0.27741747648833198</c:v>
                </c:pt>
                <c:pt idx="6671">
                  <c:v>0.30301076445857178</c:v>
                </c:pt>
                <c:pt idx="6672">
                  <c:v>0.32850424689404822</c:v>
                </c:pt>
                <c:pt idx="6673">
                  <c:v>0.3538895267642081</c:v>
                </c:pt>
                <c:pt idx="6674">
                  <c:v>0.37915824267820281</c:v>
                </c:pt>
                <c:pt idx="6675">
                  <c:v>0.40430207163896292</c:v>
                </c:pt>
                <c:pt idx="6676">
                  <c:v>0.42931273178462281</c:v>
                </c:pt>
                <c:pt idx="6677">
                  <c:v>0.45418198511639185</c:v>
                </c:pt>
                <c:pt idx="6678">
                  <c:v>0.47890164021198933</c:v>
                </c:pt>
                <c:pt idx="6679">
                  <c:v>0.5034635549237233</c:v>
                </c:pt>
                <c:pt idx="6680">
                  <c:v>0.5278596390603526</c:v>
                </c:pt>
                <c:pt idx="6681">
                  <c:v>0.55208185705182933</c:v>
                </c:pt>
                <c:pt idx="6682">
                  <c:v>0.57612223059604772</c:v>
                </c:pt>
                <c:pt idx="6683">
                  <c:v>0.59997284128673811</c:v>
                </c:pt>
                <c:pt idx="6684">
                  <c:v>0.62362583322162213</c:v>
                </c:pt>
                <c:pt idx="6685">
                  <c:v>0.64707341558999343</c:v>
                </c:pt>
                <c:pt idx="6686">
                  <c:v>0.67030786523883901</c:v>
                </c:pt>
                <c:pt idx="6687">
                  <c:v>0.69332152921670087</c:v>
                </c:pt>
                <c:pt idx="6688">
                  <c:v>0.71610682729439601</c:v>
                </c:pt>
                <c:pt idx="6689">
                  <c:v>0.7386562544617834</c:v>
                </c:pt>
                <c:pt idx="6690">
                  <c:v>0.76096238339976741</c:v>
                </c:pt>
                <c:pt idx="6691">
                  <c:v>0.78301786692670294</c:v>
                </c:pt>
                <c:pt idx="6692">
                  <c:v>0.8048154404184058</c:v>
                </c:pt>
                <c:pt idx="6693">
                  <c:v>0.82634792420096881</c:v>
                </c:pt>
                <c:pt idx="6694">
                  <c:v>0.84760822591560014</c:v>
                </c:pt>
                <c:pt idx="6695">
                  <c:v>0.86858934285470724</c:v>
                </c:pt>
                <c:pt idx="6696">
                  <c:v>0.88928436426843593</c:v>
                </c:pt>
                <c:pt idx="6697">
                  <c:v>0.9096864736409338</c:v>
                </c:pt>
                <c:pt idx="6698">
                  <c:v>0.92978895093557201</c:v>
                </c:pt>
                <c:pt idx="6699">
                  <c:v>0.94958517480838511</c:v>
                </c:pt>
                <c:pt idx="6700">
                  <c:v>0.96906862478901024</c:v>
                </c:pt>
                <c:pt idx="6701">
                  <c:v>0.98823288342838955</c:v>
                </c:pt>
                <c:pt idx="6702">
                  <c:v>1.0070716384125526</c:v>
                </c:pt>
                <c:pt idx="6703">
                  <c:v>1.0255786846417598</c:v>
                </c:pt>
                <c:pt idx="6704">
                  <c:v>1.043747926274339</c:v>
                </c:pt>
                <c:pt idx="6705">
                  <c:v>1.0615733787345234</c:v>
                </c:pt>
                <c:pt idx="6706">
                  <c:v>1.0790491706836558</c:v>
                </c:pt>
                <c:pt idx="6707">
                  <c:v>1.0961695459540797</c:v>
                </c:pt>
                <c:pt idx="6708">
                  <c:v>1.1129288654451168</c:v>
                </c:pt>
                <c:pt idx="6709">
                  <c:v>1.1293216089804539</c:v>
                </c:pt>
                <c:pt idx="6710">
                  <c:v>1.145342377126382</c:v>
                </c:pt>
                <c:pt idx="6711">
                  <c:v>1.1609858929702666</c:v>
                </c:pt>
                <c:pt idx="6712">
                  <c:v>1.176247003858647</c:v>
                </c:pt>
                <c:pt idx="6713">
                  <c:v>1.191120683094413</c:v>
                </c:pt>
                <c:pt idx="6714">
                  <c:v>1.2056020315925047</c:v>
                </c:pt>
                <c:pt idx="6715">
                  <c:v>1.2196862794935612</c:v>
                </c:pt>
                <c:pt idx="6716">
                  <c:v>1.233368787735019</c:v>
                </c:pt>
                <c:pt idx="6717">
                  <c:v>1.2466450495791241</c:v>
                </c:pt>
                <c:pt idx="6718">
                  <c:v>1.2595106920973602</c:v>
                </c:pt>
                <c:pt idx="6719">
                  <c:v>1.2719614776107997</c:v>
                </c:pt>
                <c:pt idx="6720">
                  <c:v>1.2839933050859065</c:v>
                </c:pt>
                <c:pt idx="6721">
                  <c:v>1.2956022114853374</c:v>
                </c:pt>
                <c:pt idx="6722">
                  <c:v>1.3067843730732789</c:v>
                </c:pt>
                <c:pt idx="6723">
                  <c:v>1.3175361066749156</c:v>
                </c:pt>
                <c:pt idx="6724">
                  <c:v>1.3278538708895848</c:v>
                </c:pt>
                <c:pt idx="6725">
                  <c:v>1.3377342672572479</c:v>
                </c:pt>
                <c:pt idx="6726">
                  <c:v>1.3471740413778657</c:v>
                </c:pt>
                <c:pt idx="6727">
                  <c:v>1.3561700839833353</c:v>
                </c:pt>
                <c:pt idx="6728">
                  <c:v>1.3647194319616245</c:v>
                </c:pt>
                <c:pt idx="6729">
                  <c:v>1.3728192693327506</c:v>
                </c:pt>
                <c:pt idx="6730">
                  <c:v>1.3804669281763142</c:v>
                </c:pt>
                <c:pt idx="6731">
                  <c:v>1.3876598895102497</c:v>
                </c:pt>
                <c:pt idx="6732">
                  <c:v>1.3943957841205343</c:v>
                </c:pt>
                <c:pt idx="6733">
                  <c:v>1.4006723933415537</c:v>
                </c:pt>
                <c:pt idx="6734">
                  <c:v>1.4064876497868897</c:v>
                </c:pt>
                <c:pt idx="6735">
                  <c:v>1.4118396380302658</c:v>
                </c:pt>
                <c:pt idx="6736">
                  <c:v>1.4167265952364605</c:v>
                </c:pt>
                <c:pt idx="6737">
                  <c:v>1.4211469117419422</c:v>
                </c:pt>
                <c:pt idx="6738">
                  <c:v>1.4250991315850576</c:v>
                </c:pt>
                <c:pt idx="6739">
                  <c:v>1.4285819529856074</c:v>
                </c:pt>
                <c:pt idx="6740">
                  <c:v>1.4315942287736072</c:v>
                </c:pt>
                <c:pt idx="6741">
                  <c:v>1.4341349667671601</c:v>
                </c:pt>
                <c:pt idx="6742">
                  <c:v>1.4362033300992498</c:v>
                </c:pt>
                <c:pt idx="6743">
                  <c:v>1.4377986374933927</c:v>
                </c:pt>
                <c:pt idx="6744">
                  <c:v>1.4389203634880312</c:v>
                </c:pt>
                <c:pt idx="6745">
                  <c:v>1.4395681386096171</c:v>
                </c:pt>
                <c:pt idx="6746">
                  <c:v>1.4397417494943046</c:v>
                </c:pt>
                <c:pt idx="6747">
                  <c:v>1.439441138958224</c:v>
                </c:pt>
                <c:pt idx="6748">
                  <c:v>1.4386664060163259</c:v>
                </c:pt>
                <c:pt idx="6749">
                  <c:v>1.4374178058497602</c:v>
                </c:pt>
                <c:pt idx="6750">
                  <c:v>1.4356957497218277</c:v>
                </c:pt>
                <c:pt idx="6751">
                  <c:v>1.4335008048425217</c:v>
                </c:pt>
                <c:pt idx="6752">
                  <c:v>1.4308336941816902</c:v>
                </c:pt>
                <c:pt idx="6753">
                  <c:v>1.427695296230918</c:v>
                </c:pt>
                <c:pt idx="6754">
                  <c:v>1.4240866447141571</c:v>
                </c:pt>
                <c:pt idx="6755">
                  <c:v>1.4200089282472497</c:v>
                </c:pt>
                <c:pt idx="6756">
                  <c:v>1.4154634899464147</c:v>
                </c:pt>
                <c:pt idx="6757">
                  <c:v>1.4104518269858588</c:v>
                </c:pt>
                <c:pt idx="6758">
                  <c:v>1.404975590104631</c:v>
                </c:pt>
                <c:pt idx="6759">
                  <c:v>1.3990365830629101</c:v>
                </c:pt>
                <c:pt idx="6760">
                  <c:v>1.392636762047879</c:v>
                </c:pt>
                <c:pt idx="6761">
                  <c:v>1.3857782350293988</c:v>
                </c:pt>
                <c:pt idx="6762">
                  <c:v>1.3784632610656848</c:v>
                </c:pt>
                <c:pt idx="6763">
                  <c:v>1.3706942495592183</c:v>
                </c:pt>
                <c:pt idx="6764">
                  <c:v>1.3624737594631431</c:v>
                </c:pt>
                <c:pt idx="6765">
                  <c:v>1.353804498438395</c:v>
                </c:pt>
                <c:pt idx="6766">
                  <c:v>1.3446893219618543</c:v>
                </c:pt>
                <c:pt idx="6767">
                  <c:v>1.3351312323858113</c:v>
                </c:pt>
                <c:pt idx="6768">
                  <c:v>1.3251333779490546</c:v>
                </c:pt>
                <c:pt idx="6769">
                  <c:v>1.3146990517399006</c:v>
                </c:pt>
                <c:pt idx="6770">
                  <c:v>1.3038316906115204</c:v>
                </c:pt>
                <c:pt idx="6771">
                  <c:v>1.2925348740499152</c:v>
                </c:pt>
                <c:pt idx="6772">
                  <c:v>1.2808123229948996</c:v>
                </c:pt>
                <c:pt idx="6773">
                  <c:v>1.2686678986145048</c:v>
                </c:pt>
                <c:pt idx="6774">
                  <c:v>1.2561056010331884</c:v>
                </c:pt>
                <c:pt idx="6775">
                  <c:v>1.2431295680142753</c:v>
                </c:pt>
                <c:pt idx="6776">
                  <c:v>1.2297440735970597</c:v>
                </c:pt>
                <c:pt idx="6777">
                  <c:v>1.2159535266890302</c:v>
                </c:pt>
                <c:pt idx="6778">
                  <c:v>1.2017624696136635</c:v>
                </c:pt>
                <c:pt idx="6779">
                  <c:v>1.1871755766142751</c:v>
                </c:pt>
                <c:pt idx="6780">
                  <c:v>1.1721976523144193</c:v>
                </c:pt>
                <c:pt idx="6781">
                  <c:v>1.1568336301353468</c:v>
                </c:pt>
                <c:pt idx="6782">
                  <c:v>1.1410885706710348</c:v>
                </c:pt>
                <c:pt idx="6783">
                  <c:v>1.1249676600213314</c:v>
                </c:pt>
                <c:pt idx="6784">
                  <c:v>1.1084762080837622</c:v>
                </c:pt>
                <c:pt idx="6785">
                  <c:v>1.0916196468045576</c:v>
                </c:pt>
                <c:pt idx="6786">
                  <c:v>1.0744035283894797</c:v>
                </c:pt>
                <c:pt idx="6787">
                  <c:v>1.0568335234750428</c:v>
                </c:pt>
                <c:pt idx="6788">
                  <c:v>1.0389154192607197</c:v>
                </c:pt>
                <c:pt idx="6789">
                  <c:v>1.020655117602757</c:v>
                </c:pt>
                <c:pt idx="6790">
                  <c:v>1.0020586330702255</c:v>
                </c:pt>
                <c:pt idx="6791">
                  <c:v>0.98313209096394194</c:v>
                </c:pt>
                <c:pt idx="6792">
                  <c:v>0.96388172529892591</c:v>
                </c:pt>
                <c:pt idx="6793">
                  <c:v>0.94431387675103629</c:v>
                </c:pt>
                <c:pt idx="6794">
                  <c:v>0.92443499056848788</c:v>
                </c:pt>
                <c:pt idx="6795">
                  <c:v>0.90425161444891489</c:v>
                </c:pt>
                <c:pt idx="6796">
                  <c:v>0.88377039638269861</c:v>
                </c:pt>
                <c:pt idx="6797">
                  <c:v>0.86299808246324938</c:v>
                </c:pt>
                <c:pt idx="6798">
                  <c:v>0.8419415146649849</c:v>
                </c:pt>
                <c:pt idx="6799">
                  <c:v>0.82060762858972602</c:v>
                </c:pt>
                <c:pt idx="6800">
                  <c:v>0.79900345118224914</c:v>
                </c:pt>
                <c:pt idx="6801">
                  <c:v>0.77713609841575315</c:v>
                </c:pt>
                <c:pt idx="6802">
                  <c:v>0.75501277294800773</c:v>
                </c:pt>
                <c:pt idx="6803">
                  <c:v>0.7326407617489431</c:v>
                </c:pt>
                <c:pt idx="6804">
                  <c:v>0.71002743370047061</c:v>
                </c:pt>
                <c:pt idx="6805">
                  <c:v>0.68718023716932675</c:v>
                </c:pt>
                <c:pt idx="6806">
                  <c:v>0.66410669755373264</c:v>
                </c:pt>
                <c:pt idx="6807">
                  <c:v>0.64081441480468093</c:v>
                </c:pt>
                <c:pt idx="6808">
                  <c:v>0.61731106092266719</c:v>
                </c:pt>
                <c:pt idx="6809">
                  <c:v>0.59360437743069572</c:v>
                </c:pt>
                <c:pt idx="6810">
                  <c:v>0.56970217282437319</c:v>
                </c:pt>
                <c:pt idx="6811">
                  <c:v>0.54561231999995508</c:v>
                </c:pt>
                <c:pt idx="6812">
                  <c:v>0.52134275366117244</c:v>
                </c:pt>
                <c:pt idx="6813">
                  <c:v>0.49690146770570714</c:v>
                </c:pt>
                <c:pt idx="6814">
                  <c:v>0.47229651259215766</c:v>
                </c:pt>
                <c:pt idx="6815">
                  <c:v>0.44753599268839167</c:v>
                </c:pt>
                <c:pt idx="6816">
                  <c:v>0.42262806360213234</c:v>
                </c:pt>
                <c:pt idx="6817">
                  <c:v>0.39758092949466045</c:v>
                </c:pt>
                <c:pt idx="6818">
                  <c:v>0.37240284037854265</c:v>
                </c:pt>
                <c:pt idx="6819">
                  <c:v>0.34710208940023668</c:v>
                </c:pt>
                <c:pt idx="6820">
                  <c:v>0.32168701010850714</c:v>
                </c:pt>
                <c:pt idx="6821">
                  <c:v>0.29616597370951714</c:v>
                </c:pt>
                <c:pt idx="6822">
                  <c:v>0.27054738630953606</c:v>
                </c:pt>
                <c:pt idx="6823">
                  <c:v>0.24483968614612514</c:v>
                </c:pt>
                <c:pt idx="6824">
                  <c:v>0.21905134080876981</c:v>
                </c:pt>
                <c:pt idx="6825">
                  <c:v>0.19319084444981841</c:v>
                </c:pt>
                <c:pt idx="6826">
                  <c:v>0.16726671498668955</c:v>
                </c:pt>
                <c:pt idx="6827">
                  <c:v>0.14128749129624185</c:v>
                </c:pt>
                <c:pt idx="6828">
                  <c:v>0.11526173040224162</c:v>
                </c:pt>
                <c:pt idx="6829">
                  <c:v>8.9198004656857316E-2</c:v>
                </c:pt>
                <c:pt idx="6830">
                  <c:v>6.3104898917100472E-2</c:v>
                </c:pt>
                <c:pt idx="6831">
                  <c:v>3.6991007717149541E-2</c:v>
                </c:pt>
                <c:pt idx="6832">
                  <c:v>1.0864932437491391E-2</c:v>
                </c:pt>
                <c:pt idx="6833">
                  <c:v>-1.5264721528204255E-2</c:v>
                </c:pt>
                <c:pt idx="6834">
                  <c:v>-4.1389347607521471E-2</c:v>
                </c:pt>
                <c:pt idx="6835">
                  <c:v>-6.7500340884127555E-2</c:v>
                </c:pt>
                <c:pt idx="6836">
                  <c:v>-9.3589100932052707E-2</c:v>
                </c:pt>
                <c:pt idx="6837">
                  <c:v>-0.1196470346485011</c:v>
                </c:pt>
                <c:pt idx="6838">
                  <c:v>-0.1456655590842352</c:v>
                </c:pt>
                <c:pt idx="6839">
                  <c:v>-0.17163610427062798</c:v>
                </c:pt>
                <c:pt idx="6840">
                  <c:v>-0.19755011604243353</c:v>
                </c:pt>
                <c:pt idx="6841">
                  <c:v>-0.22339905885535583</c:v>
                </c:pt>
                <c:pt idx="6842">
                  <c:v>-0.24917441859747522</c:v>
                </c:pt>
                <c:pt idx="6843">
                  <c:v>-0.27486770539363398</c:v>
                </c:pt>
                <c:pt idx="6844">
                  <c:v>-0.30047045640181352</c:v>
                </c:pt>
                <c:pt idx="6845">
                  <c:v>-0.32597423860063529</c:v>
                </c:pt>
                <c:pt idx="6846">
                  <c:v>-0.35137065156700975</c:v>
                </c:pt>
                <c:pt idx="6847">
                  <c:v>-0.37665133024307912</c:v>
                </c:pt>
                <c:pt idx="6848">
                  <c:v>-0.40180794769148431</c:v>
                </c:pt>
                <c:pt idx="6849">
                  <c:v>-0.426832217838094</c:v>
                </c:pt>
                <c:pt idx="6850">
                  <c:v>-0.45171589820126101</c:v>
                </c:pt>
                <c:pt idx="6851">
                  <c:v>-0.47645079260673501</c:v>
                </c:pt>
                <c:pt idx="6852">
                  <c:v>-0.50102875388731238</c:v>
                </c:pt>
                <c:pt idx="6853">
                  <c:v>-0.52544168656633872</c:v>
                </c:pt>
                <c:pt idx="6854">
                  <c:v>-0.54968154952419979</c:v>
                </c:pt>
                <c:pt idx="6855">
                  <c:v>-0.57374035864690143</c:v>
                </c:pt>
                <c:pt idx="6856">
                  <c:v>-0.59761018945587374</c:v>
                </c:pt>
                <c:pt idx="6857">
                  <c:v>-0.6212831797181223</c:v>
                </c:pt>
                <c:pt idx="6858">
                  <c:v>-0.64475153203589997</c:v>
                </c:pt>
                <c:pt idx="6859">
                  <c:v>-0.66800751641500566</c:v>
                </c:pt>
                <c:pt idx="6860">
                  <c:v>-0.69104347281087608</c:v>
                </c:pt>
                <c:pt idx="6861">
                  <c:v>-0.71385181365166528</c:v>
                </c:pt>
                <c:pt idx="6862">
                  <c:v>-0.73642502633741669</c:v>
                </c:pt>
                <c:pt idx="6863">
                  <c:v>-0.75875567571457503</c:v>
                </c:pt>
                <c:pt idx="6864">
                  <c:v>-0.78083640652496444</c:v>
                </c:pt>
                <c:pt idx="6865">
                  <c:v>-0.80265994582846134</c:v>
                </c:pt>
                <c:pt idx="6866">
                  <c:v>-0.82421910539855348</c:v>
                </c:pt>
                <c:pt idx="6867">
                  <c:v>-0.84550678408999191</c:v>
                </c:pt>
                <c:pt idx="6868">
                  <c:v>-0.86651597017776705</c:v>
                </c:pt>
                <c:pt idx="6869">
                  <c:v>-0.88723974366662461</c:v>
                </c:pt>
                <c:pt idx="6870">
                  <c:v>-0.90767127857036789</c:v>
                </c:pt>
                <c:pt idx="6871">
                  <c:v>-0.92780384516020098</c:v>
                </c:pt>
                <c:pt idx="6872">
                  <c:v>-0.94763081218136236</c:v>
                </c:pt>
                <c:pt idx="6873">
                  <c:v>-0.96714564903732203</c:v>
                </c:pt>
                <c:pt idx="6874">
                  <c:v>-0.98634192794083297</c:v>
                </c:pt>
                <c:pt idx="6875">
                  <c:v>-1.0052133260311054</c:v>
                </c:pt>
                <c:pt idx="6876">
                  <c:v>-1.0237536274564303</c:v>
                </c:pt>
                <c:pt idx="6877">
                  <c:v>-1.0419567254215518</c:v>
                </c:pt>
                <c:pt idx="6878">
                  <c:v>-1.0598166241991243</c:v>
                </c:pt>
                <c:pt idx="6879">
                  <c:v>-1.0773274411045786</c:v>
                </c:pt>
                <c:pt idx="6880">
                  <c:v>-1.09448340843376</c:v>
                </c:pt>
                <c:pt idx="6881">
                  <c:v>-1.1112788753626885</c:v>
                </c:pt>
                <c:pt idx="6882">
                  <c:v>-1.1277083098088279</c:v>
                </c:pt>
                <c:pt idx="6883">
                  <c:v>-1.1437663002532397</c:v>
                </c:pt>
                <c:pt idx="6884">
                  <c:v>-1.1594475575230208</c:v>
                </c:pt>
                <c:pt idx="6885">
                  <c:v>-1.1747469165334636</c:v>
                </c:pt>
                <c:pt idx="6886">
                  <c:v>-1.1896593379893079</c:v>
                </c:pt>
                <c:pt idx="6887">
                  <c:v>-1.2041799100446009</c:v>
                </c:pt>
                <c:pt idx="6888">
                  <c:v>-1.2183038499205461</c:v>
                </c:pt>
                <c:pt idx="6889">
                  <c:v>-1.232026505480857</c:v>
                </c:pt>
                <c:pt idx="6890">
                  <c:v>-1.2453433567640773</c:v>
                </c:pt>
                <c:pt idx="6891">
                  <c:v>-1.2582500174723596</c:v>
                </c:pt>
                <c:pt idx="6892">
                  <c:v>-1.2707422364162246</c:v>
                </c:pt>
                <c:pt idx="6893">
                  <c:v>-1.282815898914816</c:v>
                </c:pt>
                <c:pt idx="6894">
                  <c:v>-1.2944670281511881</c:v>
                </c:pt>
                <c:pt idx="6895">
                  <c:v>-1.3056917864821935</c:v>
                </c:pt>
                <c:pt idx="6896">
                  <c:v>-1.3164864767025224</c:v>
                </c:pt>
                <c:pt idx="6897">
                  <c:v>-1.3268475432624829</c:v>
                </c:pt>
                <c:pt idx="6898">
                  <c:v>-1.3367715734391277</c:v>
                </c:pt>
                <c:pt idx="6899">
                  <c:v>-1.3462552984603371</c:v>
                </c:pt>
                <c:pt idx="6900">
                  <c:v>-1.3552955945814853</c:v>
                </c:pt>
                <c:pt idx="6901">
                  <c:v>-1.3638894841143365</c:v>
                </c:pt>
                <c:pt idx="6902">
                  <c:v>-1.3720341364078328</c:v>
                </c:pt>
                <c:pt idx="6903">
                  <c:v>-1.3797268687804576</c:v>
                </c:pt>
                <c:pt idx="6904">
                  <c:v>-1.3869651474038511</c:v>
                </c:pt>
                <c:pt idx="6905">
                  <c:v>-1.3937465881374034</c:v>
                </c:pt>
                <c:pt idx="6906">
                  <c:v>-1.4000689573135392</c:v>
                </c:pt>
                <c:pt idx="6907">
                  <c:v>-1.4059301724734496</c:v>
                </c:pt>
                <c:pt idx="6908">
                  <c:v>-1.4113283030530006</c:v>
                </c:pt>
                <c:pt idx="6909">
                  <c:v>-1.4162615710186317</c:v>
                </c:pt>
                <c:pt idx="6910">
                  <c:v>-1.4207283514529934</c:v>
                </c:pt>
                <c:pt idx="6911">
                  <c:v>-1.4247271730901709</c:v>
                </c:pt>
                <c:pt idx="6912">
                  <c:v>-1.428256718800283</c:v>
                </c:pt>
                <c:pt idx="6913">
                  <c:v>-1.4313158260233207</c:v>
                </c:pt>
                <c:pt idx="6914">
                  <c:v>-1.4339034871520731</c:v>
                </c:pt>
                <c:pt idx="6915">
                  <c:v>-1.4360188498639999</c:v>
                </c:pt>
                <c:pt idx="6916">
                  <c:v>-1.4376612174019878</c:v>
                </c:pt>
                <c:pt idx="6917">
                  <c:v>-1.4388300488038352</c:v>
                </c:pt>
                <c:pt idx="6918">
                  <c:v>-1.439524959080436</c:v>
                </c:pt>
                <c:pt idx="6919">
                  <c:v>-1.439745719342586</c:v>
                </c:pt>
                <c:pt idx="6920">
                  <c:v>-1.4394922568763846</c:v>
                </c:pt>
                <c:pt idx="6921">
                  <c:v>-1.4387646551671704</c:v>
                </c:pt>
                <c:pt idx="6922">
                  <c:v>-1.4375631538720328</c:v>
                </c:pt>
                <c:pt idx="6923">
                  <c:v>-1.4358881487408692</c:v>
                </c:pt>
                <c:pt idx="6924">
                  <c:v>-1.433740191486037</c:v>
                </c:pt>
                <c:pt idx="6925">
                  <c:v>-1.4311199896006275</c:v>
                </c:pt>
                <c:pt idx="6926">
                  <c:v>-1.4280284061254345</c:v>
                </c:pt>
                <c:pt idx="6927">
                  <c:v>-1.4244664593646823</c:v>
                </c:pt>
                <c:pt idx="6928">
                  <c:v>-1.4204353225506217</c:v>
                </c:pt>
                <c:pt idx="6929">
                  <c:v>-1.4159363234570916</c:v>
                </c:pt>
                <c:pt idx="6930">
                  <c:v>-1.4109709439621716</c:v>
                </c:pt>
                <c:pt idx="6931">
                  <c:v>-1.4055408195600898</c:v>
                </c:pt>
                <c:pt idx="6932">
                  <c:v>-1.3996477388225192</c:v>
                </c:pt>
                <c:pt idx="6933">
                  <c:v>-1.3932936428094591</c:v>
                </c:pt>
                <c:pt idx="6934">
                  <c:v>-1.3864806244298906</c:v>
                </c:pt>
                <c:pt idx="6935">
                  <c:v>-1.3792109277524152</c:v>
                </c:pt>
                <c:pt idx="6936">
                  <c:v>-1.3714869472661089</c:v>
                </c:pt>
                <c:pt idx="6937">
                  <c:v>-1.363311227091816</c:v>
                </c:pt>
                <c:pt idx="6938">
                  <c:v>-1.3546864601441799</c:v>
                </c:pt>
                <c:pt idx="6939">
                  <c:v>-1.3456154872446455</c:v>
                </c:pt>
                <c:pt idx="6940">
                  <c:v>-1.3361012961857481</c:v>
                </c:pt>
                <c:pt idx="6941">
                  <c:v>-1.3261470207470047</c:v>
                </c:pt>
                <c:pt idx="6942">
                  <c:v>-1.3157559396627032</c:v>
                </c:pt>
                <c:pt idx="6943">
                  <c:v>-1.3049314755419597</c:v>
                </c:pt>
                <c:pt idx="6944">
                  <c:v>-1.2936771937413774</c:v>
                </c:pt>
                <c:pt idx="6945">
                  <c:v>-1.2819968011906915</c:v>
                </c:pt>
                <c:pt idx="6946">
                  <c:v>-1.2698941451717904</c:v>
                </c:pt>
                <c:pt idx="6947">
                  <c:v>-1.2573732120514858</c:v>
                </c:pt>
                <c:pt idx="6948">
                  <c:v>-1.2444381259684973</c:v>
                </c:pt>
                <c:pt idx="6949">
                  <c:v>-1.2310931474750406</c:v>
                </c:pt>
                <c:pt idx="6950">
                  <c:v>-1.2173426721334872</c:v>
                </c:pt>
                <c:pt idx="6951">
                  <c:v>-1.2031912290685625</c:v>
                </c:pt>
                <c:pt idx="6952">
                  <c:v>-1.1886434794755369</c:v>
                </c:pt>
                <c:pt idx="6953">
                  <c:v>-1.1737042150849293</c:v>
                </c:pt>
                <c:pt idx="6954">
                  <c:v>-1.1583783565842114</c:v>
                </c:pt>
                <c:pt idx="6955">
                  <c:v>-1.1426709519970231</c:v>
                </c:pt>
                <c:pt idx="6956">
                  <c:v>-1.1265871750204721</c:v>
                </c:pt>
                <c:pt idx="6957">
                  <c:v>-1.1101323233210105</c:v>
                </c:pt>
                <c:pt idx="6958">
                  <c:v>-1.0933118167894995</c:v>
                </c:pt>
                <c:pt idx="6959">
                  <c:v>-1.0761311957560094</c:v>
                </c:pt>
                <c:pt idx="6960">
                  <c:v>-1.0585961191649436</c:v>
                </c:pt>
                <c:pt idx="6961">
                  <c:v>-1.0407123627110995</c:v>
                </c:pt>
                <c:pt idx="6962">
                  <c:v>-1.0224858169372766</c:v>
                </c:pt>
                <c:pt idx="6963">
                  <c:v>-1.0039224852940498</c:v>
                </c:pt>
                <c:pt idx="6964">
                  <c:v>-0.98502848216235361</c:v>
                </c:pt>
                <c:pt idx="6965">
                  <c:v>-0.96581003083953509</c:v>
                </c:pt>
                <c:pt idx="6966">
                  <c:v>-0.94627346148952374</c:v>
                </c:pt>
                <c:pt idx="6967">
                  <c:v>-0.92642520905780923</c:v>
                </c:pt>
                <c:pt idx="6968">
                  <c:v>-0.9062718111518947</c:v>
                </c:pt>
                <c:pt idx="6969">
                  <c:v>-0.88581990588795168</c:v>
                </c:pt>
                <c:pt idx="6970">
                  <c:v>-0.86507622970435449</c:v>
                </c:pt>
                <c:pt idx="6971">
                  <c:v>-0.84404761514283966</c:v>
                </c:pt>
                <c:pt idx="6972">
                  <c:v>-0.82274098859800293</c:v>
                </c:pt>
                <c:pt idx="6973">
                  <c:v>-0.80116336803589039</c:v>
                </c:pt>
                <c:pt idx="6974">
                  <c:v>-0.77932186068242071</c:v>
                </c:pt>
                <c:pt idx="6975">
                  <c:v>-0.75722366068241542</c:v>
                </c:pt>
                <c:pt idx="6976">
                  <c:v>-0.73487604672998819</c:v>
                </c:pt>
                <c:pt idx="6977">
                  <c:v>-0.71228637967109809</c:v>
                </c:pt>
                <c:pt idx="6978">
                  <c:v>-0.68946210007903963</c:v>
                </c:pt>
                <c:pt idx="6979">
                  <c:v>-0.66641072580365945</c:v>
                </c:pt>
                <c:pt idx="6980">
                  <c:v>-0.64313984949514258</c:v>
                </c:pt>
                <c:pt idx="6981">
                  <c:v>-0.61965713610314588</c:v>
                </c:pt>
                <c:pt idx="6982">
                  <c:v>-0.59597032035211439</c:v>
                </c:pt>
                <c:pt idx="6983">
                  <c:v>-0.57208720419363124</c:v>
                </c:pt>
                <c:pt idx="6984">
                  <c:v>-0.54801565423660692</c:v>
                </c:pt>
                <c:pt idx="6985">
                  <c:v>-0.52376359915618453</c:v>
                </c:pt>
                <c:pt idx="6986">
                  <c:v>-0.49933902708219363</c:v>
                </c:pt>
                <c:pt idx="6987">
                  <c:v>-0.47474998296802501</c:v>
                </c:pt>
                <c:pt idx="6988">
                  <c:v>-0.45000456594079008</c:v>
                </c:pt>
                <c:pt idx="6989">
                  <c:v>-0.42511092663363143</c:v>
                </c:pt>
                <c:pt idx="6990">
                  <c:v>-0.40007726450107184</c:v>
                </c:pt>
                <c:pt idx="6991">
                  <c:v>-0.37491182511828264</c:v>
                </c:pt>
                <c:pt idx="6992">
                  <c:v>-0.34962289746516267</c:v>
                </c:pt>
                <c:pt idx="6993">
                  <c:v>-0.32421881119611057</c:v>
                </c:pt>
                <c:pt idx="6994">
                  <c:v>-0.29870793389641992</c:v>
                </c:pt>
                <c:pt idx="6995">
                  <c:v>-0.27309866832615465</c:v>
                </c:pt>
                <c:pt idx="6996">
                  <c:v>-0.24739944965245989</c:v>
                </c:pt>
                <c:pt idx="6997">
                  <c:v>-0.22161874267118939</c:v>
                </c:pt>
                <c:pt idx="6998">
                  <c:v>-0.19576503901877768</c:v>
                </c:pt>
                <c:pt idx="6999">
                  <c:v>-0.16984685437526348</c:v>
                </c:pt>
                <c:pt idx="7000">
                  <c:v>-0.14387272565940029</c:v>
                </c:pt>
                <c:pt idx="7001">
                  <c:v>-0.11785120821677859</c:v>
                </c:pt>
                <c:pt idx="7002">
                  <c:v>-9.1790873001858772E-2</c:v>
                </c:pt>
                <c:pt idx="7003">
                  <c:v>-6.57003037548827E-2</c:v>
                </c:pt>
                <c:pt idx="7004">
                  <c:v>-3.958809417455797E-2</c:v>
                </c:pt>
                <c:pt idx="7005">
                  <c:v>-1.3462845087482949E-2</c:v>
                </c:pt>
                <c:pt idx="7006">
                  <c:v>1.2666838384808404E-2</c:v>
                </c:pt>
                <c:pt idx="7007">
                  <c:v>3.8792349660175376E-2</c:v>
                </c:pt>
                <c:pt idx="7008">
                  <c:v>6.490508353072183E-2</c:v>
                </c:pt>
                <c:pt idx="7009">
                  <c:v>9.0996438997164641E-2</c:v>
                </c:pt>
                <c:pt idx="7010">
                  <c:v>0.11705782210182562</c:v>
                </c:pt>
                <c:pt idx="7011">
                  <c:v>0.14308064875931439</c:v>
                </c:pt>
                <c:pt idx="7012">
                  <c:v>0.16905634758393648</c:v>
                </c:pt>
                <c:pt idx="7013">
                  <c:v>0.19497636271294688</c:v>
                </c:pt>
                <c:pt idx="7014">
                  <c:v>0.22083215662466163</c:v>
                </c:pt>
                <c:pt idx="7015">
                  <c:v>0.24661521295055489</c:v>
                </c:pt>
                <c:pt idx="7016">
                  <c:v>0.27231703928036727</c:v>
                </c:pt>
                <c:pt idx="7017">
                  <c:v>0.29792916995933738</c:v>
                </c:pt>
                <c:pt idx="7018">
                  <c:v>0.32344316887661062</c:v>
                </c:pt>
                <c:pt idx="7019">
                  <c:v>0.34885063224392537</c:v>
                </c:pt>
                <c:pt idx="7020">
                  <c:v>0.37414319136364299</c:v>
                </c:pt>
                <c:pt idx="7021">
                  <c:v>0.39931251538523282</c:v>
                </c:pt>
                <c:pt idx="7022">
                  <c:v>0.42435031404927515</c:v>
                </c:pt>
                <c:pt idx="7023">
                  <c:v>0.44924834041811429</c:v>
                </c:pt>
                <c:pt idx="7024">
                  <c:v>0.47399839359221368</c:v>
                </c:pt>
                <c:pt idx="7025">
                  <c:v>0.49859232141138088</c:v>
                </c:pt>
                <c:pt idx="7026">
                  <c:v>0.5230220231399143</c:v>
                </c:pt>
                <c:pt idx="7027">
                  <c:v>0.54727945213481588</c:v>
                </c:pt>
                <c:pt idx="7028">
                  <c:v>0.57135661849620234</c:v>
                </c:pt>
                <c:pt idx="7029">
                  <c:v>0.59524559169900149</c:v>
                </c:pt>
                <c:pt idx="7030">
                  <c:v>0.61893850320511135</c:v>
                </c:pt>
                <c:pt idx="7031">
                  <c:v>0.64242754905513344</c:v>
                </c:pt>
                <c:pt idx="7032">
                  <c:v>0.66570499243883841</c:v>
                </c:pt>
                <c:pt idx="7033">
                  <c:v>0.68876316624351297</c:v>
                </c:pt>
                <c:pt idx="7034">
                  <c:v>0.71159447557934408</c:v>
                </c:pt>
                <c:pt idx="7035">
                  <c:v>0.73419140028103025</c:v>
                </c:pt>
                <c:pt idx="7036">
                  <c:v>0.75654649738476176</c:v>
                </c:pt>
                <c:pt idx="7037">
                  <c:v>0.77865240357978349</c:v>
                </c:pt>
                <c:pt idx="7038">
                  <c:v>0.80050183763371385</c:v>
                </c:pt>
                <c:pt idx="7039">
                  <c:v>0.82208760279084159</c:v>
                </c:pt>
                <c:pt idx="7040">
                  <c:v>0.84340258914258603</c:v>
                </c:pt>
                <c:pt idx="7041">
                  <c:v>0.86443977596935317</c:v>
                </c:pt>
                <c:pt idx="7042">
                  <c:v>0.88519223405301384</c:v>
                </c:pt>
                <c:pt idx="7043">
                  <c:v>0.90565312795925945</c:v>
                </c:pt>
                <c:pt idx="7044">
                  <c:v>0.9258157182890373</c:v>
                </c:pt>
                <c:pt idx="7045">
                  <c:v>0.94567336389838186</c:v>
                </c:pt>
                <c:pt idx="7046">
                  <c:v>0.96521952408586842</c:v>
                </c:pt>
                <c:pt idx="7047">
                  <c:v>0.9844477607469827</c:v>
                </c:pt>
                <c:pt idx="7048">
                  <c:v>1.0033517404947074</c:v>
                </c:pt>
                <c:pt idx="7049">
                  <c:v>1.0219252367455991</c:v>
                </c:pt>
                <c:pt idx="7050">
                  <c:v>1.0401621317707113</c:v>
                </c:pt>
                <c:pt idx="7051">
                  <c:v>1.0580564187106374</c:v>
                </c:pt>
                <c:pt idx="7052">
                  <c:v>1.0756022035540531</c:v>
                </c:pt>
                <c:pt idx="7053">
                  <c:v>1.0927937070790821</c:v>
                </c:pt>
                <c:pt idx="7054">
                  <c:v>1.1096252667568478</c:v>
                </c:pt>
                <c:pt idx="7055">
                  <c:v>1.1260913386166049</c:v>
                </c:pt>
                <c:pt idx="7056">
                  <c:v>1.1421864990717989</c:v>
                </c:pt>
                <c:pt idx="7057">
                  <c:v>1.1579054467064922</c:v>
                </c:pt>
                <c:pt idx="7058">
                  <c:v>1.173243004021538</c:v>
                </c:pt>
                <c:pt idx="7059">
                  <c:v>1.1881941191399403</c:v>
                </c:pt>
                <c:pt idx="7060">
                  <c:v>1.2027538674708469</c:v>
                </c:pt>
                <c:pt idx="7061">
                  <c:v>1.216917453331599</c:v>
                </c:pt>
                <c:pt idx="7062">
                  <c:v>1.2306802115273356</c:v>
                </c:pt>
                <c:pt idx="7063">
                  <c:v>1.2440376088876126</c:v>
                </c:pt>
                <c:pt idx="7064">
                  <c:v>1.2569852457595372</c:v>
                </c:pt>
                <c:pt idx="7065">
                  <c:v>1.2695188574569216</c:v>
                </c:pt>
                <c:pt idx="7066">
                  <c:v>1.2816343156649852</c:v>
                </c:pt>
                <c:pt idx="7067">
                  <c:v>1.293327629800133</c:v>
                </c:pt>
                <c:pt idx="7068">
                  <c:v>1.3045949483243762</c:v>
                </c:pt>
                <c:pt idx="7069">
                  <c:v>1.3154325600139485</c:v>
                </c:pt>
                <c:pt idx="7070">
                  <c:v>1.3258368951817052</c:v>
                </c:pt>
                <c:pt idx="7071">
                  <c:v>1.3358045268529086</c:v>
                </c:pt>
                <c:pt idx="7072">
                  <c:v>1.345332171894001</c:v>
                </c:pt>
                <c:pt idx="7073">
                  <c:v>1.3544166920940002</c:v>
                </c:pt>
                <c:pt idx="7074">
                  <c:v>1.3630550951981679</c:v>
                </c:pt>
                <c:pt idx="7075">
                  <c:v>1.3712445358935856</c:v>
                </c:pt>
                <c:pt idx="7076">
                  <c:v>1.3789823167463546</c:v>
                </c:pt>
                <c:pt idx="7077">
                  <c:v>1.3862658890900728</c:v>
                </c:pt>
                <c:pt idx="7078">
                  <c:v>1.393092853865302</c:v>
                </c:pt>
                <c:pt idx="7079">
                  <c:v>1.3994609624097889</c:v>
                </c:pt>
                <c:pt idx="7080">
                  <c:v>1.4053681171991044</c:v>
                </c:pt>
                <c:pt idx="7081">
                  <c:v>1.4108123725375514</c:v>
                </c:pt>
                <c:pt idx="7082">
                  <c:v>1.41579193519901</c:v>
                </c:pt>
                <c:pt idx="7083">
                  <c:v>1.4203051650176151</c:v>
                </c:pt>
                <c:pt idx="7084">
                  <c:v>1.4243505754279713</c:v>
                </c:pt>
                <c:pt idx="7085">
                  <c:v>1.4279268339548139</c:v>
                </c:pt>
                <c:pt idx="7086">
                  <c:v>1.4310327626518888</c:v>
                </c:pt>
                <c:pt idx="7087">
                  <c:v>1.4336673384899485</c:v>
                </c:pt>
                <c:pt idx="7088">
                  <c:v>1.4358296936937154</c:v>
                </c:pt>
                <c:pt idx="7089">
                  <c:v>1.437519116027705</c:v>
                </c:pt>
                <c:pt idx="7090">
                  <c:v>1.4387350490308346</c:v>
                </c:pt>
                <c:pt idx="7091">
                  <c:v>1.4394770921996951</c:v>
                </c:pt>
                <c:pt idx="7092">
                  <c:v>1.4397450011204764</c:v>
                </c:pt>
                <c:pt idx="7093">
                  <c:v>1.439538687549472</c:v>
                </c:pt>
                <c:pt idx="7094">
                  <c:v>1.4388582194421442</c:v>
                </c:pt>
                <c:pt idx="7095">
                  <c:v>1.4377038209307365</c:v>
                </c:pt>
                <c:pt idx="7096">
                  <c:v>1.4360758722504594</c:v>
                </c:pt>
                <c:pt idx="7097">
                  <c:v>1.4339749096142369</c:v>
                </c:pt>
                <c:pt idx="7098">
                  <c:v>1.4314016250360975</c:v>
                </c:pt>
                <c:pt idx="7099">
                  <c:v>1.4283568661032326</c:v>
                </c:pt>
                <c:pt idx="7100">
                  <c:v>1.4248416356968256</c:v>
                </c:pt>
                <c:pt idx="7101">
                  <c:v>1.4208570916617183</c:v>
                </c:pt>
                <c:pt idx="7102">
                  <c:v>1.4164045464250388</c:v>
                </c:pt>
                <c:pt idx="7103">
                  <c:v>1.4114854665639245</c:v>
                </c:pt>
                <c:pt idx="7104">
                  <c:v>1.406101472322449</c:v>
                </c:pt>
                <c:pt idx="7105">
                  <c:v>1.4002543370779557</c:v>
                </c:pt>
                <c:pt idx="7106">
                  <c:v>1.3939459867569426</c:v>
                </c:pt>
                <c:pt idx="7107">
                  <c:v>1.387178499200695</c:v>
                </c:pt>
                <c:pt idx="7108">
                  <c:v>1.379954103480898</c:v>
                </c:pt>
                <c:pt idx="7109">
                  <c:v>1.3722751791654171</c:v>
                </c:pt>
                <c:pt idx="7110">
                  <c:v>1.3641442555345193</c:v>
                </c:pt>
                <c:pt idx="7111">
                  <c:v>1.355564010747786</c:v>
                </c:pt>
                <c:pt idx="7112">
                  <c:v>1.3465372709619696</c:v>
                </c:pt>
                <c:pt idx="7113">
                  <c:v>1.3370670094001316</c:v>
                </c:pt>
                <c:pt idx="7114">
                  <c:v>1.3271563453723079</c:v>
                </c:pt>
                <c:pt idx="7115">
                  <c:v>1.3168085432480847</c:v>
                </c:pt>
                <c:pt idx="7116">
                  <c:v>1.3060270113813741</c:v>
                </c:pt>
                <c:pt idx="7117">
                  <c:v>1.2948153009877748</c:v>
                </c:pt>
                <c:pt idx="7118">
                  <c:v>1.2831771049748759</c:v>
                </c:pt>
                <c:pt idx="7119">
                  <c:v>1.271116256725886</c:v>
                </c:pt>
                <c:pt idx="7120">
                  <c:v>1.2586367288369991</c:v>
                </c:pt>
                <c:pt idx="7121">
                  <c:v>1.2457426318088978</c:v>
                </c:pt>
                <c:pt idx="7122">
                  <c:v>1.232438212692843</c:v>
                </c:pt>
                <c:pt idx="7123">
                  <c:v>1.2187278536917809</c:v>
                </c:pt>
                <c:pt idx="7124">
                  <c:v>1.204616070716934</c:v>
                </c:pt>
                <c:pt idx="7125">
                  <c:v>1.1901075119003535</c:v>
                </c:pt>
                <c:pt idx="7126">
                  <c:v>1.1752069560639218</c:v>
                </c:pt>
                <c:pt idx="7127">
                  <c:v>1.1599193111453023</c:v>
                </c:pt>
                <c:pt idx="7128">
                  <c:v>1.1442496125813675</c:v>
                </c:pt>
                <c:pt idx="7129">
                  <c:v>1.1282030216496306</c:v>
                </c:pt>
                <c:pt idx="7130">
                  <c:v>1.1117848237682251</c:v>
                </c:pt>
                <c:pt idx="7131">
                  <c:v>1.0950004267549975</c:v>
                </c:pt>
                <c:pt idx="7132">
                  <c:v>1.0778553590462794</c:v>
                </c:pt>
                <c:pt idx="7133">
                  <c:v>1.0603552678759389</c:v>
                </c:pt>
                <c:pt idx="7134">
                  <c:v>1.0425059174152942</c:v>
                </c:pt>
                <c:pt idx="7135">
                  <c:v>1.0243131868745143</c:v>
                </c:pt>
                <c:pt idx="7136">
                  <c:v>1.0057830685661306</c:v>
                </c:pt>
                <c:pt idx="7137">
                  <c:v>0.98692166593128583</c:v>
                </c:pt>
                <c:pt idx="7138">
                  <c:v>0.96773519152939136</c:v>
                </c:pt>
                <c:pt idx="7139">
                  <c:v>0.94822996499183498</c:v>
                </c:pt>
                <c:pt idx="7140">
                  <c:v>0.92841241094042426</c:v>
                </c:pt>
                <c:pt idx="7141">
                  <c:v>0.90828905687124706</c:v>
                </c:pt>
                <c:pt idx="7142">
                  <c:v>0.88786653100465041</c:v>
                </c:pt>
                <c:pt idx="7143">
                  <c:v>0.86715156010203898</c:v>
                </c:pt>
                <c:pt idx="7144">
                  <c:v>0.84615096725021488</c:v>
                </c:pt>
                <c:pt idx="7145">
                  <c:v>0.82487166961399905</c:v>
                </c:pt>
                <c:pt idx="7146">
                  <c:v>0.80332067615785585</c:v>
                </c:pt>
                <c:pt idx="7147">
                  <c:v>0.78150508533727969</c:v>
                </c:pt>
                <c:pt idx="7148">
                  <c:v>0.75943208276071628</c:v>
                </c:pt>
                <c:pt idx="7149">
                  <c:v>0.73710893882276729</c:v>
                </c:pt>
                <c:pt idx="7150">
                  <c:v>0.71454300630947054</c:v>
                </c:pt>
                <c:pt idx="7151">
                  <c:v>0.69174171797644535</c:v>
                </c:pt>
                <c:pt idx="7152">
                  <c:v>0.66871258410069057</c:v>
                </c:pt>
                <c:pt idx="7153">
                  <c:v>0.64546319000685959</c:v>
                </c:pt>
                <c:pt idx="7154">
                  <c:v>0.62200119356880701</c:v>
                </c:pt>
                <c:pt idx="7155">
                  <c:v>0.59833432268723841</c:v>
                </c:pt>
                <c:pt idx="7156">
                  <c:v>0.57447037274430579</c:v>
                </c:pt>
                <c:pt idx="7157">
                  <c:v>0.55041720403596106</c:v>
                </c:pt>
                <c:pt idx="7158">
                  <c:v>0.52618273918293967</c:v>
                </c:pt>
                <c:pt idx="7159">
                  <c:v>0.5017749605212124</c:v>
                </c:pt>
                <c:pt idx="7160">
                  <c:v>0.47720190747276553</c:v>
                </c:pt>
                <c:pt idx="7161">
                  <c:v>0.45247167389757909</c:v>
                </c:pt>
                <c:pt idx="7162">
                  <c:v>0.42759240542767701</c:v>
                </c:pt>
                <c:pt idx="7163">
                  <c:v>0.40257229678412343</c:v>
                </c:pt>
                <c:pt idx="7164">
                  <c:v>0.3774195890778505</c:v>
                </c:pt>
                <c:pt idx="7165">
                  <c:v>0.35214256709520064</c:v>
                </c:pt>
                <c:pt idx="7166">
                  <c:v>0.32674955656909249</c:v>
                </c:pt>
                <c:pt idx="7167">
                  <c:v>0.30124892143669374</c:v>
                </c:pt>
                <c:pt idx="7168">
                  <c:v>0.27564906108450793</c:v>
                </c:pt>
                <c:pt idx="7169">
                  <c:v>0.24995840758179616</c:v>
                </c:pt>
                <c:pt idx="7170">
                  <c:v>0.22418542290322116</c:v>
                </c:pt>
                <c:pt idx="7171">
                  <c:v>0.19833859614164703</c:v>
                </c:pt>
                <c:pt idx="7172">
                  <c:v>0.17242644071200425</c:v>
                </c:pt>
                <c:pt idx="7173">
                  <c:v>0.14645749154715193</c:v>
                </c:pt>
                <c:pt idx="7174">
                  <c:v>0.12044030228663734</c:v>
                </c:pt>
                <c:pt idx="7175">
                  <c:v>9.4383442459308881E-2</c:v>
                </c:pt>
                <c:pt idx="7176">
                  <c:v>6.8295494660686795E-2</c:v>
                </c:pt>
                <c:pt idx="7177">
                  <c:v>4.2185051726028627E-2</c:v>
                </c:pt>
                <c:pt idx="7178">
                  <c:v>1.6060713900033774E-2</c:v>
                </c:pt>
                <c:pt idx="7179">
                  <c:v>-1.0068913995911463E-2</c:v>
                </c:pt>
                <c:pt idx="7180">
                  <c:v>-3.6195225397977981E-2</c:v>
                </c:pt>
                <c:pt idx="7181">
                  <c:v>-6.2309614834719362E-2</c:v>
                </c:pt>
                <c:pt idx="7182">
                  <c:v>-8.8403480761543543E-2</c:v>
                </c:pt>
                <c:pt idx="7183">
                  <c:v>-0.11446822839387946</c:v>
                </c:pt>
                <c:pt idx="7184">
                  <c:v>-0.1404952725381286</c:v>
                </c:pt>
                <c:pt idx="7185">
                  <c:v>-0.16647604041944478</c:v>
                </c:pt>
                <c:pt idx="7186">
                  <c:v>-0.19240197450543761</c:v>
                </c:pt>
                <c:pt idx="7187">
                  <c:v>-0.21826453532484241</c:v>
                </c:pt>
                <c:pt idx="7188">
                  <c:v>-0.24405520428025104</c:v>
                </c:pt>
                <c:pt idx="7189">
                  <c:v>-0.26976548645396103</c:v>
                </c:pt>
                <c:pt idx="7190">
                  <c:v>-0.29538691340602763</c:v>
                </c:pt>
                <c:pt idx="7191">
                  <c:v>-0.32091104596359527</c:v>
                </c:pt>
                <c:pt idx="7192">
                  <c:v>-0.34632947700058758</c:v>
                </c:pt>
                <c:pt idx="7193">
                  <c:v>-0.37163383420684459</c:v>
                </c:pt>
                <c:pt idx="7194">
                  <c:v>-0.39681578284578406</c:v>
                </c:pt>
                <c:pt idx="7195">
                  <c:v>-0.42186702849969859</c:v>
                </c:pt>
                <c:pt idx="7196">
                  <c:v>-0.4467793198017635</c:v>
                </c:pt>
                <c:pt idx="7197">
                  <c:v>-0.47154445115387289</c:v>
                </c:pt>
                <c:pt idx="7198">
                  <c:v>-0.49615426542939001</c:v>
                </c:pt>
                <c:pt idx="7199">
                  <c:v>-0.52060065665993627</c:v>
                </c:pt>
                <c:pt idx="7200">
                  <c:v>-0.54487557270534015</c:v>
                </c:pt>
                <c:pt idx="7201">
                  <c:v>-0.56897101790583693</c:v>
                </c:pt>
                <c:pt idx="7202">
                  <c:v>-0.59287905571568156</c:v>
                </c:pt>
                <c:pt idx="7203">
                  <c:v>-0.61659181131728169</c:v>
                </c:pt>
                <c:pt idx="7204">
                  <c:v>-0.64010147421499797</c:v>
                </c:pt>
                <c:pt idx="7205">
                  <c:v>-0.66340030080777113</c:v>
                </c:pt>
                <c:pt idx="7206">
                  <c:v>-0.68648061693969586</c:v>
                </c:pt>
                <c:pt idx="7207">
                  <c:v>-0.70933482042773166</c:v>
                </c:pt>
                <c:pt idx="7208">
                  <c:v>-0.73195538356571144</c:v>
                </c:pt>
                <c:pt idx="7209">
                  <c:v>-0.75433485560380775</c:v>
                </c:pt>
                <c:pt idx="7210">
                  <c:v>-0.77646586520266281</c:v>
                </c:pt>
                <c:pt idx="7211">
                  <c:v>-0.79834112286135006</c:v>
                </c:pt>
                <c:pt idx="7212">
                  <c:v>-0.81995342331839216</c:v>
                </c:pt>
                <c:pt idx="7213">
                  <c:v>-0.84129564792502221</c:v>
                </c:pt>
                <c:pt idx="7214">
                  <c:v>-0.86236076698992259</c:v>
                </c:pt>
                <c:pt idx="7215">
                  <c:v>-0.88314184209466251</c:v>
                </c:pt>
                <c:pt idx="7216">
                  <c:v>-0.90363202837906687</c:v>
                </c:pt>
                <c:pt idx="7217">
                  <c:v>-0.92382457679577856</c:v>
                </c:pt>
                <c:pt idx="7218">
                  <c:v>-0.94371283633325065</c:v>
                </c:pt>
                <c:pt idx="7219">
                  <c:v>-0.96329025620645747</c:v>
                </c:pt>
                <c:pt idx="7220">
                  <c:v>-0.98255038801458761</c:v>
                </c:pt>
                <c:pt idx="7221">
                  <c:v>-1.0014868878650112</c:v>
                </c:pt>
                <c:pt idx="7222">
                  <c:v>-1.020093518462835</c:v>
                </c:pt>
                <c:pt idx="7223">
                  <c:v>-1.0383641511653348</c:v>
                </c:pt>
                <c:pt idx="7224">
                  <c:v>-1.0562927680006067</c:v>
                </c:pt>
                <c:pt idx="7225">
                  <c:v>-1.0738734636497596</c:v>
                </c:pt>
                <c:pt idx="7226">
                  <c:v>-1.0911004473920138</c:v>
                </c:pt>
                <c:pt idx="7227">
                  <c:v>-1.1079680450120415</c:v>
                </c:pt>
                <c:pt idx="7228">
                  <c:v>-1.1244707006689296</c:v>
                </c:pt>
                <c:pt idx="7229">
                  <c:v>-1.1406029787261787</c:v>
                </c:pt>
                <c:pt idx="7230">
                  <c:v>-1.1563595655420695</c:v>
                </c:pt>
                <c:pt idx="7231">
                  <c:v>-1.1717352712198785</c:v>
                </c:pt>
                <c:pt idx="7232">
                  <c:v>-1.1867250313173276</c:v>
                </c:pt>
                <c:pt idx="7233">
                  <c:v>-1.2013239085146936</c:v>
                </c:pt>
                <c:pt idx="7234">
                  <c:v>-1.2155270942410745</c:v>
                </c:pt>
                <c:pt idx="7235">
                  <c:v>-1.2293299102582251</c:v>
                </c:pt>
                <c:pt idx="7236">
                  <c:v>-1.2427278102014763</c:v>
                </c:pt>
                <c:pt idx="7237">
                  <c:v>-1.2557163810772165</c:v>
                </c:pt>
                <c:pt idx="7238">
                  <c:v>-1.268291344716433</c:v>
                </c:pt>
                <c:pt idx="7239">
                  <c:v>-1.2804485591838632</c:v>
                </c:pt>
                <c:pt idx="7240">
                  <c:v>-1.2921840201422568</c:v>
                </c:pt>
                <c:pt idx="7241">
                  <c:v>-1.3034938621713266</c:v>
                </c:pt>
                <c:pt idx="7242">
                  <c:v>-1.3143743600409326</c:v>
                </c:pt>
                <c:pt idx="7243">
                  <c:v>-1.3248219299381065</c:v>
                </c:pt>
                <c:pt idx="7244">
                  <c:v>-1.3348331306474717</c:v>
                </c:pt>
                <c:pt idx="7245">
                  <c:v>-1.3444046646847236</c:v>
                </c:pt>
                <c:pt idx="7246">
                  <c:v>-1.353533379382748</c:v>
                </c:pt>
                <c:pt idx="7247">
                  <c:v>-1.3622162679300385</c:v>
                </c:pt>
                <c:pt idx="7248">
                  <c:v>-1.3704504703610887</c:v>
                </c:pt>
                <c:pt idx="7249">
                  <c:v>-1.3782332744984025</c:v>
                </c:pt>
                <c:pt idx="7250">
                  <c:v>-1.3855621168458241</c:v>
                </c:pt>
                <c:pt idx="7251">
                  <c:v>-1.392434583432911</c:v>
                </c:pt>
                <c:pt idx="7252">
                  <c:v>-1.3988484106100414</c:v>
                </c:pt>
                <c:pt idx="7253">
                  <c:v>-1.4048014857940092</c:v>
                </c:pt>
                <c:pt idx="7254">
                  <c:v>-1.4102918481638766</c:v>
                </c:pt>
                <c:pt idx="7255">
                  <c:v>-1.4153176893068171</c:v>
                </c:pt>
                <c:pt idx="7256">
                  <c:v>-1.4198773538137766</c:v>
                </c:pt>
                <c:pt idx="7257">
                  <c:v>-1.4239693398247313</c:v>
                </c:pt>
                <c:pt idx="7258">
                  <c:v>-1.4275922995233654</c:v>
                </c:pt>
                <c:pt idx="7259">
                  <c:v>-1.4307450395810164</c:v>
                </c:pt>
                <c:pt idx="7260">
                  <c:v>-1.4334265215497317</c:v>
                </c:pt>
                <c:pt idx="7261">
                  <c:v>-1.4356358622043188</c:v>
                </c:pt>
                <c:pt idx="7262">
                  <c:v>-1.43737233383325</c:v>
                </c:pt>
                <c:pt idx="7263">
                  <c:v>-1.4386353644783665</c:v>
                </c:pt>
                <c:pt idx="7264">
                  <c:v>-1.4394245381232613</c:v>
                </c:pt>
                <c:pt idx="7265">
                  <c:v>-1.4397395948303131</c:v>
                </c:pt>
                <c:pt idx="7266">
                  <c:v>-1.4395804308263012</c:v>
                </c:pt>
                <c:pt idx="7267">
                  <c:v>-1.438947098536584</c:v>
                </c:pt>
                <c:pt idx="7268">
                  <c:v>-1.4378398065678382</c:v>
                </c:pt>
                <c:pt idx="7269">
                  <c:v>-1.4362589196393385</c:v>
                </c:pt>
                <c:pt idx="7270">
                  <c:v>-1.4342049584628378</c:v>
                </c:pt>
                <c:pt idx="7271">
                  <c:v>-1.4316785995710435</c:v>
                </c:pt>
                <c:pt idx="7272">
                  <c:v>-1.4286806750947896</c:v>
                </c:pt>
                <c:pt idx="7273">
                  <c:v>-1.425212172488949</c:v>
                </c:pt>
                <c:pt idx="7274">
                  <c:v>-1.4212742342071845</c:v>
                </c:pt>
                <c:pt idx="7275">
                  <c:v>-1.4168681573256448</c:v>
                </c:pt>
                <c:pt idx="7276">
                  <c:v>-1.4119953931157401</c:v>
                </c:pt>
                <c:pt idx="7277">
                  <c:v>-1.4066575465661206</c:v>
                </c:pt>
                <c:pt idx="7278">
                  <c:v>-1.4008563758540276</c:v>
                </c:pt>
                <c:pt idx="7279">
                  <c:v>-1.3945937917661808</c:v>
                </c:pt>
                <c:pt idx="7280">
                  <c:v>-1.38787185706941</c:v>
                </c:pt>
                <c:pt idx="7281">
                  <c:v>-1.3806927858312188</c:v>
                </c:pt>
                <c:pt idx="7282">
                  <c:v>-1.3730589426905178</c:v>
                </c:pt>
                <c:pt idx="7283">
                  <c:v>-1.3649728420787628</c:v>
                </c:pt>
                <c:pt idx="7284">
                  <c:v>-1.356437147391746</c:v>
                </c:pt>
                <c:pt idx="7285">
                  <c:v>-1.3474546701123358</c:v>
                </c:pt>
                <c:pt idx="7286">
                  <c:v>-1.3380283688844259</c:v>
                </c:pt>
                <c:pt idx="7287">
                  <c:v>-1.3281613485384243</c:v>
                </c:pt>
                <c:pt idx="7288">
                  <c:v>-1.3178568590685784</c:v>
                </c:pt>
                <c:pt idx="7289">
                  <c:v>-1.3071182945625031</c:v>
                </c:pt>
                <c:pt idx="7290">
                  <c:v>-1.295949192083228</c:v>
                </c:pt>
                <c:pt idx="7291">
                  <c:v>-1.2843532305041678</c:v>
                </c:pt>
                <c:pt idx="7292">
                  <c:v>-1.2723342292973774</c:v>
                </c:pt>
                <c:pt idx="7293">
                  <c:v>-1.2598961472754886</c:v>
                </c:pt>
                <c:pt idx="7294">
                  <c:v>-1.2470430812877675</c:v>
                </c:pt>
                <c:pt idx="7295">
                  <c:v>-1.233779264870692</c:v>
                </c:pt>
                <c:pt idx="7296">
                  <c:v>-1.2201090668535093</c:v>
                </c:pt>
                <c:pt idx="7297">
                  <c:v>-1.206036989919238</c:v>
                </c:pt>
                <c:pt idx="7298">
                  <c:v>-1.1915676691215751</c:v>
                </c:pt>
                <c:pt idx="7299">
                  <c:v>-1.1767058703582005</c:v>
                </c:pt>
                <c:pt idx="7300">
                  <c:v>-1.1614564888009951</c:v>
                </c:pt>
                <c:pt idx="7301">
                  <c:v>-1.1458245472836632</c:v>
                </c:pt>
                <c:pt idx="7302">
                  <c:v>-1.1298151946473203</c:v>
                </c:pt>
                <c:pt idx="7303">
                  <c:v>-1.1134337040445708</c:v>
                </c:pt>
                <c:pt idx="7304">
                  <c:v>-1.0966854712026324</c:v>
                </c:pt>
                <c:pt idx="7305">
                  <c:v>-1.0795760126461034</c:v>
                </c:pt>
                <c:pt idx="7306">
                  <c:v>-1.0621109638799267</c:v>
                </c:pt>
                <c:pt idx="7307">
                  <c:v>-1.0442960775331678</c:v>
                </c:pt>
                <c:pt idx="7308">
                  <c:v>-1.0261372214642279</c:v>
                </c:pt>
                <c:pt idx="7309">
                  <c:v>-1.0076403768280766</c:v>
                </c:pt>
                <c:pt idx="7310">
                  <c:v>-0.98881163610619438</c:v>
                </c:pt>
                <c:pt idx="7311">
                  <c:v>-0.96965720109982745</c:v>
                </c:pt>
                <c:pt idx="7312">
                  <c:v>-0.95018338088724197</c:v>
                </c:pt>
                <c:pt idx="7313">
                  <c:v>-0.93039658974564765</c:v>
                </c:pt>
                <c:pt idx="7314">
                  <c:v>-0.91030334503845933</c:v>
                </c:pt>
                <c:pt idx="7315">
                  <c:v>-0.88991026506861814</c:v>
                </c:pt>
                <c:pt idx="7316">
                  <c:v>-0.86922406689865261</c:v>
                </c:pt>
                <c:pt idx="7317">
                  <c:v>-0.84825156413821812</c:v>
                </c:pt>
                <c:pt idx="7318">
                  <c:v>-0.82699966469983532</c:v>
                </c:pt>
                <c:pt idx="7319">
                  <c:v>-0.80547536852356161</c:v>
                </c:pt>
                <c:pt idx="7320">
                  <c:v>-0.78368576527135714</c:v>
                </c:pt>
                <c:pt idx="7321">
                  <c:v>-0.76163803199189339</c:v>
                </c:pt>
                <c:pt idx="7322">
                  <c:v>-0.73933943075658526</c:v>
                </c:pt>
                <c:pt idx="7323">
                  <c:v>-0.71679730626760607</c:v>
                </c:pt>
                <c:pt idx="7324">
                  <c:v>-0.69401908343869956</c:v>
                </c:pt>
                <c:pt idx="7325">
                  <c:v>-0.67101226494956268</c:v>
                </c:pt>
                <c:pt idx="7326">
                  <c:v>-0.64778442877461584</c:v>
                </c:pt>
                <c:pt idx="7327">
                  <c:v>-0.62434322568697653</c:v>
                </c:pt>
                <c:pt idx="7328">
                  <c:v>-0.60069637673845022</c:v>
                </c:pt>
                <c:pt idx="7329">
                  <c:v>-0.57685167071637011</c:v>
                </c:pt>
                <c:pt idx="7330">
                  <c:v>-0.55281696157813753</c:v>
                </c:pt>
                <c:pt idx="7331">
                  <c:v>-0.52860016586428482</c:v>
                </c:pt>
                <c:pt idx="7332">
                  <c:v>-0.50420926009092903</c:v>
                </c:pt>
                <c:pt idx="7333">
                  <c:v>-0.47965227812247235</c:v>
                </c:pt>
                <c:pt idx="7334">
                  <c:v>-0.45493730852541103</c:v>
                </c:pt>
                <c:pt idx="7335">
                  <c:v>-0.4300724919041275</c:v>
                </c:pt>
                <c:pt idx="7336">
                  <c:v>-0.40506601821954441</c:v>
                </c:pt>
                <c:pt idx="7337">
                  <c:v>-0.37992612409151877</c:v>
                </c:pt>
                <c:pt idx="7338">
                  <c:v>-0.35466109008585789</c:v>
                </c:pt>
                <c:pt idx="7339">
                  <c:v>-0.32927923798689218</c:v>
                </c:pt>
                <c:pt idx="7340">
                  <c:v>-0.30378892805642699</c:v>
                </c:pt>
                <c:pt idx="7341">
                  <c:v>-0.27819855628005963</c:v>
                </c:pt>
                <c:pt idx="7342">
                  <c:v>-0.25251655160170816</c:v>
                </c:pt>
                <c:pt idx="7343">
                  <c:v>-0.22675137314729138</c:v>
                </c:pt>
                <c:pt idx="7344">
                  <c:v>-0.20091150743845712</c:v>
                </c:pt>
                <c:pt idx="7345">
                  <c:v>-0.175005465597316</c:v>
                </c:pt>
                <c:pt idx="7346">
                  <c:v>-0.14904178054303036</c:v>
                </c:pt>
                <c:pt idx="7347">
                  <c:v>-0.12302900418126161</c:v>
                </c:pt>
                <c:pt idx="7348">
                  <c:v>-9.6975704587335801E-2</c:v>
                </c:pt>
                <c:pt idx="7349">
                  <c:v>-7.0890463184107522E-2</c:v>
                </c:pt>
                <c:pt idx="7350">
                  <c:v>-4.478187191540229E-2</c:v>
                </c:pt>
                <c:pt idx="7351">
                  <c:v>-1.8658530416019128E-2</c:v>
                </c:pt>
                <c:pt idx="7352">
                  <c:v>7.4709568208254588E-3</c:v>
                </c:pt>
                <c:pt idx="7353">
                  <c:v>3.3597983277630916E-2</c:v>
                </c:pt>
                <c:pt idx="7354">
                  <c:v>5.9713943247429291E-2</c:v>
                </c:pt>
                <c:pt idx="7355">
                  <c:v>8.5810234668326907E-2</c:v>
                </c:pt>
                <c:pt idx="7356">
                  <c:v>0.11187826195684243</c:v>
                </c:pt>
                <c:pt idx="7357">
                  <c:v>0.13790943883912671</c:v>
                </c:pt>
                <c:pt idx="7358">
                  <c:v>0.16389519117909587</c:v>
                </c:pt>
                <c:pt idx="7359">
                  <c:v>0.18982695980257805</c:v>
                </c:pt>
                <c:pt idx="7360">
                  <c:v>0.2156962033165335</c:v>
                </c:pt>
                <c:pt idx="7361">
                  <c:v>0.24149440092241151</c:v>
                </c:pt>
                <c:pt idx="7362">
                  <c:v>0.26721305522272654</c:v>
                </c:pt>
                <c:pt idx="7363">
                  <c:v>0.29284369501992613</c:v>
                </c:pt>
                <c:pt idx="7364">
                  <c:v>0.31837787810663276</c:v>
                </c:pt>
                <c:pt idx="7365">
                  <c:v>0.34380719404633242</c:v>
                </c:pt>
                <c:pt idx="7366">
                  <c:v>0.36912326694359943</c:v>
                </c:pt>
                <c:pt idx="7367">
                  <c:v>0.39431775820294568</c:v>
                </c:pt>
                <c:pt idx="7368">
                  <c:v>0.41938236927537825</c:v>
                </c:pt>
                <c:pt idx="7369">
                  <c:v>0.44430884439178231</c:v>
                </c:pt>
                <c:pt idx="7370">
                  <c:v>0.46908897328219135</c:v>
                </c:pt>
                <c:pt idx="7371">
                  <c:v>0.49371459388008665</c:v>
                </c:pt>
                <c:pt idx="7372">
                  <c:v>0.51817759501081251</c:v>
                </c:pt>
                <c:pt idx="7373">
                  <c:v>0.5424699190632335</c:v>
                </c:pt>
                <c:pt idx="7374">
                  <c:v>0.56658356464374793</c:v>
                </c:pt>
                <c:pt idx="7375">
                  <c:v>0.59051058921177724</c:v>
                </c:pt>
                <c:pt idx="7376">
                  <c:v>0.61424311169587975</c:v>
                </c:pt>
                <c:pt idx="7377">
                  <c:v>0.63777331508961121</c:v>
                </c:pt>
                <c:pt idx="7378">
                  <c:v>0.66109344902629219</c:v>
                </c:pt>
                <c:pt idx="7379">
                  <c:v>0.68419583233181647</c:v>
                </c:pt>
                <c:pt idx="7380">
                  <c:v>0.70707285555466881</c:v>
                </c:pt>
                <c:pt idx="7381">
                  <c:v>0.72971698347232905</c:v>
                </c:pt>
                <c:pt idx="7382">
                  <c:v>0.75212075757321573</c:v>
                </c:pt>
                <c:pt idx="7383">
                  <c:v>0.77427679851336673</c:v>
                </c:pt>
                <c:pt idx="7384">
                  <c:v>0.79617780854704756</c:v>
                </c:pt>
                <c:pt idx="7385">
                  <c:v>0.81781657393047424</c:v>
                </c:pt>
                <c:pt idx="7386">
                  <c:v>0.83918596729787664</c:v>
                </c:pt>
                <c:pt idx="7387">
                  <c:v>0.86027895000910259</c:v>
                </c:pt>
                <c:pt idx="7388">
                  <c:v>0.88108857446801081</c:v>
                </c:pt>
                <c:pt idx="7389">
                  <c:v>0.90160798641085349</c:v>
                </c:pt>
                <c:pt idx="7390">
                  <c:v>0.9218304271639377</c:v>
                </c:pt>
                <c:pt idx="7391">
                  <c:v>0.94174923586979609</c:v>
                </c:pt>
                <c:pt idx="7392">
                  <c:v>0.96135785168113208</c:v>
                </c:pt>
                <c:pt idx="7393">
                  <c:v>0.98064981592183154</c:v>
                </c:pt>
                <c:pt idx="7394">
                  <c:v>0.99961877421431511</c:v>
                </c:pt>
                <c:pt idx="7395">
                  <c:v>1.0182584785725433</c:v>
                </c:pt>
                <c:pt idx="7396">
                  <c:v>1.0365627894599723</c:v>
                </c:pt>
                <c:pt idx="7397">
                  <c:v>1.0545256778117948</c:v>
                </c:pt>
                <c:pt idx="7398">
                  <c:v>1.0721412270207862</c:v>
                </c:pt>
                <c:pt idx="7399">
                  <c:v>1.0894036348861185</c:v>
                </c:pt>
                <c:pt idx="7400">
                  <c:v>1.1063072155244797</c:v>
                </c:pt>
                <c:pt idx="7401">
                  <c:v>1.1228464012428938</c:v>
                </c:pt>
                <c:pt idx="7402">
                  <c:v>1.1390157443726054</c:v>
                </c:pt>
                <c:pt idx="7403">
                  <c:v>1.154809919063418</c:v>
                </c:pt>
                <c:pt idx="7404">
                  <c:v>1.170223723037936</c:v>
                </c:pt>
                <c:pt idx="7405">
                  <c:v>1.18525207930508</c:v>
                </c:pt>
                <c:pt idx="7406">
                  <c:v>1.1998900378323449</c:v>
                </c:pt>
                <c:pt idx="7407">
                  <c:v>1.2141327771762338</c:v>
                </c:pt>
                <c:pt idx="7408">
                  <c:v>1.2279756060703542</c:v>
                </c:pt>
                <c:pt idx="7409">
                  <c:v>1.2414139649706128</c:v>
                </c:pt>
                <c:pt idx="7410">
                  <c:v>1.2544434275570486</c:v>
                </c:pt>
                <c:pt idx="7411">
                  <c:v>1.2670597021917593</c:v>
                </c:pt>
                <c:pt idx="7412">
                  <c:v>1.2792586333324849</c:v>
                </c:pt>
                <c:pt idx="7413">
                  <c:v>1.2910362029013582</c:v>
                </c:pt>
                <c:pt idx="7414">
                  <c:v>1.3023885316083785</c:v>
                </c:pt>
                <c:pt idx="7415">
                  <c:v>1.3133118802291681</c:v>
                </c:pt>
                <c:pt idx="7416">
                  <c:v>1.323802650836593</c:v>
                </c:pt>
                <c:pt idx="7417">
                  <c:v>1.3338573879858544</c:v>
                </c:pt>
                <c:pt idx="7418">
                  <c:v>1.3434727798526369</c:v>
                </c:pt>
                <c:pt idx="7419">
                  <c:v>1.3526456593239504</c:v>
                </c:pt>
                <c:pt idx="7420">
                  <c:v>1.3613730050413229</c:v>
                </c:pt>
                <c:pt idx="7421">
                  <c:v>1.3696519423959665</c:v>
                </c:pt>
                <c:pt idx="7422">
                  <c:v>1.3774797444756148</c:v>
                </c:pt>
                <c:pt idx="7423">
                  <c:v>1.3848538329627178</c:v>
                </c:pt>
                <c:pt idx="7424">
                  <c:v>1.3917717789836774</c:v>
                </c:pt>
                <c:pt idx="7425">
                  <c:v>1.3982313039088787</c:v>
                </c:pt>
                <c:pt idx="7426">
                  <c:v>1.4042302801032172</c:v>
                </c:pt>
                <c:pt idx="7427">
                  <c:v>1.4097667316269005</c:v>
                </c:pt>
                <c:pt idx="7428">
                  <c:v>1.4148388348862806</c:v>
                </c:pt>
                <c:pt idx="7429">
                  <c:v>1.41944491923451</c:v>
                </c:pt>
                <c:pt idx="7430">
                  <c:v>1.423583467521822</c:v>
                </c:pt>
                <c:pt idx="7431">
                  <c:v>1.4272531165952398</c:v>
                </c:pt>
                <c:pt idx="7432">
                  <c:v>1.4304526577475773</c:v>
                </c:pt>
                <c:pt idx="7433">
                  <c:v>1.4331810371155667</c:v>
                </c:pt>
                <c:pt idx="7434">
                  <c:v>1.435437356026964</c:v>
                </c:pt>
                <c:pt idx="7435">
                  <c:v>1.4372208712965726</c:v>
                </c:pt>
                <c:pt idx="7436">
                  <c:v>1.438530995471021</c:v>
                </c:pt>
                <c:pt idx="7437">
                  <c:v>1.4393672970222604</c:v>
                </c:pt>
                <c:pt idx="7438">
                  <c:v>1.4397295004897015</c:v>
                </c:pt>
                <c:pt idx="7439">
                  <c:v>1.4396174865709472</c:v>
                </c:pt>
                <c:pt idx="7440">
                  <c:v>1.4390312921610864</c:v>
                </c:pt>
                <c:pt idx="7441">
                  <c:v>1.4379711103405413</c:v>
                </c:pt>
                <c:pt idx="7442">
                  <c:v>1.4364372903114719</c:v>
                </c:pt>
                <c:pt idx="7443">
                  <c:v>1.4344303372827576</c:v>
                </c:pt>
                <c:pt idx="7444">
                  <c:v>1.4319509123035863</c:v>
                </c:pt>
                <c:pt idx="7445">
                  <c:v>1.4289998320457249</c:v>
                </c:pt>
                <c:pt idx="7446">
                  <c:v>1.4255780685345165</c:v>
                </c:pt>
                <c:pt idx="7447">
                  <c:v>1.4216867488287279</c:v>
                </c:pt>
                <c:pt idx="7448">
                  <c:v>1.4173271546493038</c:v>
                </c:pt>
                <c:pt idx="7449">
                  <c:v>1.412500721957205</c:v>
                </c:pt>
                <c:pt idx="7450">
                  <c:v>1.4072090404804298</c:v>
                </c:pt>
                <c:pt idx="7451">
                  <c:v>1.4014538531903884</c:v>
                </c:pt>
                <c:pt idx="7452">
                  <c:v>1.3952370557278051</c:v>
                </c:pt>
                <c:pt idx="7453">
                  <c:v>1.3885606957783347</c:v>
                </c:pt>
                <c:pt idx="7454">
                  <c:v>1.3814269723980936</c:v>
                </c:pt>
                <c:pt idx="7455">
                  <c:v>1.3738382352893377</c:v>
                </c:pt>
                <c:pt idx="7456">
                  <c:v>1.3657969840265185</c:v>
                </c:pt>
                <c:pt idx="7457">
                  <c:v>1.3573058672329736</c:v>
                </c:pt>
                <c:pt idx="7458">
                  <c:v>1.3483676817085257</c:v>
                </c:pt>
                <c:pt idx="7459">
                  <c:v>1.3389853715082727</c:v>
                </c:pt>
                <c:pt idx="7460">
                  <c:v>1.3291620269728806</c:v>
                </c:pt>
                <c:pt idx="7461">
                  <c:v>1.3189008837106806</c:v>
                </c:pt>
                <c:pt idx="7462">
                  <c:v>1.3082053215319316</c:v>
                </c:pt>
                <c:pt idx="7463">
                  <c:v>1.2970788633355825</c:v>
                </c:pt>
                <c:pt idx="7464">
                  <c:v>1.2855251739488949</c:v>
                </c:pt>
                <c:pt idx="7465">
                  <c:v>1.2735480589203256</c:v>
                </c:pt>
                <c:pt idx="7466">
                  <c:v>1.2611514632660625</c:v>
                </c:pt>
                <c:pt idx="7467">
                  <c:v>1.2483394701706123</c:v>
                </c:pt>
                <c:pt idx="7468">
                  <c:v>1.235116299641881</c:v>
                </c:pt>
                <c:pt idx="7469">
                  <c:v>1.2214863071211954</c:v>
                </c:pt>
                <c:pt idx="7470">
                  <c:v>1.2074539820487082</c:v>
                </c:pt>
                <c:pt idx="7471">
                  <c:v>1.1930239463846666</c:v>
                </c:pt>
                <c:pt idx="7472">
                  <c:v>1.178200953087033</c:v>
                </c:pt>
                <c:pt idx="7473">
                  <c:v>1.1629898845459634</c:v>
                </c:pt>
                <c:pt idx="7474">
                  <c:v>1.1473957509756401</c:v>
                </c:pt>
                <c:pt idx="7475">
                  <c:v>1.1314236887640168</c:v>
                </c:pt>
                <c:pt idx="7476">
                  <c:v>1.1150789587809946</c:v>
                </c:pt>
                <c:pt idx="7477">
                  <c:v>1.0983669446455986</c:v>
                </c:pt>
                <c:pt idx="7478">
                  <c:v>1.0812931509527259</c:v>
                </c:pt>
                <c:pt idx="7479">
                  <c:v>1.0638632014600429</c:v>
                </c:pt>
                <c:pt idx="7480">
                  <c:v>1.0460828372356386</c:v>
                </c:pt>
                <c:pt idx="7481">
                  <c:v>1.0279579147670306</c:v>
                </c:pt>
                <c:pt idx="7482">
                  <c:v>1.0094944040321574</c:v>
                </c:pt>
                <c:pt idx="7483">
                  <c:v>0.99069838653299613</c:v>
                </c:pt>
                <c:pt idx="7484">
                  <c:v>0.97157605329243302</c:v>
                </c:pt>
                <c:pt idx="7485">
                  <c:v>0.95213370281507159</c:v>
                </c:pt>
                <c:pt idx="7486">
                  <c:v>0.93237773901263643</c:v>
                </c:pt>
                <c:pt idx="7487">
                  <c:v>0.91231466909464654</c:v>
                </c:pt>
                <c:pt idx="7488">
                  <c:v>0.89195110142508849</c:v>
                </c:pt>
                <c:pt idx="7489">
                  <c:v>0.87129374334574272</c:v>
                </c:pt>
                <c:pt idx="7490">
                  <c:v>0.8503493989669294</c:v>
                </c:pt>
                <c:pt idx="7491">
                  <c:v>0.82912496692637683</c:v>
                </c:pt>
                <c:pt idx="7492">
                  <c:v>0.80762743811694337</c:v>
                </c:pt>
                <c:pt idx="7493">
                  <c:v>0.78586389338396767</c:v>
                </c:pt>
                <c:pt idx="7494">
                  <c:v>0.76384150119298078</c:v>
                </c:pt>
                <c:pt idx="7495">
                  <c:v>0.74156751526856013</c:v>
                </c:pt>
                <c:pt idx="7496">
                  <c:v>0.71904927220510073</c:v>
                </c:pt>
                <c:pt idx="7497">
                  <c:v>0.69629418905029372</c:v>
                </c:pt>
                <c:pt idx="7498">
                  <c:v>0.67330976086210281</c:v>
                </c:pt>
                <c:pt idx="7499">
                  <c:v>0.65010355824004262</c:v>
                </c:pt>
                <c:pt idx="7500">
                  <c:v>0.62668322483158068</c:v>
                </c:pt>
                <c:pt idx="7501">
                  <c:v>0.60305647481447744</c:v>
                </c:pt>
                <c:pt idx="7502">
                  <c:v>0.57923109035589215</c:v>
                </c:pt>
                <c:pt idx="7503">
                  <c:v>0.55521491904909903</c:v>
                </c:pt>
                <c:pt idx="7504">
                  <c:v>0.53101587132864536</c:v>
                </c:pt>
                <c:pt idx="7505">
                  <c:v>0.5066419178648266</c:v>
                </c:pt>
                <c:pt idx="7506">
                  <c:v>0.48210108693829939</c:v>
                </c:pt>
                <c:pt idx="7507">
                  <c:v>0.45740146179573948</c:v>
                </c:pt>
                <c:pt idx="7508">
                  <c:v>0.43255117798738013</c:v>
                </c:pt>
                <c:pt idx="7509">
                  <c:v>0.40755842068733367</c:v>
                </c:pt>
                <c:pt idx="7510">
                  <c:v>0.38243142199755698</c:v>
                </c:pt>
                <c:pt idx="7511">
                  <c:v>0.35717845823637179</c:v>
                </c:pt>
                <c:pt idx="7512">
                  <c:v>0.33180784721240975</c:v>
                </c:pt>
                <c:pt idx="7513">
                  <c:v>0.3063279454849035</c:v>
                </c:pt>
                <c:pt idx="7514">
                  <c:v>0.28074714561119712</c:v>
                </c:pt>
                <c:pt idx="7515">
                  <c:v>0.25507387338242171</c:v>
                </c:pt>
                <c:pt idx="7516">
                  <c:v>0.22931658504820407</c:v>
                </c:pt>
                <c:pt idx="7517">
                  <c:v>0.20348376453135339</c:v>
                </c:pt>
                <c:pt idx="7518">
                  <c:v>0.17758392063343265</c:v>
                </c:pt>
                <c:pt idx="7519">
                  <c:v>0.15162558423213116</c:v>
                </c:pt>
                <c:pt idx="7520">
                  <c:v>0.12561730547137367</c:v>
                </c:pt>
                <c:pt idx="7521">
                  <c:v>9.9567650945069308E-2</c:v>
                </c:pt>
                <c:pt idx="7522">
                  <c:v>7.3485200875460149E-2</c:v>
                </c:pt>
                <c:pt idx="7523">
                  <c:v>4.7378546286968345E-2</c:v>
                </c:pt>
                <c:pt idx="7524">
                  <c:v>2.125628617648203E-2</c:v>
                </c:pt>
                <c:pt idx="7525">
                  <c:v>-4.8729753189625203E-3</c:v>
                </c:pt>
                <c:pt idx="7526">
                  <c:v>-3.1000631756222124E-2</c:v>
                </c:pt>
                <c:pt idx="7527">
                  <c:v>-5.7118077220826714E-2</c:v>
                </c:pt>
                <c:pt idx="7528">
                  <c:v>-8.3216709161588312E-2</c:v>
                </c:pt>
                <c:pt idx="7529">
                  <c:v>-0.10928793122410942</c:v>
                </c:pt>
                <c:pt idx="7530">
                  <c:v>-0.13532315608224643</c:v>
                </c:pt>
                <c:pt idx="7531">
                  <c:v>-0.16131380826659528</c:v>
                </c:pt>
                <c:pt idx="7532">
                  <c:v>-0.18725132698907665</c:v>
                </c:pt>
                <c:pt idx="7533">
                  <c:v>-0.21312716896268499</c:v>
                </c:pt>
                <c:pt idx="7534">
                  <c:v>-0.23893281121547136</c:v>
                </c:pt>
                <c:pt idx="7535">
                  <c:v>-0.26465975389783702</c:v>
                </c:pt>
                <c:pt idx="7536">
                  <c:v>-0.29029952308220847</c:v>
                </c:pt>
                <c:pt idx="7537">
                  <c:v>-0.31584367355417353</c:v>
                </c:pt>
                <c:pt idx="7538">
                  <c:v>-0.3412837915941645</c:v>
                </c:pt>
                <c:pt idx="7539">
                  <c:v>-0.36661149774876672</c:v>
                </c:pt>
                <c:pt idx="7540">
                  <c:v>-0.39181844959073436</c:v>
                </c:pt>
                <c:pt idx="7541">
                  <c:v>-0.41689634446681662</c:v>
                </c:pt>
                <c:pt idx="7542">
                  <c:v>-0.44183692223248389</c:v>
                </c:pt>
                <c:pt idx="7543">
                  <c:v>-0.46663196797264567</c:v>
                </c:pt>
                <c:pt idx="7544">
                  <c:v>-0.49127331470747776</c:v>
                </c:pt>
                <c:pt idx="7545">
                  <c:v>-0.51575284608246141</c:v>
                </c:pt>
                <c:pt idx="7546">
                  <c:v>-0.54006249904173675</c:v>
                </c:pt>
                <c:pt idx="7547">
                  <c:v>-0.56419426648391124</c:v>
                </c:pt>
                <c:pt idx="7548">
                  <c:v>-0.58814019989944011</c:v>
                </c:pt>
                <c:pt idx="7549">
                  <c:v>-0.61189241198869226</c:v>
                </c:pt>
                <c:pt idx="7550">
                  <c:v>-0.63544307925987542</c:v>
                </c:pt>
                <c:pt idx="7551">
                  <c:v>-0.65878444460592511</c:v>
                </c:pt>
                <c:pt idx="7552">
                  <c:v>-0.68190881985954344</c:v>
                </c:pt>
                <c:pt idx="7553">
                  <c:v>-0.70480858832552118</c:v>
                </c:pt>
                <c:pt idx="7554">
                  <c:v>-0.72747620728951801</c:v>
                </c:pt>
                <c:pt idx="7555">
                  <c:v>-0.74990421050248635</c:v>
                </c:pt>
                <c:pt idx="7556">
                  <c:v>-0.77208521063988866</c:v>
                </c:pt>
                <c:pt idx="7557">
                  <c:v>-0.79401190173494329</c:v>
                </c:pt>
                <c:pt idx="7558">
                  <c:v>-0.81567706158505082</c:v>
                </c:pt>
                <c:pt idx="7559">
                  <c:v>-0.83707355413064688</c:v>
                </c:pt>
                <c:pt idx="7560">
                  <c:v>-0.85819433180566451</c:v>
                </c:pt>
                <c:pt idx="7561">
                  <c:v>-0.87903243785886875</c:v>
                </c:pt>
                <c:pt idx="7562">
                  <c:v>-0.89958100864526169</c:v>
                </c:pt>
                <c:pt idx="7563">
                  <c:v>-0.91983327588682418</c:v>
                </c:pt>
                <c:pt idx="7564">
                  <c:v>-0.9397825689018523</c:v>
                </c:pt>
                <c:pt idx="7565">
                  <c:v>-0.95942231680214718</c:v>
                </c:pt>
                <c:pt idx="7566">
                  <c:v>-0.97874605065731868</c:v>
                </c:pt>
                <c:pt idx="7567">
                  <c:v>-0.99774740562552966</c:v>
                </c:pt>
                <c:pt idx="7568">
                  <c:v>-1.016420123049941</c:v>
                </c:pt>
                <c:pt idx="7569">
                  <c:v>-1.0347580525201785</c:v>
                </c:pt>
                <c:pt idx="7570">
                  <c:v>-1.052755153898165</c:v>
                </c:pt>
                <c:pt idx="7571">
                  <c:v>-1.0704054993076062</c:v>
                </c:pt>
                <c:pt idx="7572">
                  <c:v>-1.0877032750865165</c:v>
                </c:pt>
                <c:pt idx="7573">
                  <c:v>-1.104642783702122</c:v>
                </c:pt>
                <c:pt idx="7574">
                  <c:v>-1.1212184456275061</c:v>
                </c:pt>
                <c:pt idx="7575">
                  <c:v>-1.1374248011793942</c:v>
                </c:pt>
                <c:pt idx="7576">
                  <c:v>-1.1532565123164635</c:v>
                </c:pt>
                <c:pt idx="7577">
                  <c:v>-1.1687083643975793</c:v>
                </c:pt>
                <c:pt idx="7578">
                  <c:v>-1.1837752678993967</c:v>
                </c:pt>
                <c:pt idx="7579">
                  <c:v>-1.1984522600927365</c:v>
                </c:pt>
                <c:pt idx="7580">
                  <c:v>-1.212734506677219</c:v>
                </c:pt>
                <c:pt idx="7581">
                  <c:v>-1.2266173033735741</c:v>
                </c:pt>
                <c:pt idx="7582">
                  <c:v>-1.2400960774731353</c:v>
                </c:pt>
                <c:pt idx="7583">
                  <c:v>-1.2531663893440008</c:v>
                </c:pt>
                <c:pt idx="7584">
                  <c:v>-1.2658239338933495</c:v>
                </c:pt>
                <c:pt idx="7585">
                  <c:v>-1.2780645419854606</c:v>
                </c:pt>
                <c:pt idx="7586">
                  <c:v>-1.2898841818149351</c:v>
                </c:pt>
                <c:pt idx="7587">
                  <c:v>-1.3012789602346873</c:v>
                </c:pt>
                <c:pt idx="7588">
                  <c:v>-1.3122451240382753</c:v>
                </c:pt>
                <c:pt idx="7589">
                  <c:v>-1.3227790611961208</c:v>
                </c:pt>
                <c:pt idx="7590">
                  <c:v>-1.3328773020452509</c:v>
                </c:pt>
                <c:pt idx="7591">
                  <c:v>-1.3425365204321213</c:v>
                </c:pt>
                <c:pt idx="7592">
                  <c:v>-1.3517535348081844</c:v>
                </c:pt>
                <c:pt idx="7593">
                  <c:v>-1.3605253092778344</c:v>
                </c:pt>
                <c:pt idx="7594">
                  <c:v>-1.3688489545983655</c:v>
                </c:pt>
                <c:pt idx="7595">
                  <c:v>-1.3767217291316214</c:v>
                </c:pt>
                <c:pt idx="7596">
                  <c:v>-1.3841410397470486</c:v>
                </c:pt>
                <c:pt idx="7597">
                  <c:v>-1.3911044426758075</c:v>
                </c:pt>
                <c:pt idx="7598">
                  <c:v>-1.3976096443157087</c:v>
                </c:pt>
                <c:pt idx="7599">
                  <c:v>-1.4036545019866746</c:v>
                </c:pt>
                <c:pt idx="7600">
                  <c:v>-1.4092370246364938</c:v>
                </c:pt>
                <c:pt idx="7601">
                  <c:v>-1.4143553734966356</c:v>
                </c:pt>
                <c:pt idx="7602">
                  <c:v>-1.4190078626878992</c:v>
                </c:pt>
                <c:pt idx="7603">
                  <c:v>-1.4231929597757111</c:v>
                </c:pt>
                <c:pt idx="7604">
                  <c:v>-1.426909286274878</c:v>
                </c:pt>
                <c:pt idx="7605">
                  <c:v>-1.4301556181036248</c:v>
                </c:pt>
                <c:pt idx="7606">
                  <c:v>-1.4329308859867897</c:v>
                </c:pt>
                <c:pt idx="7607">
                  <c:v>-1.4352341758080192</c:v>
                </c:pt>
                <c:pt idx="7608">
                  <c:v>-1.4370647289108616</c:v>
                </c:pt>
                <c:pt idx="7609">
                  <c:v>-1.4384219423486413</c:v>
                </c:pt>
                <c:pt idx="7610">
                  <c:v>-1.4393053690830775</c:v>
                </c:pt>
                <c:pt idx="7611">
                  <c:v>-1.4397147181315075</c:v>
                </c:pt>
                <c:pt idx="7612">
                  <c:v>-1.4396498546627494</c:v>
                </c:pt>
                <c:pt idx="7613">
                  <c:v>-1.4391108000414969</c:v>
                </c:pt>
                <c:pt idx="7614">
                  <c:v>-1.4380977318212962</c:v>
                </c:pt>
                <c:pt idx="7615">
                  <c:v>-1.4366109836860508</c:v>
                </c:pt>
                <c:pt idx="7616">
                  <c:v>-1.4346510453401211</c:v>
                </c:pt>
                <c:pt idx="7617">
                  <c:v>-1.4322185623470272</c:v>
                </c:pt>
                <c:pt idx="7618">
                  <c:v>-1.4293143359168035</c:v>
                </c:pt>
                <c:pt idx="7619">
                  <c:v>-1.4259393226421047</c:v>
                </c:pt>
                <c:pt idx="7620">
                  <c:v>-1.4220946341831275</c:v>
                </c:pt>
                <c:pt idx="7621">
                  <c:v>-1.4177815369014399</c:v>
                </c:pt>
                <c:pt idx="7622">
                  <c:v>-1.4130014514428768</c:v>
                </c:pt>
                <c:pt idx="7623">
                  <c:v>-1.4077559522696093</c:v>
                </c:pt>
                <c:pt idx="7624">
                  <c:v>-1.402046767141542</c:v>
                </c:pt>
                <c:pt idx="7625">
                  <c:v>-1.3958757765472329</c:v>
                </c:pt>
                <c:pt idx="7626">
                  <c:v>-1.3892450130844891</c:v>
                </c:pt>
                <c:pt idx="7627">
                  <c:v>-1.382156660790882</c:v>
                </c:pt>
                <c:pt idx="7628">
                  <c:v>-1.3746130544243584</c:v>
                </c:pt>
                <c:pt idx="7629">
                  <c:v>-1.3666166786942318</c:v>
                </c:pt>
                <c:pt idx="7630">
                  <c:v>-1.3581701674427582</c:v>
                </c:pt>
                <c:pt idx="7631">
                  <c:v>-1.3492763027776085</c:v>
                </c:pt>
                <c:pt idx="7632">
                  <c:v>-1.3399380141554991</c:v>
                </c:pt>
                <c:pt idx="7633">
                  <c:v>-1.3301583774172876</c:v>
                </c:pt>
                <c:pt idx="7634">
                  <c:v>-1.3199406137748564</c:v>
                </c:pt>
                <c:pt idx="7635">
                  <c:v>-1.3092880887501064</c:v>
                </c:pt>
                <c:pt idx="7636">
                  <c:v>-1.2982043110664276</c:v>
                </c:pt>
                <c:pt idx="7637">
                  <c:v>-1.2866929314929956</c:v>
                </c:pt>
                <c:pt idx="7638">
                  <c:v>-1.2747577416422851</c:v>
                </c:pt>
                <c:pt idx="7639">
                  <c:v>-1.2624026727211879</c:v>
                </c:pt>
                <c:pt idx="7640">
                  <c:v>-1.2496317942361543</c:v>
                </c:pt>
                <c:pt idx="7641">
                  <c:v>-1.2364493126527833</c:v>
                </c:pt>
                <c:pt idx="7642">
                  <c:v>-1.2228595700102971</c:v>
                </c:pt>
                <c:pt idx="7643">
                  <c:v>-1.2088670424913621</c:v>
                </c:pt>
                <c:pt idx="7644">
                  <c:v>-1.1944763389477262</c:v>
                </c:pt>
                <c:pt idx="7645">
                  <c:v>-1.1796921993821607</c:v>
                </c:pt>
                <c:pt idx="7646">
                  <c:v>-1.1645194933871954</c:v>
                </c:pt>
                <c:pt idx="7647">
                  <c:v>-1.1489632185411778</c:v>
                </c:pt>
                <c:pt idx="7648">
                  <c:v>-1.133028498762175</c:v>
                </c:pt>
                <c:pt idx="7649">
                  <c:v>-1.1167205826202538</c:v>
                </c:pt>
                <c:pt idx="7650">
                  <c:v>-1.1000448416087152</c:v>
                </c:pt>
                <c:pt idx="7651">
                  <c:v>-1.0830067683748337</c:v>
                </c:pt>
                <c:pt idx="7652">
                  <c:v>-1.0656119749106896</c:v>
                </c:pt>
                <c:pt idx="7653">
                  <c:v>-1.0478661907046951</c:v>
                </c:pt>
                <c:pt idx="7654">
                  <c:v>-1.029775260854418</c:v>
                </c:pt>
                <c:pt idx="7655">
                  <c:v>-1.0113451441413284</c:v>
                </c:pt>
                <c:pt idx="7656">
                  <c:v>-0.99258191106809224</c:v>
                </c:pt>
                <c:pt idx="7657">
                  <c:v>-0.97349174185908138</c:v>
                </c:pt>
                <c:pt idx="7658">
                  <c:v>-0.95408092442472692</c:v>
                </c:pt>
                <c:pt idx="7659">
                  <c:v>-0.93435585229041129</c:v>
                </c:pt>
                <c:pt idx="7660">
                  <c:v>-0.91432302249057729</c:v>
                </c:pt>
                <c:pt idx="7661">
                  <c:v>-0.89398903342873226</c:v>
                </c:pt>
                <c:pt idx="7662">
                  <c:v>-0.87336058270406991</c:v>
                </c:pt>
                <c:pt idx="7663">
                  <c:v>-0.85244446490542169</c:v>
                </c:pt>
                <c:pt idx="7664">
                  <c:v>-0.8312475693732585</c:v>
                </c:pt>
                <c:pt idx="7665">
                  <c:v>-0.8097768779304767</c:v>
                </c:pt>
                <c:pt idx="7666">
                  <c:v>-0.78803946258273627</c:v>
                </c:pt>
                <c:pt idx="7667">
                  <c:v>-0.76604248318908508</c:v>
                </c:pt>
                <c:pt idx="7668">
                  <c:v>-0.74379318510364567</c:v>
                </c:pt>
                <c:pt idx="7669">
                  <c:v>-0.72129889678914649</c:v>
                </c:pt>
                <c:pt idx="7670">
                  <c:v>-0.6985670274030733</c:v>
                </c:pt>
                <c:pt idx="7671">
                  <c:v>-0.67560506435725198</c:v>
                </c:pt>
                <c:pt idx="7672">
                  <c:v>-0.65242057085163696</c:v>
                </c:pt>
                <c:pt idx="7673">
                  <c:v>-0.62902118338316038</c:v>
                </c:pt>
                <c:pt idx="7674">
                  <c:v>-0.6054146092304189</c:v>
                </c:pt>
                <c:pt idx="7675">
                  <c:v>-0.58160862391505397</c:v>
                </c:pt>
                <c:pt idx="7676">
                  <c:v>-0.55761106864066057</c:v>
                </c:pt>
                <c:pt idx="7677">
                  <c:v>-0.53342984771004953</c:v>
                </c:pt>
                <c:pt idx="7678">
                  <c:v>-0.50907292592173259</c:v>
                </c:pt>
                <c:pt idx="7679">
                  <c:v>-0.48454832594648434</c:v>
                </c:pt>
                <c:pt idx="7680">
                  <c:v>-0.45986412568483676</c:v>
                </c:pt>
                <c:pt idx="7681">
                  <c:v>-0.4350284556063837</c:v>
                </c:pt>
                <c:pt idx="7682">
                  <c:v>-0.41004949607177454</c:v>
                </c:pt>
                <c:pt idx="7683">
                  <c:v>-0.38493547463826655</c:v>
                </c:pt>
                <c:pt idx="7684">
                  <c:v>-0.35969466334973577</c:v>
                </c:pt>
                <c:pt idx="7685">
                  <c:v>-0.33433537601204161</c:v>
                </c:pt>
                <c:pt idx="7686">
                  <c:v>-0.30886596545462403</c:v>
                </c:pt>
                <c:pt idx="7687">
                  <c:v>-0.28329482077925494</c:v>
                </c:pt>
                <c:pt idx="7688">
                  <c:v>-0.25763036459683586</c:v>
                </c:pt>
                <c:pt idx="7689">
                  <c:v>-0.23188105025317038</c:v>
                </c:pt>
                <c:pt idx="7690">
                  <c:v>-0.20605535904460009</c:v>
                </c:pt>
                <c:pt idx="7691">
                  <c:v>-0.18016179742443794</c:v>
                </c:pt>
                <c:pt idx="7692">
                  <c:v>-0.15420889420112366</c:v>
                </c:pt>
                <c:pt idx="7693">
                  <c:v>-0.12820519772899897</c:v>
                </c:pt>
                <c:pt idx="7694">
                  <c:v>-0.10215927309266526</c:v>
                </c:pt>
                <c:pt idx="7695">
                  <c:v>-7.6079699285814373E-2</c:v>
                </c:pt>
                <c:pt idx="7696">
                  <c:v>-4.9975066385483206E-2</c:v>
                </c:pt>
                <c:pt idx="7697">
                  <c:v>-2.3853972722663288E-2</c:v>
                </c:pt>
                <c:pt idx="7698">
                  <c:v>2.2749779498180589E-3</c:v>
                </c:pt>
                <c:pt idx="7699">
                  <c:v>2.8403179291194569E-2</c:v>
                </c:pt>
                <c:pt idx="7700">
                  <c:v>5.4522025207515042E-2</c:v>
                </c:pt>
                <c:pt idx="7701">
                  <c:v>8.0622912686314233E-2</c:v>
                </c:pt>
                <c:pt idx="7702">
                  <c:v>0.10669724463026387</c:v>
                </c:pt>
                <c:pt idx="7703">
                  <c:v>0.13273643268888977</c:v>
                </c:pt>
                <c:pt idx="7704">
                  <c:v>0.15873190008739099</c:v>
                </c:pt>
                <c:pt idx="7705">
                  <c:v>0.18467508445165637</c:v>
                </c:pt>
                <c:pt idx="7706">
                  <c:v>0.21055744062853299</c:v>
                </c:pt>
                <c:pt idx="7707">
                  <c:v>0.23637044350042782</c:v>
                </c:pt>
                <c:pt idx="7708">
                  <c:v>0.26210559079330431</c:v>
                </c:pt>
                <c:pt idx="7709">
                  <c:v>0.2877544058771565</c:v>
                </c:pt>
                <c:pt idx="7710">
                  <c:v>0.31330844055804119</c:v>
                </c:pt>
                <c:pt idx="7711">
                  <c:v>0.33875927786073518</c:v>
                </c:pt>
                <c:pt idx="7712">
                  <c:v>0.36409853480111665</c:v>
                </c:pt>
                <c:pt idx="7713">
                  <c:v>0.3893178651473484</c:v>
                </c:pt>
                <c:pt idx="7714">
                  <c:v>0.41440896216895551</c:v>
                </c:pt>
                <c:pt idx="7715">
                  <c:v>0.43936356137288701</c:v>
                </c:pt>
                <c:pt idx="7716">
                  <c:v>0.46417344322568388</c:v>
                </c:pt>
                <c:pt idx="7717">
                  <c:v>0.48883043586081049</c:v>
                </c:pt>
                <c:pt idx="7718">
                  <c:v>0.51332641777030463</c:v>
                </c:pt>
                <c:pt idx="7719">
                  <c:v>0.5376533204798396</c:v>
                </c:pt>
                <c:pt idx="7720">
                  <c:v>0.56180313120631065</c:v>
                </c:pt>
                <c:pt idx="7721">
                  <c:v>0.58576789549708175</c:v>
                </c:pt>
                <c:pt idx="7722">
                  <c:v>0.60953971985002153</c:v>
                </c:pt>
                <c:pt idx="7723">
                  <c:v>0.63311077431345697</c:v>
                </c:pt>
                <c:pt idx="7724">
                  <c:v>0.65647329506520102</c:v>
                </c:pt>
                <c:pt idx="7725">
                  <c:v>0.67961958696979907</c:v>
                </c:pt>
                <c:pt idx="7726">
                  <c:v>0.70254202611314642</c:v>
                </c:pt>
                <c:pt idx="7727">
                  <c:v>0.7252330623136467</c:v>
                </c:pt>
                <c:pt idx="7728">
                  <c:v>0.74768522160909145</c:v>
                </c:pt>
                <c:pt idx="7729">
                  <c:v>0.76989110871843058</c:v>
                </c:pt>
                <c:pt idx="7730">
                  <c:v>0.79184340947761844</c:v>
                </c:pt>
                <c:pt idx="7731">
                  <c:v>0.81353489324876127</c:v>
                </c:pt>
                <c:pt idx="7732">
                  <c:v>0.83495841530173209</c:v>
                </c:pt>
                <c:pt idx="7733">
                  <c:v>0.85610691916749859</c:v>
                </c:pt>
                <c:pt idx="7734">
                  <c:v>0.87697343896238888</c:v>
                </c:pt>
                <c:pt idx="7735">
                  <c:v>0.89755110168249652</c:v>
                </c:pt>
                <c:pt idx="7736">
                  <c:v>0.91783312946752038</c:v>
                </c:pt>
                <c:pt idx="7737">
                  <c:v>0.93781284183324287</c:v>
                </c:pt>
                <c:pt idx="7738">
                  <c:v>0.957483657871952</c:v>
                </c:pt>
                <c:pt idx="7739">
                  <c:v>0.97683909842005234</c:v>
                </c:pt>
                <c:pt idx="7740">
                  <c:v>0.99587278819217051</c:v>
                </c:pt>
                <c:pt idx="7741">
                  <c:v>1.0145784578810444</c:v>
                </c:pt>
                <c:pt idx="7742">
                  <c:v>1.0329499462225022</c:v>
                </c:pt>
                <c:pt idx="7743">
                  <c:v>1.0509812020248612</c:v>
                </c:pt>
                <c:pt idx="7744">
                  <c:v>1.0686662861620606</c:v>
                </c:pt>
                <c:pt idx="7745">
                  <c:v>1.0859993735298896</c:v>
                </c:pt>
                <c:pt idx="7746">
                  <c:v>1.1029747549646582</c:v>
                </c:pt>
                <c:pt idx="7747">
                  <c:v>1.1195868391236823</c:v>
                </c:pt>
                <c:pt idx="7748">
                  <c:v>1.1358301543269487</c:v>
                </c:pt>
                <c:pt idx="7749">
                  <c:v>1.1516993503593818</c:v>
                </c:pt>
                <c:pt idx="7750">
                  <c:v>1.1671892002330921</c:v>
                </c:pt>
                <c:pt idx="7751">
                  <c:v>1.1822946019090379</c:v>
                </c:pt>
                <c:pt idx="7752">
                  <c:v>1.1970105799775366</c:v>
                </c:pt>
                <c:pt idx="7753">
                  <c:v>1.2113322872970564</c:v>
                </c:pt>
                <c:pt idx="7754">
                  <c:v>1.2252550065907681</c:v>
                </c:pt>
                <c:pt idx="7755">
                  <c:v>1.238774152000323</c:v>
                </c:pt>
                <c:pt idx="7756">
                  <c:v>1.251885270596335</c:v>
                </c:pt>
                <c:pt idx="7757">
                  <c:v>1.2645840438450877</c:v>
                </c:pt>
                <c:pt idx="7758">
                  <c:v>1.2768662890309692</c:v>
                </c:pt>
                <c:pt idx="7759">
                  <c:v>1.2887279606341755</c:v>
                </c:pt>
                <c:pt idx="7760">
                  <c:v>1.3001651516632169</c:v>
                </c:pt>
                <c:pt idx="7761">
                  <c:v>1.3111740949418054</c:v>
                </c:pt>
                <c:pt idx="7762">
                  <c:v>1.3217511643496855</c:v>
                </c:pt>
                <c:pt idx="7763">
                  <c:v>1.3318928760170006</c:v>
                </c:pt>
                <c:pt idx="7764">
                  <c:v>1.3415958894718083</c:v>
                </c:pt>
                <c:pt idx="7765">
                  <c:v>1.3508570087403671</c:v>
                </c:pt>
                <c:pt idx="7766">
                  <c:v>1.3596731833998252</c:v>
                </c:pt>
                <c:pt idx="7767">
                  <c:v>1.3680415095829592</c:v>
                </c:pt>
                <c:pt idx="7768">
                  <c:v>1.375959230934656</c:v>
                </c:pt>
                <c:pt idx="7769">
                  <c:v>1.3834237395197999</c:v>
                </c:pt>
                <c:pt idx="7770">
                  <c:v>1.3904325766822685</c:v>
                </c:pt>
                <c:pt idx="7771">
                  <c:v>1.3969834338547673</c:v>
                </c:pt>
                <c:pt idx="7772">
                  <c:v>1.4030741533192186</c:v>
                </c:pt>
                <c:pt idx="7773">
                  <c:v>1.4087027289174801</c:v>
                </c:pt>
                <c:pt idx="7774">
                  <c:v>1.4138673067121219</c:v>
                </c:pt>
                <c:pt idx="7775">
                  <c:v>1.4185661855970779</c:v>
                </c:pt>
                <c:pt idx="7776">
                  <c:v>1.4227978178579652</c:v>
                </c:pt>
                <c:pt idx="7777">
                  <c:v>1.4265608096818527</c:v>
                </c:pt>
                <c:pt idx="7778">
                  <c:v>1.4298539216163684</c:v>
                </c:pt>
                <c:pt idx="7779">
                  <c:v>1.4326760689779428</c:v>
                </c:pt>
                <c:pt idx="7780">
                  <c:v>1.4350263222090789</c:v>
                </c:pt>
                <c:pt idx="7781">
                  <c:v>1.4369039071845437</c:v>
                </c:pt>
                <c:pt idx="7782">
                  <c:v>1.4383082054663254</c:v>
                </c:pt>
                <c:pt idx="7783">
                  <c:v>1.4392387545073615</c:v>
                </c:pt>
                <c:pt idx="7784">
                  <c:v>1.4396952478038685</c:v>
                </c:pt>
                <c:pt idx="7785">
                  <c:v>1.4396775349963129</c:v>
                </c:pt>
                <c:pt idx="7786">
                  <c:v>1.4391856219189298</c:v>
                </c:pt>
                <c:pt idx="7787">
                  <c:v>1.438219670597803</c:v>
                </c:pt>
                <c:pt idx="7788">
                  <c:v>1.4367799991974992</c:v>
                </c:pt>
                <c:pt idx="7789">
                  <c:v>1.4348670819162672</c:v>
                </c:pt>
                <c:pt idx="7790">
                  <c:v>1.4324815488298497</c:v>
                </c:pt>
                <c:pt idx="7791">
                  <c:v>1.4296241856839456</c:v>
                </c:pt>
                <c:pt idx="7792">
                  <c:v>1.4262959336354071</c:v>
                </c:pt>
                <c:pt idx="7793">
                  <c:v>1.4224978889422357</c:v>
                </c:pt>
                <c:pt idx="7794">
                  <c:v>1.4182313026025017</c:v>
                </c:pt>
                <c:pt idx="7795">
                  <c:v>1.4134975799422917</c:v>
                </c:pt>
                <c:pt idx="7796">
                  <c:v>1.4082982801528174</c:v>
                </c:pt>
                <c:pt idx="7797">
                  <c:v>1.4026351157768566</c:v>
                </c:pt>
                <c:pt idx="7798">
                  <c:v>1.3965099521446716</c:v>
                </c:pt>
                <c:pt idx="7799">
                  <c:v>1.3899248067596113</c:v>
                </c:pt>
                <c:pt idx="7800">
                  <c:v>1.3828818486335837</c:v>
                </c:pt>
                <c:pt idx="7801">
                  <c:v>1.3753833975726304</c:v>
                </c:pt>
                <c:pt idx="7802">
                  <c:v>1.3674319234128309</c:v>
                </c:pt>
                <c:pt idx="7803">
                  <c:v>1.3590300452067843</c:v>
                </c:pt>
                <c:pt idx="7804">
                  <c:v>1.3501805303609518</c:v>
                </c:pt>
                <c:pt idx="7805">
                  <c:v>1.3408862937241279</c:v>
                </c:pt>
                <c:pt idx="7806">
                  <c:v>1.3311503966273515</c:v>
                </c:pt>
                <c:pt idx="7807">
                  <c:v>1.3209760458755604</c:v>
                </c:pt>
                <c:pt idx="7808">
                  <c:v>1.3103665926913401</c:v>
                </c:pt>
                <c:pt idx="7809">
                  <c:v>1.2993255316111001</c:v>
                </c:pt>
                <c:pt idx="7810">
                  <c:v>1.2878564993340429</c:v>
                </c:pt>
                <c:pt idx="7811">
                  <c:v>1.2759632735243103</c:v>
                </c:pt>
                <c:pt idx="7812">
                  <c:v>1.2636497715666988</c:v>
                </c:pt>
                <c:pt idx="7813">
                  <c:v>1.2509200492763559</c:v>
                </c:pt>
                <c:pt idx="7814">
                  <c:v>1.2377782995628706</c:v>
                </c:pt>
                <c:pt idx="7815">
                  <c:v>1.2242288510492236</c:v>
                </c:pt>
                <c:pt idx="7816">
                  <c:v>1.2102761666460204</c:v>
                </c:pt>
                <c:pt idx="7817">
                  <c:v>1.1959248420815038</c:v>
                </c:pt>
                <c:pt idx="7818">
                  <c:v>1.1811796043878162</c:v>
                </c:pt>
                <c:pt idx="7819">
                  <c:v>1.1660453103440083</c:v>
                </c:pt>
                <c:pt idx="7820">
                  <c:v>1.1505269448763205</c:v>
                </c:pt>
                <c:pt idx="7821">
                  <c:v>1.134629619416242</c:v>
                </c:pt>
                <c:pt idx="7822">
                  <c:v>1.1183585702169232</c:v>
                </c:pt>
                <c:pt idx="7823">
                  <c:v>1.1017191566284488</c:v>
                </c:pt>
                <c:pt idx="7824">
                  <c:v>1.0847168593325831</c:v>
                </c:pt>
                <c:pt idx="7825">
                  <c:v>1.0673572785375454</c:v>
                </c:pt>
                <c:pt idx="7826">
                  <c:v>1.049646132133417</c:v>
                </c:pt>
                <c:pt idx="7827">
                  <c:v>1.0315892538087859</c:v>
                </c:pt>
                <c:pt idx="7828">
                  <c:v>1.0131925911292439</c:v>
                </c:pt>
                <c:pt idx="7829">
                  <c:v>0.99446220357838866</c:v>
                </c:pt>
                <c:pt idx="7830">
                  <c:v>0.97540426056194574</c:v>
                </c:pt>
                <c:pt idx="7831">
                  <c:v>0.95602503937570105</c:v>
                </c:pt>
                <c:pt idx="7832">
                  <c:v>0.93633092313788158</c:v>
                </c:pt>
                <c:pt idx="7833">
                  <c:v>0.91632839868669103</c:v>
                </c:pt>
                <c:pt idx="7834">
                  <c:v>0.89602405444367572</c:v>
                </c:pt>
                <c:pt idx="7835">
                  <c:v>0.87542457824363384</c:v>
                </c:pt>
                <c:pt idx="7836">
                  <c:v>0.85453675513178307</c:v>
                </c:pt>
                <c:pt idx="7837">
                  <c:v>0.83336746512890381</c:v>
                </c:pt>
                <c:pt idx="7838">
                  <c:v>0.81192368096519729</c:v>
                </c:pt>
                <c:pt idx="7839">
                  <c:v>0.79021246578361848</c:v>
                </c:pt>
                <c:pt idx="7840">
                  <c:v>0.76824097081341447</c:v>
                </c:pt>
                <c:pt idx="7841">
                  <c:v>0.74601643301466347</c:v>
                </c:pt>
                <c:pt idx="7842">
                  <c:v>0.72354617269456201</c:v>
                </c:pt>
                <c:pt idx="7843">
                  <c:v>0.7008375910962682</c:v>
                </c:pt>
                <c:pt idx="7844">
                  <c:v>0.67789816796108604</c:v>
                </c:pt>
                <c:pt idx="7845">
                  <c:v>0.65473545906478881</c:v>
                </c:pt>
                <c:pt idx="7846">
                  <c:v>0.6313570937289017</c:v>
                </c:pt>
                <c:pt idx="7847">
                  <c:v>0.60777077230776277</c:v>
                </c:pt>
                <c:pt idx="7848">
                  <c:v>0.58398426365217915</c:v>
                </c:pt>
                <c:pt idx="7849">
                  <c:v>0.56000540255053233</c:v>
                </c:pt>
                <c:pt idx="7850">
                  <c:v>0.53584208714815695</c:v>
                </c:pt>
                <c:pt idx="7851">
                  <c:v>0.51150227634584922</c:v>
                </c:pt>
                <c:pt idx="7852">
                  <c:v>0.48699398717837783</c:v>
                </c:pt>
                <c:pt idx="7853">
                  <c:v>0.46232529217382784</c:v>
                </c:pt>
                <c:pt idx="7854">
                  <c:v>0.43750431669468021</c:v>
                </c:pt>
                <c:pt idx="7855">
                  <c:v>0.41253923626148276</c:v>
                </c:pt>
                <c:pt idx="7856">
                  <c:v>0.38743827386000018</c:v>
                </c:pt>
                <c:pt idx="7857">
                  <c:v>0.36220969723273627</c:v>
                </c:pt>
                <c:pt idx="7858">
                  <c:v>0.33686181615569977</c:v>
                </c:pt>
                <c:pt idx="7859">
                  <c:v>0.31140297970134295</c:v>
                </c:pt>
                <c:pt idx="7860">
                  <c:v>0.2858415734885425</c:v>
                </c:pt>
                <c:pt idx="7861">
                  <c:v>0.26018601692055465</c:v>
                </c:pt>
                <c:pt idx="7862">
                  <c:v>0.23444476041183124</c:v>
                </c:pt>
                <c:pt idx="7863">
                  <c:v>0.20862628260462565</c:v>
                </c:pt>
                <c:pt idx="7864">
                  <c:v>0.18273908757630641</c:v>
                </c:pt>
                <c:pt idx="7865">
                  <c:v>0.15679170203828732</c:v>
                </c:pt>
                <c:pt idx="7866">
                  <c:v>0.13079267252749752</c:v>
                </c:pt>
                <c:pt idx="7867">
                  <c:v>0.10475056259133822</c:v>
                </c:pt>
                <c:pt idx="7868">
                  <c:v>7.8673949967015072E-2</c:v>
                </c:pt>
                <c:pt idx="7869">
                  <c:v>5.2571423756215763E-2</c:v>
                </c:pt>
                <c:pt idx="7870">
                  <c:v>2.6451581596028721E-2</c:v>
                </c:pt>
                <c:pt idx="7871">
                  <c:v>3.2302682706182866E-4</c:v>
                </c:pt>
                <c:pt idx="7872">
                  <c:v>-2.5805634340320325E-2</c:v>
                </c:pt>
                <c:pt idx="7873">
                  <c:v>-5.1925795660707534E-2</c:v>
                </c:pt>
                <c:pt idx="7874">
                  <c:v>-7.8028853688370509E-2</c:v>
                </c:pt>
              </c:numCache>
            </c:numRef>
          </c:yVal>
          <c:smooth val="0"/>
          <c:extLst>
            <c:ext xmlns:c16="http://schemas.microsoft.com/office/drawing/2014/chart" uri="{C3380CC4-5D6E-409C-BE32-E72D297353CC}">
              <c16:uniqueId val="{00000000-FF8A-4E94-B09F-9A31B8A923D6}"/>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max val="1.5"/>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 in Displacement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Profile1</c:v>
          </c:tx>
          <c:spPr>
            <a:ln w="12700">
              <a:solidFill>
                <a:srgbClr val="C00000"/>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Sheet1!$C$3:$C$7877</c:f>
              <c:numCache>
                <c:formatCode>General</c:formatCode>
                <c:ptCount val="7875"/>
                <c:pt idx="0">
                  <c:v>0</c:v>
                </c:pt>
                <c:pt idx="1">
                  <c:v>-5.9568000000000003E-2</c:v>
                </c:pt>
                <c:pt idx="2">
                  <c:v>-0.11848</c:v>
                </c:pt>
                <c:pt idx="3">
                  <c:v>-0.15262000000000001</c:v>
                </c:pt>
                <c:pt idx="4">
                  <c:v>-0.15454999999999999</c:v>
                </c:pt>
                <c:pt idx="5">
                  <c:v>-0.13952999999999999</c:v>
                </c:pt>
                <c:pt idx="6">
                  <c:v>-0.12583</c:v>
                </c:pt>
                <c:pt idx="7">
                  <c:v>-0.11834</c:v>
                </c:pt>
                <c:pt idx="8">
                  <c:v>-0.11073</c:v>
                </c:pt>
                <c:pt idx="9">
                  <c:v>-9.5935999999999994E-2</c:v>
                </c:pt>
                <c:pt idx="10">
                  <c:v>-7.4192999999999995E-2</c:v>
                </c:pt>
                <c:pt idx="11">
                  <c:v>-5.5890000000000002E-2</c:v>
                </c:pt>
                <c:pt idx="12">
                  <c:v>-5.4557000000000001E-2</c:v>
                </c:pt>
                <c:pt idx="13">
                  <c:v>-7.2456000000000007E-2</c:v>
                </c:pt>
                <c:pt idx="14">
                  <c:v>-9.7485000000000002E-2</c:v>
                </c:pt>
                <c:pt idx="15">
                  <c:v>-0.11974</c:v>
                </c:pt>
                <c:pt idx="16">
                  <c:v>-0.14399000000000001</c:v>
                </c:pt>
                <c:pt idx="17">
                  <c:v>-0.17637</c:v>
                </c:pt>
                <c:pt idx="18">
                  <c:v>-0.20593</c:v>
                </c:pt>
                <c:pt idx="19">
                  <c:v>-0.21393000000000001</c:v>
                </c:pt>
                <c:pt idx="20">
                  <c:v>-0.19853000000000001</c:v>
                </c:pt>
                <c:pt idx="21">
                  <c:v>-0.17548</c:v>
                </c:pt>
                <c:pt idx="22">
                  <c:v>-0.15432999999999999</c:v>
                </c:pt>
                <c:pt idx="23">
                  <c:v>-0.13012000000000001</c:v>
                </c:pt>
                <c:pt idx="24">
                  <c:v>-0.10170999999999999</c:v>
                </c:pt>
                <c:pt idx="25">
                  <c:v>-8.1739999999999993E-2</c:v>
                </c:pt>
                <c:pt idx="26">
                  <c:v>-7.9517000000000004E-2</c:v>
                </c:pt>
                <c:pt idx="27">
                  <c:v>-8.6254999999999998E-2</c:v>
                </c:pt>
                <c:pt idx="28">
                  <c:v>-8.7585999999999997E-2</c:v>
                </c:pt>
                <c:pt idx="29">
                  <c:v>-8.2108E-2</c:v>
                </c:pt>
                <c:pt idx="30">
                  <c:v>-7.8394000000000005E-2</c:v>
                </c:pt>
                <c:pt idx="31">
                  <c:v>-8.1394999999999995E-2</c:v>
                </c:pt>
                <c:pt idx="32">
                  <c:v>-9.0959999999999999E-2</c:v>
                </c:pt>
                <c:pt idx="33">
                  <c:v>-0.10619000000000001</c:v>
                </c:pt>
                <c:pt idx="34">
                  <c:v>-0.12059</c:v>
                </c:pt>
                <c:pt idx="35">
                  <c:v>-0.12012</c:v>
                </c:pt>
                <c:pt idx="36">
                  <c:v>-9.9811999999999998E-2</c:v>
                </c:pt>
                <c:pt idx="37">
                  <c:v>-7.9515000000000002E-2</c:v>
                </c:pt>
                <c:pt idx="38">
                  <c:v>-8.8313000000000003E-2</c:v>
                </c:pt>
                <c:pt idx="39">
                  <c:v>-0.13159000000000001</c:v>
                </c:pt>
                <c:pt idx="40">
                  <c:v>-0.18490999999999999</c:v>
                </c:pt>
                <c:pt idx="41">
                  <c:v>-0.22305</c:v>
                </c:pt>
                <c:pt idx="42">
                  <c:v>-0.24437</c:v>
                </c:pt>
                <c:pt idx="43">
                  <c:v>-0.26323999999999997</c:v>
                </c:pt>
                <c:pt idx="44">
                  <c:v>-0.29039999999999999</c:v>
                </c:pt>
                <c:pt idx="45">
                  <c:v>-0.32858999999999999</c:v>
                </c:pt>
                <c:pt idx="46">
                  <c:v>-0.37763999999999998</c:v>
                </c:pt>
                <c:pt idx="47">
                  <c:v>-0.43147000000000002</c:v>
                </c:pt>
                <c:pt idx="48">
                  <c:v>-0.47416000000000003</c:v>
                </c:pt>
                <c:pt idx="49">
                  <c:v>-0.49063000000000001</c:v>
                </c:pt>
                <c:pt idx="50">
                  <c:v>-0.48220000000000002</c:v>
                </c:pt>
                <c:pt idx="51">
                  <c:v>-0.46396999999999999</c:v>
                </c:pt>
                <c:pt idx="52">
                  <c:v>-0.44623000000000002</c:v>
                </c:pt>
                <c:pt idx="53">
                  <c:v>-0.42613000000000001</c:v>
                </c:pt>
                <c:pt idx="54">
                  <c:v>-0.39842</c:v>
                </c:pt>
                <c:pt idx="55">
                  <c:v>-0.36559000000000003</c:v>
                </c:pt>
                <c:pt idx="56">
                  <c:v>-0.33243</c:v>
                </c:pt>
                <c:pt idx="57">
                  <c:v>-0.29713000000000001</c:v>
                </c:pt>
                <c:pt idx="58">
                  <c:v>-0.25462000000000001</c:v>
                </c:pt>
                <c:pt idx="59">
                  <c:v>-0.20723</c:v>
                </c:pt>
                <c:pt idx="60">
                  <c:v>-0.1668</c:v>
                </c:pt>
                <c:pt idx="61">
                  <c:v>-0.14529</c:v>
                </c:pt>
                <c:pt idx="62">
                  <c:v>-0.14388999999999999</c:v>
                </c:pt>
                <c:pt idx="63">
                  <c:v>-0.15010000000000001</c:v>
                </c:pt>
                <c:pt idx="64">
                  <c:v>-0.14707999999999999</c:v>
                </c:pt>
                <c:pt idx="65">
                  <c:v>-0.12988</c:v>
                </c:pt>
                <c:pt idx="66">
                  <c:v>-0.11219999999999999</c:v>
                </c:pt>
                <c:pt idx="67">
                  <c:v>-0.11047999999999999</c:v>
                </c:pt>
                <c:pt idx="68">
                  <c:v>-0.12058000000000001</c:v>
                </c:pt>
                <c:pt idx="69">
                  <c:v>-0.11885999999999999</c:v>
                </c:pt>
                <c:pt idx="70">
                  <c:v>-9.1354000000000005E-2</c:v>
                </c:pt>
                <c:pt idx="71">
                  <c:v>-5.3040999999999998E-2</c:v>
                </c:pt>
                <c:pt idx="72">
                  <c:v>-2.9894E-2</c:v>
                </c:pt>
                <c:pt idx="73">
                  <c:v>-2.8468E-2</c:v>
                </c:pt>
                <c:pt idx="74">
                  <c:v>-3.3861000000000002E-2</c:v>
                </c:pt>
                <c:pt idx="75">
                  <c:v>-3.2705999999999999E-2</c:v>
                </c:pt>
                <c:pt idx="76">
                  <c:v>-2.4326E-2</c:v>
                </c:pt>
                <c:pt idx="77">
                  <c:v>-9.5542999999999999E-3</c:v>
                </c:pt>
                <c:pt idx="78">
                  <c:v>1.6285999999999998E-2</c:v>
                </c:pt>
                <c:pt idx="79">
                  <c:v>5.2766E-2</c:v>
                </c:pt>
                <c:pt idx="80">
                  <c:v>8.7341000000000002E-2</c:v>
                </c:pt>
                <c:pt idx="81">
                  <c:v>0.10828</c:v>
                </c:pt>
                <c:pt idx="82">
                  <c:v>0.11971</c:v>
                </c:pt>
                <c:pt idx="83">
                  <c:v>0.13663</c:v>
                </c:pt>
                <c:pt idx="84">
                  <c:v>0.16775000000000001</c:v>
                </c:pt>
                <c:pt idx="85">
                  <c:v>0.20913999999999999</c:v>
                </c:pt>
                <c:pt idx="86">
                  <c:v>0.25096000000000002</c:v>
                </c:pt>
                <c:pt idx="87">
                  <c:v>0.28358</c:v>
                </c:pt>
                <c:pt idx="88">
                  <c:v>0.29951</c:v>
                </c:pt>
                <c:pt idx="89">
                  <c:v>0.29865000000000003</c:v>
                </c:pt>
                <c:pt idx="90">
                  <c:v>0.29379</c:v>
                </c:pt>
                <c:pt idx="91">
                  <c:v>0.30320000000000003</c:v>
                </c:pt>
                <c:pt idx="92">
                  <c:v>0.33235999999999999</c:v>
                </c:pt>
                <c:pt idx="93">
                  <c:v>0.36665999999999999</c:v>
                </c:pt>
                <c:pt idx="94">
                  <c:v>0.38716</c:v>
                </c:pt>
                <c:pt idx="95">
                  <c:v>0.39023000000000002</c:v>
                </c:pt>
                <c:pt idx="96">
                  <c:v>0.38668000000000002</c:v>
                </c:pt>
                <c:pt idx="97">
                  <c:v>0.38529000000000002</c:v>
                </c:pt>
                <c:pt idx="98">
                  <c:v>0.38588</c:v>
                </c:pt>
                <c:pt idx="99">
                  <c:v>0.38714999999999999</c:v>
                </c:pt>
                <c:pt idx="100">
                  <c:v>0.38949</c:v>
                </c:pt>
                <c:pt idx="101">
                  <c:v>0.38673000000000002</c:v>
                </c:pt>
                <c:pt idx="102">
                  <c:v>0.36758000000000002</c:v>
                </c:pt>
                <c:pt idx="103">
                  <c:v>0.33443000000000001</c:v>
                </c:pt>
                <c:pt idx="104">
                  <c:v>0.31102999999999997</c:v>
                </c:pt>
                <c:pt idx="105">
                  <c:v>0.31889000000000001</c:v>
                </c:pt>
                <c:pt idx="106">
                  <c:v>0.35138000000000003</c:v>
                </c:pt>
                <c:pt idx="107">
                  <c:v>0.3841</c:v>
                </c:pt>
                <c:pt idx="108">
                  <c:v>0.40623999999999999</c:v>
                </c:pt>
                <c:pt idx="109">
                  <c:v>0.42646000000000001</c:v>
                </c:pt>
                <c:pt idx="110">
                  <c:v>0.44990999999999998</c:v>
                </c:pt>
                <c:pt idx="111">
                  <c:v>0.46748000000000001</c:v>
                </c:pt>
                <c:pt idx="112">
                  <c:v>0.47211999999999998</c:v>
                </c:pt>
                <c:pt idx="113">
                  <c:v>0.46943000000000001</c:v>
                </c:pt>
                <c:pt idx="114">
                  <c:v>0.46438000000000001</c:v>
                </c:pt>
                <c:pt idx="115">
                  <c:v>0.45138</c:v>
                </c:pt>
                <c:pt idx="116">
                  <c:v>0.42810999999999999</c:v>
                </c:pt>
                <c:pt idx="117">
                  <c:v>0.40936</c:v>
                </c:pt>
                <c:pt idx="118">
                  <c:v>0.41443999999999998</c:v>
                </c:pt>
                <c:pt idx="119">
                  <c:v>0.44438</c:v>
                </c:pt>
                <c:pt idx="120">
                  <c:v>0.47916999999999998</c:v>
                </c:pt>
                <c:pt idx="121">
                  <c:v>0.49545</c:v>
                </c:pt>
                <c:pt idx="122">
                  <c:v>0.48283999999999999</c:v>
                </c:pt>
                <c:pt idx="123">
                  <c:v>0.44811000000000001</c:v>
                </c:pt>
                <c:pt idx="124">
                  <c:v>0.40894999999999998</c:v>
                </c:pt>
                <c:pt idx="125">
                  <c:v>0.38139000000000001</c:v>
                </c:pt>
                <c:pt idx="126">
                  <c:v>0.37028</c:v>
                </c:pt>
                <c:pt idx="127">
                  <c:v>0.37190000000000001</c:v>
                </c:pt>
                <c:pt idx="128">
                  <c:v>0.38156000000000001</c:v>
                </c:pt>
                <c:pt idx="129">
                  <c:v>0.39317000000000002</c:v>
                </c:pt>
                <c:pt idx="130">
                  <c:v>0.39809</c:v>
                </c:pt>
                <c:pt idx="131">
                  <c:v>0.39539000000000002</c:v>
                </c:pt>
                <c:pt idx="132">
                  <c:v>0.39790999999999999</c:v>
                </c:pt>
                <c:pt idx="133">
                  <c:v>0.41299000000000002</c:v>
                </c:pt>
                <c:pt idx="134">
                  <c:v>0.42227999999999999</c:v>
                </c:pt>
                <c:pt idx="135">
                  <c:v>0.40132000000000001</c:v>
                </c:pt>
                <c:pt idx="136">
                  <c:v>0.35813</c:v>
                </c:pt>
                <c:pt idx="137">
                  <c:v>0.32817000000000002</c:v>
                </c:pt>
                <c:pt idx="138">
                  <c:v>0.32724999999999999</c:v>
                </c:pt>
                <c:pt idx="139">
                  <c:v>0.33526</c:v>
                </c:pt>
                <c:pt idx="140">
                  <c:v>0.33435999999999999</c:v>
                </c:pt>
                <c:pt idx="141">
                  <c:v>0.33405000000000001</c:v>
                </c:pt>
                <c:pt idx="142">
                  <c:v>0.34199000000000002</c:v>
                </c:pt>
                <c:pt idx="143">
                  <c:v>0.33881</c:v>
                </c:pt>
                <c:pt idx="144">
                  <c:v>0.30952000000000002</c:v>
                </c:pt>
                <c:pt idx="145">
                  <c:v>0.27966999999999997</c:v>
                </c:pt>
                <c:pt idx="146">
                  <c:v>0.28832000000000002</c:v>
                </c:pt>
                <c:pt idx="147">
                  <c:v>0.33404</c:v>
                </c:pt>
                <c:pt idx="148">
                  <c:v>0.37625999999999998</c:v>
                </c:pt>
                <c:pt idx="149">
                  <c:v>0.38677</c:v>
                </c:pt>
                <c:pt idx="150">
                  <c:v>0.37464999999999998</c:v>
                </c:pt>
                <c:pt idx="151">
                  <c:v>0.36157</c:v>
                </c:pt>
                <c:pt idx="152">
                  <c:v>0.35638999999999998</c:v>
                </c:pt>
                <c:pt idx="153">
                  <c:v>0.35847000000000001</c:v>
                </c:pt>
                <c:pt idx="154">
                  <c:v>0.36725999999999998</c:v>
                </c:pt>
                <c:pt idx="155">
                  <c:v>0.38136999999999999</c:v>
                </c:pt>
                <c:pt idx="156">
                  <c:v>0.39873999999999998</c:v>
                </c:pt>
                <c:pt idx="157">
                  <c:v>0.41981000000000002</c:v>
                </c:pt>
                <c:pt idx="158">
                  <c:v>0.44252000000000002</c:v>
                </c:pt>
                <c:pt idx="159">
                  <c:v>0.45656999999999998</c:v>
                </c:pt>
                <c:pt idx="160">
                  <c:v>0.45207999999999998</c:v>
                </c:pt>
                <c:pt idx="161">
                  <c:v>0.43063000000000001</c:v>
                </c:pt>
                <c:pt idx="162">
                  <c:v>0.39966000000000002</c:v>
                </c:pt>
                <c:pt idx="163">
                  <c:v>0.36392999999999998</c:v>
                </c:pt>
                <c:pt idx="164">
                  <c:v>0.33274999999999999</c:v>
                </c:pt>
                <c:pt idx="165">
                  <c:v>0.32353999999999999</c:v>
                </c:pt>
                <c:pt idx="166">
                  <c:v>0.33960000000000001</c:v>
                </c:pt>
                <c:pt idx="167">
                  <c:v>0.35302</c:v>
                </c:pt>
                <c:pt idx="168">
                  <c:v>0.33245000000000002</c:v>
                </c:pt>
                <c:pt idx="169">
                  <c:v>0.28627999999999998</c:v>
                </c:pt>
                <c:pt idx="170">
                  <c:v>0.25724000000000002</c:v>
                </c:pt>
                <c:pt idx="171">
                  <c:v>0.27322000000000002</c:v>
                </c:pt>
                <c:pt idx="172">
                  <c:v>0.32283000000000001</c:v>
                </c:pt>
                <c:pt idx="173">
                  <c:v>0.38046000000000002</c:v>
                </c:pt>
                <c:pt idx="174">
                  <c:v>0.43304999999999999</c:v>
                </c:pt>
                <c:pt idx="175">
                  <c:v>0.47534999999999999</c:v>
                </c:pt>
                <c:pt idx="176">
                  <c:v>0.49997000000000003</c:v>
                </c:pt>
                <c:pt idx="177">
                  <c:v>0.50605999999999995</c:v>
                </c:pt>
                <c:pt idx="178">
                  <c:v>0.50555000000000005</c:v>
                </c:pt>
                <c:pt idx="179">
                  <c:v>0.50929000000000002</c:v>
                </c:pt>
                <c:pt idx="180">
                  <c:v>0.51548000000000005</c:v>
                </c:pt>
                <c:pt idx="181">
                  <c:v>0.51949999999999996</c:v>
                </c:pt>
                <c:pt idx="182">
                  <c:v>0.52471999999999996</c:v>
                </c:pt>
                <c:pt idx="183">
                  <c:v>0.53449000000000002</c:v>
                </c:pt>
                <c:pt idx="184">
                  <c:v>0.54235999999999995</c:v>
                </c:pt>
                <c:pt idx="185">
                  <c:v>0.54039999999999999</c:v>
                </c:pt>
                <c:pt idx="186">
                  <c:v>0.53073999999999999</c:v>
                </c:pt>
                <c:pt idx="187">
                  <c:v>0.51883000000000001</c:v>
                </c:pt>
                <c:pt idx="188">
                  <c:v>0.50141000000000002</c:v>
                </c:pt>
                <c:pt idx="189">
                  <c:v>0.47282999999999997</c:v>
                </c:pt>
                <c:pt idx="190">
                  <c:v>0.44039</c:v>
                </c:pt>
                <c:pt idx="191">
                  <c:v>0.42141000000000001</c:v>
                </c:pt>
                <c:pt idx="192">
                  <c:v>0.42359000000000002</c:v>
                </c:pt>
                <c:pt idx="193">
                  <c:v>0.43741999999999998</c:v>
                </c:pt>
                <c:pt idx="194">
                  <c:v>0.44935999999999998</c:v>
                </c:pt>
                <c:pt idx="195">
                  <c:v>0.45395000000000002</c:v>
                </c:pt>
                <c:pt idx="196">
                  <c:v>0.45091999999999999</c:v>
                </c:pt>
                <c:pt idx="197">
                  <c:v>0.44125999999999999</c:v>
                </c:pt>
                <c:pt idx="198">
                  <c:v>0.43286000000000002</c:v>
                </c:pt>
                <c:pt idx="199">
                  <c:v>0.43972</c:v>
                </c:pt>
                <c:pt idx="200">
                  <c:v>0.46307999999999999</c:v>
                </c:pt>
                <c:pt idx="201">
                  <c:v>0.47976999999999997</c:v>
                </c:pt>
                <c:pt idx="202">
                  <c:v>0.46545999999999998</c:v>
                </c:pt>
                <c:pt idx="203">
                  <c:v>0.42867</c:v>
                </c:pt>
                <c:pt idx="204">
                  <c:v>0.40404000000000001</c:v>
                </c:pt>
                <c:pt idx="205">
                  <c:v>0.40873999999999999</c:v>
                </c:pt>
                <c:pt idx="206">
                  <c:v>0.42541000000000001</c:v>
                </c:pt>
                <c:pt idx="207">
                  <c:v>0.43756</c:v>
                </c:pt>
                <c:pt idx="208">
                  <c:v>0.45889999999999997</c:v>
                </c:pt>
                <c:pt idx="209">
                  <c:v>0.50638000000000005</c:v>
                </c:pt>
                <c:pt idx="210">
                  <c:v>0.56094999999999995</c:v>
                </c:pt>
                <c:pt idx="211">
                  <c:v>0.58545000000000003</c:v>
                </c:pt>
                <c:pt idx="212">
                  <c:v>0.57632000000000005</c:v>
                </c:pt>
                <c:pt idx="213">
                  <c:v>0.56776000000000004</c:v>
                </c:pt>
                <c:pt idx="214">
                  <c:v>0.58184000000000002</c:v>
                </c:pt>
                <c:pt idx="215">
                  <c:v>0.60316000000000003</c:v>
                </c:pt>
                <c:pt idx="216">
                  <c:v>0.61273</c:v>
                </c:pt>
                <c:pt idx="217">
                  <c:v>0.62034</c:v>
                </c:pt>
                <c:pt idx="218">
                  <c:v>0.64549000000000001</c:v>
                </c:pt>
                <c:pt idx="219">
                  <c:v>0.68413999999999997</c:v>
                </c:pt>
                <c:pt idx="220">
                  <c:v>0.71448999999999996</c:v>
                </c:pt>
                <c:pt idx="221">
                  <c:v>0.72626999999999997</c:v>
                </c:pt>
                <c:pt idx="222">
                  <c:v>0.72762000000000004</c:v>
                </c:pt>
                <c:pt idx="223">
                  <c:v>0.72819999999999996</c:v>
                </c:pt>
                <c:pt idx="224">
                  <c:v>0.72790999999999995</c:v>
                </c:pt>
                <c:pt idx="225">
                  <c:v>0.71938000000000002</c:v>
                </c:pt>
                <c:pt idx="226">
                  <c:v>0.69379999999999997</c:v>
                </c:pt>
                <c:pt idx="227">
                  <c:v>0.64873999999999998</c:v>
                </c:pt>
                <c:pt idx="228">
                  <c:v>0.59577999999999998</c:v>
                </c:pt>
                <c:pt idx="229">
                  <c:v>0.55425999999999997</c:v>
                </c:pt>
                <c:pt idx="230">
                  <c:v>0.53405000000000002</c:v>
                </c:pt>
                <c:pt idx="231">
                  <c:v>0.53203</c:v>
                </c:pt>
                <c:pt idx="232">
                  <c:v>0.54601999999999995</c:v>
                </c:pt>
                <c:pt idx="233">
                  <c:v>0.57726</c:v>
                </c:pt>
                <c:pt idx="234">
                  <c:v>0.61431999999999998</c:v>
                </c:pt>
                <c:pt idx="235">
                  <c:v>0.63307000000000002</c:v>
                </c:pt>
                <c:pt idx="236">
                  <c:v>0.62422999999999995</c:v>
                </c:pt>
                <c:pt idx="237">
                  <c:v>0.60616000000000003</c:v>
                </c:pt>
                <c:pt idx="238">
                  <c:v>0.59772999999999998</c:v>
                </c:pt>
                <c:pt idx="239">
                  <c:v>0.59255999999999998</c:v>
                </c:pt>
                <c:pt idx="240">
                  <c:v>0.57511000000000001</c:v>
                </c:pt>
                <c:pt idx="241">
                  <c:v>0.54925999999999997</c:v>
                </c:pt>
                <c:pt idx="242">
                  <c:v>0.53278999999999999</c:v>
                </c:pt>
                <c:pt idx="243">
                  <c:v>0.53232999999999997</c:v>
                </c:pt>
                <c:pt idx="244">
                  <c:v>0.54032999999999998</c:v>
                </c:pt>
                <c:pt idx="245">
                  <c:v>0.54942000000000002</c:v>
                </c:pt>
                <c:pt idx="246">
                  <c:v>0.55383000000000004</c:v>
                </c:pt>
                <c:pt idx="247">
                  <c:v>0.54549000000000003</c:v>
                </c:pt>
                <c:pt idx="248">
                  <c:v>0.52632999999999996</c:v>
                </c:pt>
                <c:pt idx="249">
                  <c:v>0.51698</c:v>
                </c:pt>
                <c:pt idx="250">
                  <c:v>0.53310000000000002</c:v>
                </c:pt>
                <c:pt idx="251">
                  <c:v>0.55849000000000004</c:v>
                </c:pt>
                <c:pt idx="252">
                  <c:v>0.56283000000000005</c:v>
                </c:pt>
                <c:pt idx="253">
                  <c:v>0.54364000000000001</c:v>
                </c:pt>
                <c:pt idx="254">
                  <c:v>0.52856000000000003</c:v>
                </c:pt>
                <c:pt idx="255">
                  <c:v>0.53405999999999998</c:v>
                </c:pt>
                <c:pt idx="256">
                  <c:v>0.54259999999999997</c:v>
                </c:pt>
                <c:pt idx="257">
                  <c:v>0.52671999999999997</c:v>
                </c:pt>
                <c:pt idx="258">
                  <c:v>0.47953000000000001</c:v>
                </c:pt>
                <c:pt idx="259">
                  <c:v>0.41546</c:v>
                </c:pt>
                <c:pt idx="260">
                  <c:v>0.35535</c:v>
                </c:pt>
                <c:pt idx="261">
                  <c:v>0.31683</c:v>
                </c:pt>
                <c:pt idx="262">
                  <c:v>0.30686999999999998</c:v>
                </c:pt>
                <c:pt idx="263">
                  <c:v>0.31644</c:v>
                </c:pt>
                <c:pt idx="264">
                  <c:v>0.32995999999999998</c:v>
                </c:pt>
                <c:pt idx="265">
                  <c:v>0.34107999999999999</c:v>
                </c:pt>
                <c:pt idx="266">
                  <c:v>0.35055999999999998</c:v>
                </c:pt>
                <c:pt idx="267">
                  <c:v>0.35277999999999998</c:v>
                </c:pt>
                <c:pt idx="268">
                  <c:v>0.34186</c:v>
                </c:pt>
                <c:pt idx="269">
                  <c:v>0.33128999999999997</c:v>
                </c:pt>
                <c:pt idx="270">
                  <c:v>0.34498000000000001</c:v>
                </c:pt>
                <c:pt idx="271">
                  <c:v>0.38086999999999999</c:v>
                </c:pt>
                <c:pt idx="272">
                  <c:v>0.4037</c:v>
                </c:pt>
                <c:pt idx="273">
                  <c:v>0.38802999999999999</c:v>
                </c:pt>
                <c:pt idx="274">
                  <c:v>0.35224</c:v>
                </c:pt>
                <c:pt idx="275">
                  <c:v>0.33250000000000002</c:v>
                </c:pt>
                <c:pt idx="276">
                  <c:v>0.33492</c:v>
                </c:pt>
                <c:pt idx="277">
                  <c:v>0.33352999999999999</c:v>
                </c:pt>
                <c:pt idx="278">
                  <c:v>0.31080999999999998</c:v>
                </c:pt>
                <c:pt idx="279">
                  <c:v>0.27998000000000001</c:v>
                </c:pt>
                <c:pt idx="280">
                  <c:v>0.26439000000000001</c:v>
                </c:pt>
                <c:pt idx="281">
                  <c:v>0.26928999999999997</c:v>
                </c:pt>
                <c:pt idx="282">
                  <c:v>0.28060000000000002</c:v>
                </c:pt>
                <c:pt idx="283">
                  <c:v>0.28309000000000001</c:v>
                </c:pt>
                <c:pt idx="284">
                  <c:v>0.27334999999999998</c:v>
                </c:pt>
                <c:pt idx="285">
                  <c:v>0.25799</c:v>
                </c:pt>
                <c:pt idx="286">
                  <c:v>0.24317</c:v>
                </c:pt>
                <c:pt idx="287">
                  <c:v>0.22685</c:v>
                </c:pt>
                <c:pt idx="288">
                  <c:v>0.20258000000000001</c:v>
                </c:pt>
                <c:pt idx="289">
                  <c:v>0.17152000000000001</c:v>
                </c:pt>
                <c:pt idx="290">
                  <c:v>0.14774000000000001</c:v>
                </c:pt>
                <c:pt idx="291">
                  <c:v>0.14781</c:v>
                </c:pt>
                <c:pt idx="292">
                  <c:v>0.17548</c:v>
                </c:pt>
                <c:pt idx="293">
                  <c:v>0.21726999999999999</c:v>
                </c:pt>
                <c:pt idx="294">
                  <c:v>0.25119000000000002</c:v>
                </c:pt>
                <c:pt idx="295">
                  <c:v>0.26016</c:v>
                </c:pt>
                <c:pt idx="296">
                  <c:v>0.24215</c:v>
                </c:pt>
                <c:pt idx="297">
                  <c:v>0.21103</c:v>
                </c:pt>
                <c:pt idx="298">
                  <c:v>0.18515000000000001</c:v>
                </c:pt>
                <c:pt idx="299">
                  <c:v>0.17294999999999999</c:v>
                </c:pt>
                <c:pt idx="300">
                  <c:v>0.16963</c:v>
                </c:pt>
                <c:pt idx="301">
                  <c:v>0.16517999999999999</c:v>
                </c:pt>
                <c:pt idx="302">
                  <c:v>0.15137</c:v>
                </c:pt>
                <c:pt idx="303">
                  <c:v>0.12447999999999999</c:v>
                </c:pt>
                <c:pt idx="304">
                  <c:v>9.0076000000000003E-2</c:v>
                </c:pt>
                <c:pt idx="305">
                  <c:v>6.4901E-2</c:v>
                </c:pt>
                <c:pt idx="306">
                  <c:v>6.3270999999999994E-2</c:v>
                </c:pt>
                <c:pt idx="307">
                  <c:v>7.9357999999999998E-2</c:v>
                </c:pt>
                <c:pt idx="308">
                  <c:v>9.3160000000000007E-2</c:v>
                </c:pt>
                <c:pt idx="309">
                  <c:v>9.6715999999999996E-2</c:v>
                </c:pt>
                <c:pt idx="310">
                  <c:v>0.10161000000000001</c:v>
                </c:pt>
                <c:pt idx="311">
                  <c:v>0.11461</c:v>
                </c:pt>
                <c:pt idx="312">
                  <c:v>0.12048</c:v>
                </c:pt>
                <c:pt idx="313">
                  <c:v>0.10136000000000001</c:v>
                </c:pt>
                <c:pt idx="314">
                  <c:v>6.2347E-2</c:v>
                </c:pt>
                <c:pt idx="315">
                  <c:v>2.2842999999999999E-2</c:v>
                </c:pt>
                <c:pt idx="316">
                  <c:v>-1.0779E-2</c:v>
                </c:pt>
                <c:pt idx="317">
                  <c:v>-4.7828000000000002E-2</c:v>
                </c:pt>
                <c:pt idx="318">
                  <c:v>-9.1441999999999996E-2</c:v>
                </c:pt>
                <c:pt idx="319">
                  <c:v>-0.12936</c:v>
                </c:pt>
                <c:pt idx="320">
                  <c:v>-0.14752999999999999</c:v>
                </c:pt>
                <c:pt idx="321">
                  <c:v>-0.14165</c:v>
                </c:pt>
                <c:pt idx="322">
                  <c:v>-0.11612</c:v>
                </c:pt>
                <c:pt idx="323">
                  <c:v>-8.3721000000000004E-2</c:v>
                </c:pt>
                <c:pt idx="324">
                  <c:v>-6.6071000000000005E-2</c:v>
                </c:pt>
                <c:pt idx="325">
                  <c:v>-7.9259999999999997E-2</c:v>
                </c:pt>
                <c:pt idx="326">
                  <c:v>-0.11408</c:v>
                </c:pt>
                <c:pt idx="327">
                  <c:v>-0.14193</c:v>
                </c:pt>
                <c:pt idx="328">
                  <c:v>-0.14654</c:v>
                </c:pt>
                <c:pt idx="329">
                  <c:v>-0.14163999999999999</c:v>
                </c:pt>
                <c:pt idx="330">
                  <c:v>-0.15262000000000001</c:v>
                </c:pt>
                <c:pt idx="331">
                  <c:v>-0.18870999999999999</c:v>
                </c:pt>
                <c:pt idx="332">
                  <c:v>-0.23765</c:v>
                </c:pt>
                <c:pt idx="333">
                  <c:v>-0.27972999999999998</c:v>
                </c:pt>
                <c:pt idx="334">
                  <c:v>-0.30136000000000002</c:v>
                </c:pt>
                <c:pt idx="335">
                  <c:v>-0.30166999999999999</c:v>
                </c:pt>
                <c:pt idx="336">
                  <c:v>-0.29155999999999999</c:v>
                </c:pt>
                <c:pt idx="337">
                  <c:v>-0.28226000000000001</c:v>
                </c:pt>
                <c:pt idx="338">
                  <c:v>-0.27283000000000002</c:v>
                </c:pt>
                <c:pt idx="339">
                  <c:v>-0.25552000000000002</c:v>
                </c:pt>
                <c:pt idx="340">
                  <c:v>-0.23383999999999999</c:v>
                </c:pt>
                <c:pt idx="341">
                  <c:v>-0.22187000000000001</c:v>
                </c:pt>
                <c:pt idx="342">
                  <c:v>-0.21912000000000001</c:v>
                </c:pt>
                <c:pt idx="343">
                  <c:v>-0.2011</c:v>
                </c:pt>
                <c:pt idx="344">
                  <c:v>-0.14964</c:v>
                </c:pt>
                <c:pt idx="345">
                  <c:v>-8.3882999999999999E-2</c:v>
                </c:pt>
                <c:pt idx="346">
                  <c:v>-4.3017E-2</c:v>
                </c:pt>
                <c:pt idx="347">
                  <c:v>-4.0954999999999998E-2</c:v>
                </c:pt>
                <c:pt idx="348">
                  <c:v>-5.4421999999999998E-2</c:v>
                </c:pt>
                <c:pt idx="349">
                  <c:v>-5.6256E-2</c:v>
                </c:pt>
                <c:pt idx="350">
                  <c:v>-4.3240000000000001E-2</c:v>
                </c:pt>
                <c:pt idx="351">
                  <c:v>-2.6589000000000002E-2</c:v>
                </c:pt>
                <c:pt idx="352">
                  <c:v>-1.2108000000000001E-2</c:v>
                </c:pt>
                <c:pt idx="353">
                  <c:v>-2.8892000000000002E-4</c:v>
                </c:pt>
                <c:pt idx="354">
                  <c:v>6.6988000000000004E-3</c:v>
                </c:pt>
                <c:pt idx="355">
                  <c:v>1.115E-2</c:v>
                </c:pt>
                <c:pt idx="356">
                  <c:v>2.3970000000000002E-2</c:v>
                </c:pt>
                <c:pt idx="357">
                  <c:v>4.8372999999999999E-2</c:v>
                </c:pt>
                <c:pt idx="358">
                  <c:v>6.4980999999999997E-2</c:v>
                </c:pt>
                <c:pt idx="359">
                  <c:v>4.895E-2</c:v>
                </c:pt>
                <c:pt idx="360">
                  <c:v>1.6387000000000001E-3</c:v>
                </c:pt>
                <c:pt idx="361">
                  <c:v>-4.8277E-2</c:v>
                </c:pt>
                <c:pt idx="362">
                  <c:v>-7.7074000000000004E-2</c:v>
                </c:pt>
                <c:pt idx="363">
                  <c:v>-8.7897000000000003E-2</c:v>
                </c:pt>
                <c:pt idx="364">
                  <c:v>-9.8860000000000003E-2</c:v>
                </c:pt>
                <c:pt idx="365">
                  <c:v>-0.12218</c:v>
                </c:pt>
                <c:pt idx="366">
                  <c:v>-0.15967999999999999</c:v>
                </c:pt>
                <c:pt idx="367">
                  <c:v>-0.20630999999999999</c:v>
                </c:pt>
                <c:pt idx="368">
                  <c:v>-0.24945999999999999</c:v>
                </c:pt>
                <c:pt idx="369">
                  <c:v>-0.27428000000000002</c:v>
                </c:pt>
                <c:pt idx="370">
                  <c:v>-0.27900999999999998</c:v>
                </c:pt>
                <c:pt idx="371">
                  <c:v>-0.27855999999999997</c:v>
                </c:pt>
                <c:pt idx="372">
                  <c:v>-0.28447</c:v>
                </c:pt>
                <c:pt idx="373">
                  <c:v>-0.28817999999999999</c:v>
                </c:pt>
                <c:pt idx="374">
                  <c:v>-0.27392</c:v>
                </c:pt>
                <c:pt idx="375">
                  <c:v>-0.24179</c:v>
                </c:pt>
                <c:pt idx="376">
                  <c:v>-0.20630000000000001</c:v>
                </c:pt>
                <c:pt idx="377">
                  <c:v>-0.17544000000000001</c:v>
                </c:pt>
                <c:pt idx="378">
                  <c:v>-0.14430999999999999</c:v>
                </c:pt>
                <c:pt idx="379">
                  <c:v>-0.10949</c:v>
                </c:pt>
                <c:pt idx="380">
                  <c:v>-7.8155000000000002E-2</c:v>
                </c:pt>
                <c:pt idx="381">
                  <c:v>-5.9610999999999997E-2</c:v>
                </c:pt>
                <c:pt idx="382">
                  <c:v>-5.5868000000000001E-2</c:v>
                </c:pt>
                <c:pt idx="383">
                  <c:v>-6.2465E-2</c:v>
                </c:pt>
                <c:pt idx="384">
                  <c:v>-7.1716000000000002E-2</c:v>
                </c:pt>
                <c:pt idx="385">
                  <c:v>-7.4146000000000004E-2</c:v>
                </c:pt>
                <c:pt idx="386">
                  <c:v>-6.4658999999999994E-2</c:v>
                </c:pt>
                <c:pt idx="387">
                  <c:v>-4.9873000000000001E-2</c:v>
                </c:pt>
                <c:pt idx="388">
                  <c:v>-4.2528999999999997E-2</c:v>
                </c:pt>
                <c:pt idx="389">
                  <c:v>-4.5546999999999997E-2</c:v>
                </c:pt>
                <c:pt idx="390">
                  <c:v>-4.7211000000000003E-2</c:v>
                </c:pt>
                <c:pt idx="391">
                  <c:v>-3.5332000000000002E-2</c:v>
                </c:pt>
                <c:pt idx="392">
                  <c:v>-1.1826E-2</c:v>
                </c:pt>
                <c:pt idx="393">
                  <c:v>9.6363999999999998E-3</c:v>
                </c:pt>
                <c:pt idx="394">
                  <c:v>1.7613E-2</c:v>
                </c:pt>
                <c:pt idx="395">
                  <c:v>1.289E-2</c:v>
                </c:pt>
                <c:pt idx="396">
                  <c:v>6.7168000000000002E-3</c:v>
                </c:pt>
                <c:pt idx="397">
                  <c:v>9.7351E-3</c:v>
                </c:pt>
                <c:pt idx="398">
                  <c:v>2.2001E-2</c:v>
                </c:pt>
                <c:pt idx="399">
                  <c:v>3.6427000000000001E-2</c:v>
                </c:pt>
                <c:pt idx="400">
                  <c:v>5.2395999999999998E-2</c:v>
                </c:pt>
                <c:pt idx="401">
                  <c:v>7.7683000000000002E-2</c:v>
                </c:pt>
                <c:pt idx="402">
                  <c:v>0.11046</c:v>
                </c:pt>
                <c:pt idx="403">
                  <c:v>0.12895000000000001</c:v>
                </c:pt>
                <c:pt idx="404">
                  <c:v>0.11364</c:v>
                </c:pt>
                <c:pt idx="405">
                  <c:v>7.7406000000000003E-2</c:v>
                </c:pt>
                <c:pt idx="406">
                  <c:v>5.7636E-2</c:v>
                </c:pt>
                <c:pt idx="407">
                  <c:v>7.5497999999999996E-2</c:v>
                </c:pt>
                <c:pt idx="408">
                  <c:v>0.11611</c:v>
                </c:pt>
                <c:pt idx="409">
                  <c:v>0.15323999999999999</c:v>
                </c:pt>
                <c:pt idx="410">
                  <c:v>0.17935000000000001</c:v>
                </c:pt>
                <c:pt idx="411">
                  <c:v>0.20165</c:v>
                </c:pt>
                <c:pt idx="412">
                  <c:v>0.22040000000000001</c:v>
                </c:pt>
                <c:pt idx="413">
                  <c:v>0.22659000000000001</c:v>
                </c:pt>
                <c:pt idx="414">
                  <c:v>0.21956999999999999</c:v>
                </c:pt>
                <c:pt idx="415">
                  <c:v>0.21478</c:v>
                </c:pt>
                <c:pt idx="416">
                  <c:v>0.22980999999999999</c:v>
                </c:pt>
                <c:pt idx="417">
                  <c:v>0.26641999999999999</c:v>
                </c:pt>
                <c:pt idx="418">
                  <c:v>0.30876999999999999</c:v>
                </c:pt>
                <c:pt idx="419">
                  <c:v>0.33868999999999999</c:v>
                </c:pt>
                <c:pt idx="420">
                  <c:v>0.35286000000000001</c:v>
                </c:pt>
                <c:pt idx="421">
                  <c:v>0.36446000000000001</c:v>
                </c:pt>
                <c:pt idx="422">
                  <c:v>0.38589000000000001</c:v>
                </c:pt>
                <c:pt idx="423">
                  <c:v>0.41259000000000001</c:v>
                </c:pt>
                <c:pt idx="424">
                  <c:v>0.42938999999999999</c:v>
                </c:pt>
                <c:pt idx="425">
                  <c:v>0.43208999999999997</c:v>
                </c:pt>
                <c:pt idx="426">
                  <c:v>0.43331999999999998</c:v>
                </c:pt>
                <c:pt idx="427">
                  <c:v>0.44269999999999998</c:v>
                </c:pt>
                <c:pt idx="428">
                  <c:v>0.44912000000000002</c:v>
                </c:pt>
                <c:pt idx="429">
                  <c:v>0.43184</c:v>
                </c:pt>
                <c:pt idx="430">
                  <c:v>0.38719999999999999</c:v>
                </c:pt>
                <c:pt idx="431">
                  <c:v>0.33605000000000002</c:v>
                </c:pt>
                <c:pt idx="432">
                  <c:v>0.30221999999999999</c:v>
                </c:pt>
                <c:pt idx="433">
                  <c:v>0.28842000000000001</c:v>
                </c:pt>
                <c:pt idx="434">
                  <c:v>0.27681</c:v>
                </c:pt>
                <c:pt idx="435">
                  <c:v>0.25131999999999999</c:v>
                </c:pt>
                <c:pt idx="436">
                  <c:v>0.21468999999999999</c:v>
                </c:pt>
                <c:pt idx="437">
                  <c:v>0.18204999999999999</c:v>
                </c:pt>
                <c:pt idx="438">
                  <c:v>0.16164999999999999</c:v>
                </c:pt>
                <c:pt idx="439">
                  <c:v>0.14796000000000001</c:v>
                </c:pt>
                <c:pt idx="440">
                  <c:v>0.13400999999999999</c:v>
                </c:pt>
                <c:pt idx="441">
                  <c:v>0.12281</c:v>
                </c:pt>
                <c:pt idx="442">
                  <c:v>0.12088</c:v>
                </c:pt>
                <c:pt idx="443">
                  <c:v>0.12497999999999999</c:v>
                </c:pt>
                <c:pt idx="444">
                  <c:v>0.12385</c:v>
                </c:pt>
                <c:pt idx="445">
                  <c:v>0.11237</c:v>
                </c:pt>
                <c:pt idx="446">
                  <c:v>9.6284999999999996E-2</c:v>
                </c:pt>
                <c:pt idx="447">
                  <c:v>8.0854999999999996E-2</c:v>
                </c:pt>
                <c:pt idx="448">
                  <c:v>6.2338999999999999E-2</c:v>
                </c:pt>
                <c:pt idx="449">
                  <c:v>3.5997000000000001E-2</c:v>
                </c:pt>
                <c:pt idx="450">
                  <c:v>7.4339999999999996E-3</c:v>
                </c:pt>
                <c:pt idx="451">
                  <c:v>-1.1956E-2</c:v>
                </c:pt>
                <c:pt idx="452">
                  <c:v>-2.0605999999999999E-2</c:v>
                </c:pt>
                <c:pt idx="453">
                  <c:v>-3.024E-2</c:v>
                </c:pt>
                <c:pt idx="454">
                  <c:v>-4.9356999999999998E-2</c:v>
                </c:pt>
                <c:pt idx="455">
                  <c:v>-6.8149000000000001E-2</c:v>
                </c:pt>
                <c:pt idx="456">
                  <c:v>-6.7553000000000002E-2</c:v>
                </c:pt>
                <c:pt idx="457">
                  <c:v>-4.2786999999999999E-2</c:v>
                </c:pt>
                <c:pt idx="458">
                  <c:v>-9.5458999999999995E-3</c:v>
                </c:pt>
                <c:pt idx="459">
                  <c:v>1.5838999999999999E-2</c:v>
                </c:pt>
                <c:pt idx="460">
                  <c:v>3.3022000000000003E-2</c:v>
                </c:pt>
                <c:pt idx="461">
                  <c:v>4.7792000000000001E-2</c:v>
                </c:pt>
                <c:pt idx="462">
                  <c:v>5.5647000000000002E-2</c:v>
                </c:pt>
                <c:pt idx="463">
                  <c:v>4.8873E-2</c:v>
                </c:pt>
                <c:pt idx="464">
                  <c:v>3.4722999999999997E-2</c:v>
                </c:pt>
                <c:pt idx="465">
                  <c:v>2.9276E-2</c:v>
                </c:pt>
                <c:pt idx="466">
                  <c:v>3.2722000000000001E-2</c:v>
                </c:pt>
                <c:pt idx="467">
                  <c:v>2.8822E-2</c:v>
                </c:pt>
                <c:pt idx="468">
                  <c:v>1.4416E-2</c:v>
                </c:pt>
                <c:pt idx="469">
                  <c:v>1.1214999999999999E-2</c:v>
                </c:pt>
                <c:pt idx="470">
                  <c:v>3.6229999999999998E-2</c:v>
                </c:pt>
                <c:pt idx="471">
                  <c:v>7.5012999999999996E-2</c:v>
                </c:pt>
                <c:pt idx="472">
                  <c:v>0.1003</c:v>
                </c:pt>
                <c:pt idx="473">
                  <c:v>0.10804</c:v>
                </c:pt>
                <c:pt idx="474">
                  <c:v>0.11778</c:v>
                </c:pt>
                <c:pt idx="475">
                  <c:v>0.14213000000000001</c:v>
                </c:pt>
                <c:pt idx="476">
                  <c:v>0.17254</c:v>
                </c:pt>
                <c:pt idx="477">
                  <c:v>0.19488</c:v>
                </c:pt>
                <c:pt idx="478">
                  <c:v>0.20393</c:v>
                </c:pt>
                <c:pt idx="479">
                  <c:v>0.19932</c:v>
                </c:pt>
                <c:pt idx="480">
                  <c:v>0.17923</c:v>
                </c:pt>
                <c:pt idx="481">
                  <c:v>0.14349000000000001</c:v>
                </c:pt>
                <c:pt idx="482">
                  <c:v>9.6939999999999998E-2</c:v>
                </c:pt>
                <c:pt idx="483">
                  <c:v>4.6557000000000001E-2</c:v>
                </c:pt>
                <c:pt idx="484">
                  <c:v>-5.6840000000000005E-4</c:v>
                </c:pt>
                <c:pt idx="485">
                  <c:v>-3.7255000000000003E-2</c:v>
                </c:pt>
                <c:pt idx="486">
                  <c:v>-6.028E-2</c:v>
                </c:pt>
                <c:pt idx="487">
                  <c:v>-7.4590000000000004E-2</c:v>
                </c:pt>
                <c:pt idx="488">
                  <c:v>-8.8428999999999994E-2</c:v>
                </c:pt>
                <c:pt idx="489">
                  <c:v>-0.10456</c:v>
                </c:pt>
                <c:pt idx="490">
                  <c:v>-0.11985999999999999</c:v>
                </c:pt>
                <c:pt idx="491">
                  <c:v>-0.13034999999999999</c:v>
                </c:pt>
                <c:pt idx="492">
                  <c:v>-0.13186</c:v>
                </c:pt>
                <c:pt idx="493">
                  <c:v>-0.1208</c:v>
                </c:pt>
                <c:pt idx="494">
                  <c:v>-0.10251</c:v>
                </c:pt>
                <c:pt idx="495">
                  <c:v>-9.4475000000000003E-2</c:v>
                </c:pt>
                <c:pt idx="496">
                  <c:v>-0.10990999999999999</c:v>
                </c:pt>
                <c:pt idx="497">
                  <c:v>-0.13869999999999999</c:v>
                </c:pt>
                <c:pt idx="498">
                  <c:v>-0.15486</c:v>
                </c:pt>
                <c:pt idx="499">
                  <c:v>-0.14451</c:v>
                </c:pt>
                <c:pt idx="500">
                  <c:v>-0.11905</c:v>
                </c:pt>
                <c:pt idx="501">
                  <c:v>-0.1007</c:v>
                </c:pt>
                <c:pt idx="502">
                  <c:v>-0.10344</c:v>
                </c:pt>
                <c:pt idx="503">
                  <c:v>-0.12806000000000001</c:v>
                </c:pt>
                <c:pt idx="504">
                  <c:v>-0.16525000000000001</c:v>
                </c:pt>
                <c:pt idx="505">
                  <c:v>-0.20013</c:v>
                </c:pt>
                <c:pt idx="506">
                  <c:v>-0.22087000000000001</c:v>
                </c:pt>
                <c:pt idx="507">
                  <c:v>-0.22631000000000001</c:v>
                </c:pt>
                <c:pt idx="508">
                  <c:v>-0.22159999999999999</c:v>
                </c:pt>
                <c:pt idx="509">
                  <c:v>-0.20896000000000001</c:v>
                </c:pt>
                <c:pt idx="510">
                  <c:v>-0.19173999999999999</c:v>
                </c:pt>
                <c:pt idx="511">
                  <c:v>-0.18426999999999999</c:v>
                </c:pt>
                <c:pt idx="512">
                  <c:v>-0.20247000000000001</c:v>
                </c:pt>
                <c:pt idx="513">
                  <c:v>-0.24081</c:v>
                </c:pt>
                <c:pt idx="514">
                  <c:v>-0.27293000000000001</c:v>
                </c:pt>
                <c:pt idx="515">
                  <c:v>-0.28262999999999999</c:v>
                </c:pt>
                <c:pt idx="516">
                  <c:v>-0.28188000000000002</c:v>
                </c:pt>
                <c:pt idx="517">
                  <c:v>-0.28908</c:v>
                </c:pt>
                <c:pt idx="518">
                  <c:v>-0.30209000000000003</c:v>
                </c:pt>
                <c:pt idx="519">
                  <c:v>-0.30678</c:v>
                </c:pt>
                <c:pt idx="520">
                  <c:v>-0.30274000000000001</c:v>
                </c:pt>
                <c:pt idx="521">
                  <c:v>-0.30131999999999998</c:v>
                </c:pt>
                <c:pt idx="522">
                  <c:v>-0.30020000000000002</c:v>
                </c:pt>
                <c:pt idx="523">
                  <c:v>-0.27850000000000003</c:v>
                </c:pt>
                <c:pt idx="524">
                  <c:v>-0.22314000000000001</c:v>
                </c:pt>
                <c:pt idx="525">
                  <c:v>-0.14810999999999999</c:v>
                </c:pt>
                <c:pt idx="526">
                  <c:v>-8.1888000000000002E-2</c:v>
                </c:pt>
                <c:pt idx="527">
                  <c:v>-4.4250999999999999E-2</c:v>
                </c:pt>
                <c:pt idx="528">
                  <c:v>-3.9137999999999999E-2</c:v>
                </c:pt>
                <c:pt idx="529">
                  <c:v>-5.926E-2</c:v>
                </c:pt>
                <c:pt idx="530">
                  <c:v>-8.9555999999999997E-2</c:v>
                </c:pt>
                <c:pt idx="531">
                  <c:v>-0.11335000000000001</c:v>
                </c:pt>
                <c:pt idx="532">
                  <c:v>-0.12421</c:v>
                </c:pt>
                <c:pt idx="533">
                  <c:v>-0.12891</c:v>
                </c:pt>
                <c:pt idx="534">
                  <c:v>-0.13444</c:v>
                </c:pt>
                <c:pt idx="535">
                  <c:v>-0.13863</c:v>
                </c:pt>
                <c:pt idx="536">
                  <c:v>-0.14027000000000001</c:v>
                </c:pt>
                <c:pt idx="537">
                  <c:v>-0.15015000000000001</c:v>
                </c:pt>
                <c:pt idx="538">
                  <c:v>-0.17956</c:v>
                </c:pt>
                <c:pt idx="539">
                  <c:v>-0.22084000000000001</c:v>
                </c:pt>
                <c:pt idx="540">
                  <c:v>-0.25240000000000001</c:v>
                </c:pt>
                <c:pt idx="541">
                  <c:v>-0.26422000000000001</c:v>
                </c:pt>
                <c:pt idx="542">
                  <c:v>-0.26727000000000001</c:v>
                </c:pt>
                <c:pt idx="543">
                  <c:v>-0.27514</c:v>
                </c:pt>
                <c:pt idx="544">
                  <c:v>-0.28759000000000001</c:v>
                </c:pt>
                <c:pt idx="545">
                  <c:v>-0.29748000000000002</c:v>
                </c:pt>
                <c:pt idx="546">
                  <c:v>-0.30370999999999998</c:v>
                </c:pt>
                <c:pt idx="547">
                  <c:v>-0.30864999999999998</c:v>
                </c:pt>
                <c:pt idx="548">
                  <c:v>-0.30941999999999997</c:v>
                </c:pt>
                <c:pt idx="549">
                  <c:v>-0.30059999999999998</c:v>
                </c:pt>
                <c:pt idx="550">
                  <c:v>-0.28233999999999998</c:v>
                </c:pt>
                <c:pt idx="551">
                  <c:v>-0.25901999999999997</c:v>
                </c:pt>
                <c:pt idx="552">
                  <c:v>-0.23377000000000001</c:v>
                </c:pt>
                <c:pt idx="553">
                  <c:v>-0.21196000000000001</c:v>
                </c:pt>
                <c:pt idx="554">
                  <c:v>-0.20621999999999999</c:v>
                </c:pt>
                <c:pt idx="555">
                  <c:v>-0.22663</c:v>
                </c:pt>
                <c:pt idx="556">
                  <c:v>-0.26438</c:v>
                </c:pt>
                <c:pt idx="557">
                  <c:v>-0.29411999999999999</c:v>
                </c:pt>
                <c:pt idx="558">
                  <c:v>-0.29647000000000001</c:v>
                </c:pt>
                <c:pt idx="559">
                  <c:v>-0.27309</c:v>
                </c:pt>
                <c:pt idx="560">
                  <c:v>-0.23821000000000001</c:v>
                </c:pt>
                <c:pt idx="561">
                  <c:v>-0.20311000000000001</c:v>
                </c:pt>
                <c:pt idx="562">
                  <c:v>-0.17313999999999999</c:v>
                </c:pt>
                <c:pt idx="563">
                  <c:v>-0.15143999999999999</c:v>
                </c:pt>
                <c:pt idx="564">
                  <c:v>-0.13503000000000001</c:v>
                </c:pt>
                <c:pt idx="565">
                  <c:v>-0.11067</c:v>
                </c:pt>
                <c:pt idx="566">
                  <c:v>-6.7264000000000004E-2</c:v>
                </c:pt>
                <c:pt idx="567">
                  <c:v>-1.5558000000000001E-2</c:v>
                </c:pt>
                <c:pt idx="568">
                  <c:v>1.5900999999999998E-2</c:v>
                </c:pt>
                <c:pt idx="569">
                  <c:v>1.2567E-2</c:v>
                </c:pt>
                <c:pt idx="570">
                  <c:v>-6.6833999999999999E-3</c:v>
                </c:pt>
                <c:pt idx="571">
                  <c:v>-1.3944E-2</c:v>
                </c:pt>
                <c:pt idx="572">
                  <c:v>-1.0907999999999999E-2</c:v>
                </c:pt>
                <c:pt idx="573">
                  <c:v>-2.5735999999999998E-2</c:v>
                </c:pt>
                <c:pt idx="574">
                  <c:v>-6.8356E-2</c:v>
                </c:pt>
                <c:pt idx="575">
                  <c:v>-0.1076</c:v>
                </c:pt>
                <c:pt idx="576">
                  <c:v>-0.10654</c:v>
                </c:pt>
                <c:pt idx="577">
                  <c:v>-6.8751999999999994E-2</c:v>
                </c:pt>
                <c:pt idx="578">
                  <c:v>-3.1600000000000003E-2</c:v>
                </c:pt>
                <c:pt idx="579">
                  <c:v>-1.8557000000000001E-2</c:v>
                </c:pt>
                <c:pt idx="580">
                  <c:v>-1.7472000000000001E-2</c:v>
                </c:pt>
                <c:pt idx="581">
                  <c:v>-7.1478999999999996E-3</c:v>
                </c:pt>
                <c:pt idx="582">
                  <c:v>1.3812E-2</c:v>
                </c:pt>
                <c:pt idx="583">
                  <c:v>3.2752000000000003E-2</c:v>
                </c:pt>
                <c:pt idx="584">
                  <c:v>4.2423000000000002E-2</c:v>
                </c:pt>
                <c:pt idx="585">
                  <c:v>4.2748000000000001E-2</c:v>
                </c:pt>
                <c:pt idx="586">
                  <c:v>3.2767999999999999E-2</c:v>
                </c:pt>
                <c:pt idx="587">
                  <c:v>1.3554E-2</c:v>
                </c:pt>
                <c:pt idx="588">
                  <c:v>-5.4850999999999997E-3</c:v>
                </c:pt>
                <c:pt idx="589">
                  <c:v>-1.3703E-2</c:v>
                </c:pt>
                <c:pt idx="590">
                  <c:v>-1.0068000000000001E-2</c:v>
                </c:pt>
                <c:pt idx="591">
                  <c:v>6.6253000000000004E-4</c:v>
                </c:pt>
                <c:pt idx="592">
                  <c:v>1.8046E-2</c:v>
                </c:pt>
                <c:pt idx="593">
                  <c:v>4.2389000000000003E-2</c:v>
                </c:pt>
                <c:pt idx="594">
                  <c:v>6.4047999999999994E-2</c:v>
                </c:pt>
                <c:pt idx="595">
                  <c:v>6.8065000000000001E-2</c:v>
                </c:pt>
                <c:pt idx="596">
                  <c:v>5.1456000000000002E-2</c:v>
                </c:pt>
                <c:pt idx="597">
                  <c:v>2.7612000000000001E-2</c:v>
                </c:pt>
                <c:pt idx="598">
                  <c:v>1.1050000000000001E-2</c:v>
                </c:pt>
                <c:pt idx="599">
                  <c:v>4.0407999999999998E-3</c:v>
                </c:pt>
                <c:pt idx="600" formatCode="0.00E+00">
                  <c:v>-3.8609000000000003E-5</c:v>
                </c:pt>
                <c:pt idx="601">
                  <c:v>-6.6483999999999996E-3</c:v>
                </c:pt>
                <c:pt idx="602">
                  <c:v>-1.6247000000000001E-2</c:v>
                </c:pt>
                <c:pt idx="603">
                  <c:v>-2.547E-2</c:v>
                </c:pt>
                <c:pt idx="604">
                  <c:v>-2.9642000000000002E-2</c:v>
                </c:pt>
                <c:pt idx="605">
                  <c:v>-2.8355999999999999E-2</c:v>
                </c:pt>
                <c:pt idx="606">
                  <c:v>-2.9734E-2</c:v>
                </c:pt>
                <c:pt idx="607">
                  <c:v>-4.2777000000000003E-2</c:v>
                </c:pt>
                <c:pt idx="608">
                  <c:v>-6.2300000000000001E-2</c:v>
                </c:pt>
                <c:pt idx="609">
                  <c:v>-6.8637000000000004E-2</c:v>
                </c:pt>
                <c:pt idx="610">
                  <c:v>-4.9756000000000002E-2</c:v>
                </c:pt>
                <c:pt idx="611">
                  <c:v>-1.9991999999999999E-2</c:v>
                </c:pt>
                <c:pt idx="612">
                  <c:v>-7.6969999999999998E-3</c:v>
                </c:pt>
                <c:pt idx="613">
                  <c:v>-2.2966E-2</c:v>
                </c:pt>
                <c:pt idx="614">
                  <c:v>-4.4271999999999999E-2</c:v>
                </c:pt>
                <c:pt idx="615">
                  <c:v>-4.0719999999999999E-2</c:v>
                </c:pt>
                <c:pt idx="616">
                  <c:v>-4.1618999999999996E-3</c:v>
                </c:pt>
                <c:pt idx="617">
                  <c:v>4.3666999999999997E-2</c:v>
                </c:pt>
                <c:pt idx="618">
                  <c:v>7.3107000000000005E-2</c:v>
                </c:pt>
                <c:pt idx="619">
                  <c:v>7.2040999999999994E-2</c:v>
                </c:pt>
                <c:pt idx="620">
                  <c:v>5.1105999999999999E-2</c:v>
                </c:pt>
                <c:pt idx="621">
                  <c:v>2.8754999999999999E-2</c:v>
                </c:pt>
                <c:pt idx="622">
                  <c:v>1.4787E-2</c:v>
                </c:pt>
                <c:pt idx="623">
                  <c:v>8.4580999999999996E-3</c:v>
                </c:pt>
                <c:pt idx="624">
                  <c:v>8.9060000000000007E-3</c:v>
                </c:pt>
                <c:pt idx="625">
                  <c:v>2.1132000000000001E-2</c:v>
                </c:pt>
                <c:pt idx="626">
                  <c:v>4.8384000000000003E-2</c:v>
                </c:pt>
                <c:pt idx="627">
                  <c:v>8.3320000000000005E-2</c:v>
                </c:pt>
                <c:pt idx="628">
                  <c:v>0.11437</c:v>
                </c:pt>
                <c:pt idx="629">
                  <c:v>0.13976</c:v>
                </c:pt>
                <c:pt idx="630">
                  <c:v>0.16564999999999999</c:v>
                </c:pt>
                <c:pt idx="631">
                  <c:v>0.18790999999999999</c:v>
                </c:pt>
                <c:pt idx="632">
                  <c:v>0.18751999999999999</c:v>
                </c:pt>
                <c:pt idx="633">
                  <c:v>0.15348000000000001</c:v>
                </c:pt>
                <c:pt idx="634">
                  <c:v>0.10231999999999999</c:v>
                </c:pt>
                <c:pt idx="635">
                  <c:v>6.2225999999999997E-2</c:v>
                </c:pt>
                <c:pt idx="636">
                  <c:v>4.1487999999999997E-2</c:v>
                </c:pt>
                <c:pt idx="637">
                  <c:v>2.6091E-2</c:v>
                </c:pt>
                <c:pt idx="638">
                  <c:v>6.4494000000000001E-3</c:v>
                </c:pt>
                <c:pt idx="639">
                  <c:v>-1.0106E-2</c:v>
                </c:pt>
                <c:pt idx="640">
                  <c:v>-1.7611000000000002E-2</c:v>
                </c:pt>
                <c:pt idx="641">
                  <c:v>-2.6598E-2</c:v>
                </c:pt>
                <c:pt idx="642">
                  <c:v>-5.1047000000000002E-2</c:v>
                </c:pt>
                <c:pt idx="643">
                  <c:v>-8.9827000000000004E-2</c:v>
                </c:pt>
                <c:pt idx="644">
                  <c:v>-0.12998999999999999</c:v>
                </c:pt>
                <c:pt idx="645">
                  <c:v>-0.16073000000000001</c:v>
                </c:pt>
                <c:pt idx="646">
                  <c:v>-0.17671999999999999</c:v>
                </c:pt>
                <c:pt idx="647">
                  <c:v>-0.17729</c:v>
                </c:pt>
                <c:pt idx="648">
                  <c:v>-0.17283000000000001</c:v>
                </c:pt>
                <c:pt idx="649">
                  <c:v>-0.18285999999999999</c:v>
                </c:pt>
                <c:pt idx="650">
                  <c:v>-0.21476000000000001</c:v>
                </c:pt>
                <c:pt idx="651">
                  <c:v>-0.25031999999999999</c:v>
                </c:pt>
                <c:pt idx="652">
                  <c:v>-0.26689000000000002</c:v>
                </c:pt>
                <c:pt idx="653">
                  <c:v>-0.26685999999999999</c:v>
                </c:pt>
                <c:pt idx="654">
                  <c:v>-0.27059</c:v>
                </c:pt>
                <c:pt idx="655">
                  <c:v>-0.28388000000000002</c:v>
                </c:pt>
                <c:pt idx="656">
                  <c:v>-0.29231000000000001</c:v>
                </c:pt>
                <c:pt idx="657">
                  <c:v>-0.29082999999999998</c:v>
                </c:pt>
                <c:pt idx="658">
                  <c:v>-0.29929</c:v>
                </c:pt>
                <c:pt idx="659">
                  <c:v>-0.33759</c:v>
                </c:pt>
                <c:pt idx="660">
                  <c:v>-0.39883000000000002</c:v>
                </c:pt>
                <c:pt idx="661">
                  <c:v>-0.45916000000000001</c:v>
                </c:pt>
                <c:pt idx="662">
                  <c:v>-0.50424000000000002</c:v>
                </c:pt>
                <c:pt idx="663">
                  <c:v>-0.53288000000000002</c:v>
                </c:pt>
                <c:pt idx="664">
                  <c:v>-0.54229000000000005</c:v>
                </c:pt>
                <c:pt idx="665">
                  <c:v>-0.52729000000000004</c:v>
                </c:pt>
                <c:pt idx="666">
                  <c:v>-0.49479000000000001</c:v>
                </c:pt>
                <c:pt idx="667">
                  <c:v>-0.46390999999999999</c:v>
                </c:pt>
                <c:pt idx="668">
                  <c:v>-0.44513000000000003</c:v>
                </c:pt>
                <c:pt idx="669">
                  <c:v>-0.42864999999999998</c:v>
                </c:pt>
                <c:pt idx="670">
                  <c:v>-0.40085999999999999</c:v>
                </c:pt>
                <c:pt idx="671">
                  <c:v>-0.36516999999999999</c:v>
                </c:pt>
                <c:pt idx="672">
                  <c:v>-0.33649000000000001</c:v>
                </c:pt>
                <c:pt idx="673">
                  <c:v>-0.31802999999999998</c:v>
                </c:pt>
                <c:pt idx="674">
                  <c:v>-0.29647000000000001</c:v>
                </c:pt>
                <c:pt idx="675">
                  <c:v>-0.26329999999999998</c:v>
                </c:pt>
                <c:pt idx="676">
                  <c:v>-0.2293</c:v>
                </c:pt>
                <c:pt idx="677">
                  <c:v>-0.20668</c:v>
                </c:pt>
                <c:pt idx="678">
                  <c:v>-0.18351999999999999</c:v>
                </c:pt>
                <c:pt idx="679">
                  <c:v>-0.13167999999999999</c:v>
                </c:pt>
                <c:pt idx="680">
                  <c:v>-4.3450000000000003E-2</c:v>
                </c:pt>
                <c:pt idx="681">
                  <c:v>5.2433E-2</c:v>
                </c:pt>
                <c:pt idx="682">
                  <c:v>0.11888</c:v>
                </c:pt>
                <c:pt idx="683">
                  <c:v>0.14624999999999999</c:v>
                </c:pt>
                <c:pt idx="684">
                  <c:v>0.15214</c:v>
                </c:pt>
                <c:pt idx="685">
                  <c:v>0.15403</c:v>
                </c:pt>
                <c:pt idx="686">
                  <c:v>0.15422</c:v>
                </c:pt>
                <c:pt idx="687">
                  <c:v>0.14818999999999999</c:v>
                </c:pt>
                <c:pt idx="688">
                  <c:v>0.13447000000000001</c:v>
                </c:pt>
                <c:pt idx="689">
                  <c:v>0.11527</c:v>
                </c:pt>
                <c:pt idx="690">
                  <c:v>9.7267000000000006E-2</c:v>
                </c:pt>
                <c:pt idx="691">
                  <c:v>9.1730000000000006E-2</c:v>
                </c:pt>
                <c:pt idx="692">
                  <c:v>0.10269</c:v>
                </c:pt>
                <c:pt idx="693">
                  <c:v>0.11355999999999999</c:v>
                </c:pt>
                <c:pt idx="694">
                  <c:v>9.9285999999999999E-2</c:v>
                </c:pt>
                <c:pt idx="695">
                  <c:v>5.8855999999999999E-2</c:v>
                </c:pt>
                <c:pt idx="696">
                  <c:v>2.4265999999999999E-2</c:v>
                </c:pt>
                <c:pt idx="697">
                  <c:v>2.7078000000000001E-2</c:v>
                </c:pt>
                <c:pt idx="698">
                  <c:v>6.3220999999999999E-2</c:v>
                </c:pt>
                <c:pt idx="699">
                  <c:v>0.10106999999999999</c:v>
                </c:pt>
                <c:pt idx="700">
                  <c:v>0.11816</c:v>
                </c:pt>
                <c:pt idx="701">
                  <c:v>0.11745999999999999</c:v>
                </c:pt>
                <c:pt idx="702">
                  <c:v>0.11092</c:v>
                </c:pt>
                <c:pt idx="703">
                  <c:v>0.10255</c:v>
                </c:pt>
                <c:pt idx="704">
                  <c:v>9.2834E-2</c:v>
                </c:pt>
                <c:pt idx="705">
                  <c:v>8.7942999999999993E-2</c:v>
                </c:pt>
                <c:pt idx="706">
                  <c:v>9.5018000000000005E-2</c:v>
                </c:pt>
                <c:pt idx="707">
                  <c:v>0.11169</c:v>
                </c:pt>
                <c:pt idx="708">
                  <c:v>0.12758</c:v>
                </c:pt>
                <c:pt idx="709">
                  <c:v>0.13621</c:v>
                </c:pt>
                <c:pt idx="710">
                  <c:v>0.14146</c:v>
                </c:pt>
                <c:pt idx="711">
                  <c:v>0.15203</c:v>
                </c:pt>
                <c:pt idx="712">
                  <c:v>0.17186999999999999</c:v>
                </c:pt>
                <c:pt idx="713">
                  <c:v>0.19689999999999999</c:v>
                </c:pt>
                <c:pt idx="714">
                  <c:v>0.21951999999999999</c:v>
                </c:pt>
                <c:pt idx="715">
                  <c:v>0.23482</c:v>
                </c:pt>
                <c:pt idx="716">
                  <c:v>0.24185000000000001</c:v>
                </c:pt>
                <c:pt idx="717">
                  <c:v>0.24141000000000001</c:v>
                </c:pt>
                <c:pt idx="718">
                  <c:v>0.23666000000000001</c:v>
                </c:pt>
                <c:pt idx="719">
                  <c:v>0.23654</c:v>
                </c:pt>
                <c:pt idx="720">
                  <c:v>0.25241999999999998</c:v>
                </c:pt>
                <c:pt idx="721">
                  <c:v>0.28666000000000003</c:v>
                </c:pt>
                <c:pt idx="722">
                  <c:v>0.32795000000000002</c:v>
                </c:pt>
                <c:pt idx="723">
                  <c:v>0.36307</c:v>
                </c:pt>
                <c:pt idx="724">
                  <c:v>0.38985999999999998</c:v>
                </c:pt>
                <c:pt idx="725">
                  <c:v>0.41120000000000001</c:v>
                </c:pt>
                <c:pt idx="726">
                  <c:v>0.41991000000000001</c:v>
                </c:pt>
                <c:pt idx="727">
                  <c:v>0.40115000000000001</c:v>
                </c:pt>
                <c:pt idx="728">
                  <c:v>0.35237000000000002</c:v>
                </c:pt>
                <c:pt idx="729">
                  <c:v>0.29113</c:v>
                </c:pt>
                <c:pt idx="730">
                  <c:v>0.23982000000000001</c:v>
                </c:pt>
                <c:pt idx="731">
                  <c:v>0.2114</c:v>
                </c:pt>
                <c:pt idx="732">
                  <c:v>0.21278</c:v>
                </c:pt>
                <c:pt idx="733">
                  <c:v>0.24746000000000001</c:v>
                </c:pt>
                <c:pt idx="734">
                  <c:v>0.30367</c:v>
                </c:pt>
                <c:pt idx="735">
                  <c:v>0.35064000000000001</c:v>
                </c:pt>
                <c:pt idx="736">
                  <c:v>0.36326999999999998</c:v>
                </c:pt>
                <c:pt idx="737">
                  <c:v>0.34831000000000001</c:v>
                </c:pt>
                <c:pt idx="738">
                  <c:v>0.33328000000000002</c:v>
                </c:pt>
                <c:pt idx="739">
                  <c:v>0.33240999999999998</c:v>
                </c:pt>
                <c:pt idx="740">
                  <c:v>0.33750999999999998</c:v>
                </c:pt>
                <c:pt idx="741">
                  <c:v>0.34116999999999997</c:v>
                </c:pt>
                <c:pt idx="742">
                  <c:v>0.35139999999999999</c:v>
                </c:pt>
                <c:pt idx="743">
                  <c:v>0.37805</c:v>
                </c:pt>
                <c:pt idx="744">
                  <c:v>0.41839999999999999</c:v>
                </c:pt>
                <c:pt idx="745">
                  <c:v>0.46285999999999999</c:v>
                </c:pt>
                <c:pt idx="746">
                  <c:v>0.50331999999999999</c:v>
                </c:pt>
                <c:pt idx="747">
                  <c:v>0.53000999999999998</c:v>
                </c:pt>
                <c:pt idx="748">
                  <c:v>0.53403999999999996</c:v>
                </c:pt>
                <c:pt idx="749">
                  <c:v>0.52305000000000001</c:v>
                </c:pt>
                <c:pt idx="750">
                  <c:v>0.52217000000000002</c:v>
                </c:pt>
                <c:pt idx="751">
                  <c:v>0.54569999999999996</c:v>
                </c:pt>
                <c:pt idx="752">
                  <c:v>0.57684999999999997</c:v>
                </c:pt>
                <c:pt idx="753">
                  <c:v>0.58953999999999995</c:v>
                </c:pt>
                <c:pt idx="754">
                  <c:v>0.58243</c:v>
                </c:pt>
                <c:pt idx="755">
                  <c:v>0.57443</c:v>
                </c:pt>
                <c:pt idx="756">
                  <c:v>0.57289000000000001</c:v>
                </c:pt>
                <c:pt idx="757">
                  <c:v>0.56842999999999999</c:v>
                </c:pt>
                <c:pt idx="758">
                  <c:v>0.56237000000000004</c:v>
                </c:pt>
                <c:pt idx="759">
                  <c:v>0.57533000000000001</c:v>
                </c:pt>
                <c:pt idx="760">
                  <c:v>0.61634999999999995</c:v>
                </c:pt>
                <c:pt idx="761">
                  <c:v>0.65941000000000005</c:v>
                </c:pt>
                <c:pt idx="762">
                  <c:v>0.66795000000000004</c:v>
                </c:pt>
                <c:pt idx="763">
                  <c:v>0.63651999999999997</c:v>
                </c:pt>
                <c:pt idx="764">
                  <c:v>0.59477999999999998</c:v>
                </c:pt>
                <c:pt idx="765">
                  <c:v>0.57279000000000002</c:v>
                </c:pt>
                <c:pt idx="766">
                  <c:v>0.57389000000000001</c:v>
                </c:pt>
                <c:pt idx="767">
                  <c:v>0.58126</c:v>
                </c:pt>
                <c:pt idx="768">
                  <c:v>0.57962999999999998</c:v>
                </c:pt>
                <c:pt idx="769">
                  <c:v>0.56589</c:v>
                </c:pt>
                <c:pt idx="770">
                  <c:v>0.54647999999999997</c:v>
                </c:pt>
                <c:pt idx="771">
                  <c:v>0.53158000000000005</c:v>
                </c:pt>
                <c:pt idx="772">
                  <c:v>0.52951000000000004</c:v>
                </c:pt>
                <c:pt idx="773">
                  <c:v>0.54032999999999998</c:v>
                </c:pt>
                <c:pt idx="774">
                  <c:v>0.55354000000000003</c:v>
                </c:pt>
                <c:pt idx="775">
                  <c:v>0.55657999999999996</c:v>
                </c:pt>
                <c:pt idx="776">
                  <c:v>0.54884999999999995</c:v>
                </c:pt>
                <c:pt idx="777">
                  <c:v>0.54456000000000004</c:v>
                </c:pt>
                <c:pt idx="778">
                  <c:v>0.55684999999999996</c:v>
                </c:pt>
                <c:pt idx="779">
                  <c:v>0.57967999999999997</c:v>
                </c:pt>
                <c:pt idx="780">
                  <c:v>0.59170999999999996</c:v>
                </c:pt>
                <c:pt idx="781">
                  <c:v>0.57899</c:v>
                </c:pt>
                <c:pt idx="782">
                  <c:v>0.54683999999999999</c:v>
                </c:pt>
                <c:pt idx="783">
                  <c:v>0.50732999999999995</c:v>
                </c:pt>
                <c:pt idx="784">
                  <c:v>0.46506999999999998</c:v>
                </c:pt>
                <c:pt idx="785">
                  <c:v>0.42282999999999998</c:v>
                </c:pt>
                <c:pt idx="786">
                  <c:v>0.39090999999999998</c:v>
                </c:pt>
                <c:pt idx="787">
                  <c:v>0.37808999999999998</c:v>
                </c:pt>
                <c:pt idx="788">
                  <c:v>0.37848999999999999</c:v>
                </c:pt>
                <c:pt idx="789">
                  <c:v>0.38146000000000002</c:v>
                </c:pt>
                <c:pt idx="790">
                  <c:v>0.39023999999999998</c:v>
                </c:pt>
                <c:pt idx="791">
                  <c:v>0.41419</c:v>
                </c:pt>
                <c:pt idx="792">
                  <c:v>0.44468000000000002</c:v>
                </c:pt>
                <c:pt idx="793">
                  <c:v>0.45949000000000001</c:v>
                </c:pt>
                <c:pt idx="794">
                  <c:v>0.45517999999999997</c:v>
                </c:pt>
                <c:pt idx="795">
                  <c:v>0.45363999999999999</c:v>
                </c:pt>
                <c:pt idx="796">
                  <c:v>0.46700000000000003</c:v>
                </c:pt>
                <c:pt idx="797">
                  <c:v>0.47696</c:v>
                </c:pt>
                <c:pt idx="798">
                  <c:v>0.46423999999999999</c:v>
                </c:pt>
                <c:pt idx="799">
                  <c:v>0.44026999999999999</c:v>
                </c:pt>
                <c:pt idx="800">
                  <c:v>0.42917</c:v>
                </c:pt>
                <c:pt idx="801">
                  <c:v>0.43252000000000002</c:v>
                </c:pt>
                <c:pt idx="802">
                  <c:v>0.43591999999999997</c:v>
                </c:pt>
                <c:pt idx="803">
                  <c:v>0.44009999999999999</c:v>
                </c:pt>
                <c:pt idx="804">
                  <c:v>0.45645999999999998</c:v>
                </c:pt>
                <c:pt idx="805">
                  <c:v>0.47394999999999998</c:v>
                </c:pt>
                <c:pt idx="806">
                  <c:v>0.46094000000000002</c:v>
                </c:pt>
                <c:pt idx="807">
                  <c:v>0.40883000000000003</c:v>
                </c:pt>
                <c:pt idx="808">
                  <c:v>0.34922999999999998</c:v>
                </c:pt>
                <c:pt idx="809">
                  <c:v>0.31413999999999997</c:v>
                </c:pt>
                <c:pt idx="810">
                  <c:v>0.29701</c:v>
                </c:pt>
                <c:pt idx="811">
                  <c:v>0.26854</c:v>
                </c:pt>
                <c:pt idx="812">
                  <c:v>0.21807000000000001</c:v>
                </c:pt>
                <c:pt idx="813">
                  <c:v>0.16400999999999999</c:v>
                </c:pt>
                <c:pt idx="814">
                  <c:v>0.13067999999999999</c:v>
                </c:pt>
                <c:pt idx="815">
                  <c:v>0.12781000000000001</c:v>
                </c:pt>
                <c:pt idx="816">
                  <c:v>0.14796000000000001</c:v>
                </c:pt>
                <c:pt idx="817">
                  <c:v>0.17355999999999999</c:v>
                </c:pt>
                <c:pt idx="818">
                  <c:v>0.18955</c:v>
                </c:pt>
                <c:pt idx="819">
                  <c:v>0.19589999999999999</c:v>
                </c:pt>
                <c:pt idx="820">
                  <c:v>0.20311000000000001</c:v>
                </c:pt>
                <c:pt idx="821">
                  <c:v>0.21137</c:v>
                </c:pt>
                <c:pt idx="822">
                  <c:v>0.20452999999999999</c:v>
                </c:pt>
                <c:pt idx="823">
                  <c:v>0.17333999999999999</c:v>
                </c:pt>
                <c:pt idx="824">
                  <c:v>0.1338</c:v>
                </c:pt>
                <c:pt idx="825">
                  <c:v>0.10928</c:v>
                </c:pt>
                <c:pt idx="826">
                  <c:v>0.10193000000000001</c:v>
                </c:pt>
                <c:pt idx="827">
                  <c:v>9.7860000000000003E-2</c:v>
                </c:pt>
                <c:pt idx="828">
                  <c:v>9.5313999999999996E-2</c:v>
                </c:pt>
                <c:pt idx="829">
                  <c:v>0.10811</c:v>
                </c:pt>
                <c:pt idx="830">
                  <c:v>0.13822000000000001</c:v>
                </c:pt>
                <c:pt idx="831">
                  <c:v>0.16314000000000001</c:v>
                </c:pt>
                <c:pt idx="832">
                  <c:v>0.16095000000000001</c:v>
                </c:pt>
                <c:pt idx="833">
                  <c:v>0.13763</c:v>
                </c:pt>
                <c:pt idx="834">
                  <c:v>0.11785</c:v>
                </c:pt>
                <c:pt idx="835">
                  <c:v>0.11372</c:v>
                </c:pt>
                <c:pt idx="836">
                  <c:v>0.11346000000000001</c:v>
                </c:pt>
                <c:pt idx="837">
                  <c:v>0.10091</c:v>
                </c:pt>
                <c:pt idx="838">
                  <c:v>7.7226000000000003E-2</c:v>
                </c:pt>
                <c:pt idx="839">
                  <c:v>5.7637000000000001E-2</c:v>
                </c:pt>
                <c:pt idx="840">
                  <c:v>5.0181000000000003E-2</c:v>
                </c:pt>
                <c:pt idx="841">
                  <c:v>4.4248000000000003E-2</c:v>
                </c:pt>
                <c:pt idx="842">
                  <c:v>2.3564999999999999E-2</c:v>
                </c:pt>
                <c:pt idx="843">
                  <c:v>-1.2588E-2</c:v>
                </c:pt>
                <c:pt idx="844">
                  <c:v>-4.7107000000000003E-2</c:v>
                </c:pt>
                <c:pt idx="845">
                  <c:v>-6.5157999999999994E-2</c:v>
                </c:pt>
                <c:pt idx="846">
                  <c:v>-7.0689000000000002E-2</c:v>
                </c:pt>
                <c:pt idx="847">
                  <c:v>-7.8018000000000004E-2</c:v>
                </c:pt>
                <c:pt idx="848">
                  <c:v>-9.0469999999999995E-2</c:v>
                </c:pt>
                <c:pt idx="849">
                  <c:v>-9.4532000000000005E-2</c:v>
                </c:pt>
                <c:pt idx="850">
                  <c:v>-7.6199000000000003E-2</c:v>
                </c:pt>
                <c:pt idx="851">
                  <c:v>-3.7873999999999998E-2</c:v>
                </c:pt>
                <c:pt idx="852">
                  <c:v>3.8432000000000002E-3</c:v>
                </c:pt>
                <c:pt idx="853">
                  <c:v>3.3945000000000003E-2</c:v>
                </c:pt>
                <c:pt idx="854">
                  <c:v>4.8715000000000001E-2</c:v>
                </c:pt>
                <c:pt idx="855">
                  <c:v>5.1035999999999998E-2</c:v>
                </c:pt>
                <c:pt idx="856">
                  <c:v>4.1911999999999998E-2</c:v>
                </c:pt>
                <c:pt idx="857">
                  <c:v>2.1106E-2</c:v>
                </c:pt>
                <c:pt idx="858">
                  <c:v>-6.1120999999999997E-3</c:v>
                </c:pt>
                <c:pt idx="859">
                  <c:v>-2.9995000000000001E-2</c:v>
                </c:pt>
                <c:pt idx="860">
                  <c:v>-4.6606000000000002E-2</c:v>
                </c:pt>
                <c:pt idx="861">
                  <c:v>-6.0777999999999999E-2</c:v>
                </c:pt>
                <c:pt idx="862">
                  <c:v>-7.4079999999999993E-2</c:v>
                </c:pt>
                <c:pt idx="863">
                  <c:v>-7.7636999999999998E-2</c:v>
                </c:pt>
                <c:pt idx="864">
                  <c:v>-6.8094000000000002E-2</c:v>
                </c:pt>
                <c:pt idx="865">
                  <c:v>-6.6268999999999995E-2</c:v>
                </c:pt>
                <c:pt idx="866">
                  <c:v>-0.1027</c:v>
                </c:pt>
                <c:pt idx="867">
                  <c:v>-0.17896999999999999</c:v>
                </c:pt>
                <c:pt idx="868">
                  <c:v>-0.25713999999999998</c:v>
                </c:pt>
                <c:pt idx="869">
                  <c:v>-0.29827999999999999</c:v>
                </c:pt>
                <c:pt idx="870">
                  <c:v>-0.30320999999999998</c:v>
                </c:pt>
                <c:pt idx="871">
                  <c:v>-0.30504999999999999</c:v>
                </c:pt>
                <c:pt idx="872">
                  <c:v>-0.32904</c:v>
                </c:pt>
                <c:pt idx="873">
                  <c:v>-0.37293999999999999</c:v>
                </c:pt>
                <c:pt idx="874">
                  <c:v>-0.42120000000000002</c:v>
                </c:pt>
                <c:pt idx="875">
                  <c:v>-0.46067000000000002</c:v>
                </c:pt>
                <c:pt idx="876">
                  <c:v>-0.47975000000000001</c:v>
                </c:pt>
                <c:pt idx="877">
                  <c:v>-0.46844000000000002</c:v>
                </c:pt>
                <c:pt idx="878">
                  <c:v>-0.42936000000000002</c:v>
                </c:pt>
                <c:pt idx="879">
                  <c:v>-0.38057999999999997</c:v>
                </c:pt>
                <c:pt idx="880">
                  <c:v>-0.33818999999999999</c:v>
                </c:pt>
                <c:pt idx="881">
                  <c:v>-0.30064999999999997</c:v>
                </c:pt>
                <c:pt idx="882">
                  <c:v>-0.25724999999999998</c:v>
                </c:pt>
                <c:pt idx="883">
                  <c:v>-0.20698</c:v>
                </c:pt>
                <c:pt idx="884">
                  <c:v>-0.16006000000000001</c:v>
                </c:pt>
                <c:pt idx="885">
                  <c:v>-0.124</c:v>
                </c:pt>
                <c:pt idx="886">
                  <c:v>-9.9032999999999996E-2</c:v>
                </c:pt>
                <c:pt idx="887">
                  <c:v>-8.7598999999999996E-2</c:v>
                </c:pt>
                <c:pt idx="888">
                  <c:v>-9.6615000000000006E-2</c:v>
                </c:pt>
                <c:pt idx="889">
                  <c:v>-0.12406</c:v>
                </c:pt>
                <c:pt idx="890">
                  <c:v>-0.15210000000000001</c:v>
                </c:pt>
                <c:pt idx="891">
                  <c:v>-0.16286999999999999</c:v>
                </c:pt>
                <c:pt idx="892">
                  <c:v>-0.15654000000000001</c:v>
                </c:pt>
                <c:pt idx="893">
                  <c:v>-0.14418</c:v>
                </c:pt>
                <c:pt idx="894">
                  <c:v>-0.12642</c:v>
                </c:pt>
                <c:pt idx="895">
                  <c:v>-9.2857999999999996E-2</c:v>
                </c:pt>
                <c:pt idx="896">
                  <c:v>-4.4035999999999999E-2</c:v>
                </c:pt>
                <c:pt idx="897">
                  <c:v>1.0728000000000001E-3</c:v>
                </c:pt>
                <c:pt idx="898">
                  <c:v>2.8409E-2</c:v>
                </c:pt>
                <c:pt idx="899">
                  <c:v>4.7995999999999997E-2</c:v>
                </c:pt>
                <c:pt idx="900">
                  <c:v>7.6450000000000004E-2</c:v>
                </c:pt>
                <c:pt idx="901">
                  <c:v>0.1082</c:v>
                </c:pt>
                <c:pt idx="902">
                  <c:v>0.12193</c:v>
                </c:pt>
                <c:pt idx="903">
                  <c:v>0.11491</c:v>
                </c:pt>
                <c:pt idx="904">
                  <c:v>0.11212</c:v>
                </c:pt>
                <c:pt idx="905">
                  <c:v>0.13372999999999999</c:v>
                </c:pt>
                <c:pt idx="906">
                  <c:v>0.16794000000000001</c:v>
                </c:pt>
                <c:pt idx="907">
                  <c:v>0.18795000000000001</c:v>
                </c:pt>
                <c:pt idx="908">
                  <c:v>0.18573999999999999</c:v>
                </c:pt>
                <c:pt idx="909">
                  <c:v>0.17460999999999999</c:v>
                </c:pt>
                <c:pt idx="910">
                  <c:v>0.16336999999999999</c:v>
                </c:pt>
                <c:pt idx="911">
                  <c:v>0.14530000000000001</c:v>
                </c:pt>
                <c:pt idx="912">
                  <c:v>0.11592</c:v>
                </c:pt>
                <c:pt idx="913">
                  <c:v>8.7513999999999995E-2</c:v>
                </c:pt>
                <c:pt idx="914">
                  <c:v>7.7232999999999996E-2</c:v>
                </c:pt>
                <c:pt idx="915">
                  <c:v>8.8428000000000007E-2</c:v>
                </c:pt>
                <c:pt idx="916">
                  <c:v>0.11271</c:v>
                </c:pt>
                <c:pt idx="917">
                  <c:v>0.14444000000000001</c:v>
                </c:pt>
                <c:pt idx="918">
                  <c:v>0.18110999999999999</c:v>
                </c:pt>
                <c:pt idx="919">
                  <c:v>0.21038999999999999</c:v>
                </c:pt>
                <c:pt idx="920">
                  <c:v>0.21210999999999999</c:v>
                </c:pt>
                <c:pt idx="921">
                  <c:v>0.18146999999999999</c:v>
                </c:pt>
                <c:pt idx="922">
                  <c:v>0.14166000000000001</c:v>
                </c:pt>
                <c:pt idx="923">
                  <c:v>0.12117</c:v>
                </c:pt>
                <c:pt idx="924">
                  <c:v>0.12146999999999999</c:v>
                </c:pt>
                <c:pt idx="925">
                  <c:v>0.11933000000000001</c:v>
                </c:pt>
                <c:pt idx="926">
                  <c:v>0.10197000000000001</c:v>
                </c:pt>
                <c:pt idx="927">
                  <c:v>8.5614999999999997E-2</c:v>
                </c:pt>
                <c:pt idx="928">
                  <c:v>9.1703999999999994E-2</c:v>
                </c:pt>
                <c:pt idx="929">
                  <c:v>0.115</c:v>
                </c:pt>
                <c:pt idx="930">
                  <c:v>0.12767000000000001</c:v>
                </c:pt>
                <c:pt idx="931">
                  <c:v>0.11071</c:v>
                </c:pt>
                <c:pt idx="932">
                  <c:v>7.0139000000000007E-2</c:v>
                </c:pt>
                <c:pt idx="933">
                  <c:v>2.393E-2</c:v>
                </c:pt>
                <c:pt idx="934">
                  <c:v>-1.4475E-2</c:v>
                </c:pt>
                <c:pt idx="935">
                  <c:v>-3.6948000000000002E-2</c:v>
                </c:pt>
                <c:pt idx="936">
                  <c:v>-3.6450999999999997E-2</c:v>
                </c:pt>
                <c:pt idx="937">
                  <c:v>-1.1087E-2</c:v>
                </c:pt>
                <c:pt idx="938">
                  <c:v>3.0596999999999999E-2</c:v>
                </c:pt>
                <c:pt idx="939">
                  <c:v>7.4355000000000004E-2</c:v>
                </c:pt>
                <c:pt idx="940">
                  <c:v>0.11078</c:v>
                </c:pt>
                <c:pt idx="941">
                  <c:v>0.13972999999999999</c:v>
                </c:pt>
                <c:pt idx="942">
                  <c:v>0.16520000000000001</c:v>
                </c:pt>
                <c:pt idx="943">
                  <c:v>0.18712000000000001</c:v>
                </c:pt>
                <c:pt idx="944">
                  <c:v>0.19897000000000001</c:v>
                </c:pt>
                <c:pt idx="945">
                  <c:v>0.19567000000000001</c:v>
                </c:pt>
                <c:pt idx="946">
                  <c:v>0.18436</c:v>
                </c:pt>
                <c:pt idx="947">
                  <c:v>0.18243999999999999</c:v>
                </c:pt>
                <c:pt idx="948">
                  <c:v>0.20029</c:v>
                </c:pt>
                <c:pt idx="949">
                  <c:v>0.22978000000000001</c:v>
                </c:pt>
                <c:pt idx="950">
                  <c:v>0.25563000000000002</c:v>
                </c:pt>
                <c:pt idx="951">
                  <c:v>0.27412999999999998</c:v>
                </c:pt>
                <c:pt idx="952">
                  <c:v>0.29310000000000003</c:v>
                </c:pt>
                <c:pt idx="953">
                  <c:v>0.31722</c:v>
                </c:pt>
                <c:pt idx="954">
                  <c:v>0.34455000000000002</c:v>
                </c:pt>
                <c:pt idx="955">
                  <c:v>0.37524000000000002</c:v>
                </c:pt>
                <c:pt idx="956">
                  <c:v>0.40994000000000003</c:v>
                </c:pt>
                <c:pt idx="957">
                  <c:v>0.43742999999999999</c:v>
                </c:pt>
                <c:pt idx="958">
                  <c:v>0.43885000000000002</c:v>
                </c:pt>
                <c:pt idx="959">
                  <c:v>0.41150999999999999</c:v>
                </c:pt>
                <c:pt idx="960">
                  <c:v>0.37620999999999999</c:v>
                </c:pt>
                <c:pt idx="961">
                  <c:v>0.35256999999999999</c:v>
                </c:pt>
                <c:pt idx="962">
                  <c:v>0.33893000000000001</c:v>
                </c:pt>
                <c:pt idx="963">
                  <c:v>0.32644000000000001</c:v>
                </c:pt>
                <c:pt idx="964">
                  <c:v>0.31970999999999999</c:v>
                </c:pt>
                <c:pt idx="965">
                  <c:v>0.32651000000000002</c:v>
                </c:pt>
                <c:pt idx="966">
                  <c:v>0.33665</c:v>
                </c:pt>
                <c:pt idx="967">
                  <c:v>0.33257999999999999</c:v>
                </c:pt>
                <c:pt idx="968">
                  <c:v>0.31902000000000003</c:v>
                </c:pt>
                <c:pt idx="969">
                  <c:v>0.3206</c:v>
                </c:pt>
                <c:pt idx="970">
                  <c:v>0.34610000000000002</c:v>
                </c:pt>
                <c:pt idx="971">
                  <c:v>0.37508999999999998</c:v>
                </c:pt>
                <c:pt idx="972">
                  <c:v>0.38857999999999998</c:v>
                </c:pt>
                <c:pt idx="973">
                  <c:v>0.39478999999999997</c:v>
                </c:pt>
                <c:pt idx="974">
                  <c:v>0.41103000000000001</c:v>
                </c:pt>
                <c:pt idx="975">
                  <c:v>0.43501000000000001</c:v>
                </c:pt>
                <c:pt idx="976">
                  <c:v>0.45295999999999997</c:v>
                </c:pt>
                <c:pt idx="977">
                  <c:v>0.46800000000000003</c:v>
                </c:pt>
                <c:pt idx="978">
                  <c:v>0.49852999999999997</c:v>
                </c:pt>
                <c:pt idx="979">
                  <c:v>0.54725000000000001</c:v>
                </c:pt>
                <c:pt idx="980">
                  <c:v>0.5907</c:v>
                </c:pt>
                <c:pt idx="981">
                  <c:v>0.60701000000000005</c:v>
                </c:pt>
                <c:pt idx="982">
                  <c:v>0.60197999999999996</c:v>
                </c:pt>
                <c:pt idx="983">
                  <c:v>0.59894999999999998</c:v>
                </c:pt>
                <c:pt idx="984">
                  <c:v>0.61143000000000003</c:v>
                </c:pt>
                <c:pt idx="985">
                  <c:v>0.63436000000000003</c:v>
                </c:pt>
                <c:pt idx="986">
                  <c:v>0.65656999999999999</c:v>
                </c:pt>
                <c:pt idx="987">
                  <c:v>0.67086999999999997</c:v>
                </c:pt>
                <c:pt idx="988">
                  <c:v>0.67296</c:v>
                </c:pt>
                <c:pt idx="989">
                  <c:v>0.65951000000000004</c:v>
                </c:pt>
                <c:pt idx="990">
                  <c:v>0.63078000000000001</c:v>
                </c:pt>
                <c:pt idx="991">
                  <c:v>0.59213000000000005</c:v>
                </c:pt>
                <c:pt idx="992">
                  <c:v>0.55198000000000003</c:v>
                </c:pt>
                <c:pt idx="993">
                  <c:v>0.52027000000000001</c:v>
                </c:pt>
                <c:pt idx="994">
                  <c:v>0.50683</c:v>
                </c:pt>
                <c:pt idx="995">
                  <c:v>0.51490999999999998</c:v>
                </c:pt>
                <c:pt idx="996">
                  <c:v>0.53447</c:v>
                </c:pt>
                <c:pt idx="997">
                  <c:v>0.54691000000000001</c:v>
                </c:pt>
                <c:pt idx="998">
                  <c:v>0.54093999999999998</c:v>
                </c:pt>
                <c:pt idx="999">
                  <c:v>0.52232999999999996</c:v>
                </c:pt>
                <c:pt idx="1000">
                  <c:v>0.50509000000000004</c:v>
                </c:pt>
                <c:pt idx="1001">
                  <c:v>0.49495</c:v>
                </c:pt>
                <c:pt idx="1002">
                  <c:v>0.48564000000000002</c:v>
                </c:pt>
                <c:pt idx="1003">
                  <c:v>0.47059000000000001</c:v>
                </c:pt>
                <c:pt idx="1004">
                  <c:v>0.45349</c:v>
                </c:pt>
                <c:pt idx="1005">
                  <c:v>0.44524000000000002</c:v>
                </c:pt>
                <c:pt idx="1006">
                  <c:v>0.45340999999999998</c:v>
                </c:pt>
                <c:pt idx="1007">
                  <c:v>0.47622999999999999</c:v>
                </c:pt>
                <c:pt idx="1008">
                  <c:v>0.50431999999999999</c:v>
                </c:pt>
                <c:pt idx="1009">
                  <c:v>0.52658000000000005</c:v>
                </c:pt>
                <c:pt idx="1010">
                  <c:v>0.53769999999999996</c:v>
                </c:pt>
                <c:pt idx="1011">
                  <c:v>0.54279999999999995</c:v>
                </c:pt>
                <c:pt idx="1012">
                  <c:v>0.55203999999999998</c:v>
                </c:pt>
                <c:pt idx="1013">
                  <c:v>0.56803000000000003</c:v>
                </c:pt>
                <c:pt idx="1014">
                  <c:v>0.58157999999999999</c:v>
                </c:pt>
                <c:pt idx="1015">
                  <c:v>0.58360999999999996</c:v>
                </c:pt>
                <c:pt idx="1016">
                  <c:v>0.57723000000000002</c:v>
                </c:pt>
                <c:pt idx="1017">
                  <c:v>0.57189999999999996</c:v>
                </c:pt>
                <c:pt idx="1018">
                  <c:v>0.56916999999999995</c:v>
                </c:pt>
                <c:pt idx="1019">
                  <c:v>0.56264000000000003</c:v>
                </c:pt>
                <c:pt idx="1020">
                  <c:v>0.55088999999999999</c:v>
                </c:pt>
                <c:pt idx="1021">
                  <c:v>0.54064999999999996</c:v>
                </c:pt>
                <c:pt idx="1022">
                  <c:v>0.53617999999999999</c:v>
                </c:pt>
                <c:pt idx="1023">
                  <c:v>0.53593000000000002</c:v>
                </c:pt>
                <c:pt idx="1024">
                  <c:v>0.54164000000000001</c:v>
                </c:pt>
                <c:pt idx="1025">
                  <c:v>0.55881000000000003</c:v>
                </c:pt>
                <c:pt idx="1026">
                  <c:v>0.58209</c:v>
                </c:pt>
                <c:pt idx="1027">
                  <c:v>0.59308000000000005</c:v>
                </c:pt>
                <c:pt idx="1028">
                  <c:v>0.58294999999999997</c:v>
                </c:pt>
                <c:pt idx="1029">
                  <c:v>0.56645999999999996</c:v>
                </c:pt>
                <c:pt idx="1030">
                  <c:v>0.55937000000000003</c:v>
                </c:pt>
                <c:pt idx="1031">
                  <c:v>0.55028999999999995</c:v>
                </c:pt>
                <c:pt idx="1032">
                  <c:v>0.51378000000000001</c:v>
                </c:pt>
                <c:pt idx="1033">
                  <c:v>0.44968000000000002</c:v>
                </c:pt>
                <c:pt idx="1034">
                  <c:v>0.38972000000000001</c:v>
                </c:pt>
                <c:pt idx="1035">
                  <c:v>0.35971999999999998</c:v>
                </c:pt>
                <c:pt idx="1036">
                  <c:v>0.35133999999999999</c:v>
                </c:pt>
                <c:pt idx="1037">
                  <c:v>0.34021000000000001</c:v>
                </c:pt>
                <c:pt idx="1038">
                  <c:v>0.31845000000000001</c:v>
                </c:pt>
                <c:pt idx="1039">
                  <c:v>0.29533999999999999</c:v>
                </c:pt>
                <c:pt idx="1040">
                  <c:v>0.27357999999999999</c:v>
                </c:pt>
                <c:pt idx="1041">
                  <c:v>0.24168999999999999</c:v>
                </c:pt>
                <c:pt idx="1042">
                  <c:v>0.19236</c:v>
                </c:pt>
                <c:pt idx="1043">
                  <c:v>0.13711000000000001</c:v>
                </c:pt>
                <c:pt idx="1044">
                  <c:v>9.6448000000000006E-2</c:v>
                </c:pt>
                <c:pt idx="1045">
                  <c:v>7.9842999999999997E-2</c:v>
                </c:pt>
                <c:pt idx="1046">
                  <c:v>7.9835000000000003E-2</c:v>
                </c:pt>
                <c:pt idx="1047">
                  <c:v>8.3040000000000003E-2</c:v>
                </c:pt>
                <c:pt idx="1048">
                  <c:v>8.1224000000000005E-2</c:v>
                </c:pt>
                <c:pt idx="1049">
                  <c:v>7.2270000000000001E-2</c:v>
                </c:pt>
                <c:pt idx="1050">
                  <c:v>5.8425999999999999E-2</c:v>
                </c:pt>
                <c:pt idx="1051">
                  <c:v>4.9253999999999999E-2</c:v>
                </c:pt>
                <c:pt idx="1052">
                  <c:v>5.9899000000000001E-2</c:v>
                </c:pt>
                <c:pt idx="1053">
                  <c:v>9.4631000000000007E-2</c:v>
                </c:pt>
                <c:pt idx="1054">
                  <c:v>0.13220999999999999</c:v>
                </c:pt>
                <c:pt idx="1055">
                  <c:v>0.14113000000000001</c:v>
                </c:pt>
                <c:pt idx="1056">
                  <c:v>0.11573</c:v>
                </c:pt>
                <c:pt idx="1057">
                  <c:v>8.5833000000000007E-2</c:v>
                </c:pt>
                <c:pt idx="1058">
                  <c:v>8.1292000000000003E-2</c:v>
                </c:pt>
                <c:pt idx="1059">
                  <c:v>9.7684999999999994E-2</c:v>
                </c:pt>
                <c:pt idx="1060">
                  <c:v>0.11047999999999999</c:v>
                </c:pt>
                <c:pt idx="1061">
                  <c:v>0.11377</c:v>
                </c:pt>
                <c:pt idx="1062">
                  <c:v>0.12551999999999999</c:v>
                </c:pt>
                <c:pt idx="1063">
                  <c:v>0.15698999999999999</c:v>
                </c:pt>
                <c:pt idx="1064">
                  <c:v>0.19678000000000001</c:v>
                </c:pt>
                <c:pt idx="1065">
                  <c:v>0.22858999999999999</c:v>
                </c:pt>
                <c:pt idx="1066">
                  <c:v>0.24757000000000001</c:v>
                </c:pt>
                <c:pt idx="1067">
                  <c:v>0.25325999999999999</c:v>
                </c:pt>
                <c:pt idx="1068">
                  <c:v>0.24282000000000001</c:v>
                </c:pt>
                <c:pt idx="1069">
                  <c:v>0.22047</c:v>
                </c:pt>
                <c:pt idx="1070">
                  <c:v>0.20044999999999999</c:v>
                </c:pt>
                <c:pt idx="1071">
                  <c:v>0.19119</c:v>
                </c:pt>
                <c:pt idx="1072">
                  <c:v>0.18709000000000001</c:v>
                </c:pt>
                <c:pt idx="1073">
                  <c:v>0.18332999999999999</c:v>
                </c:pt>
                <c:pt idx="1074">
                  <c:v>0.18432999999999999</c:v>
                </c:pt>
                <c:pt idx="1075">
                  <c:v>0.18695000000000001</c:v>
                </c:pt>
                <c:pt idx="1076">
                  <c:v>0.17185</c:v>
                </c:pt>
                <c:pt idx="1077">
                  <c:v>0.12994</c:v>
                </c:pt>
                <c:pt idx="1078">
                  <c:v>8.5697999999999996E-2</c:v>
                </c:pt>
                <c:pt idx="1079">
                  <c:v>7.1649000000000004E-2</c:v>
                </c:pt>
                <c:pt idx="1080">
                  <c:v>8.5927000000000003E-2</c:v>
                </c:pt>
                <c:pt idx="1081">
                  <c:v>9.8802000000000001E-2</c:v>
                </c:pt>
                <c:pt idx="1082">
                  <c:v>9.9392999999999995E-2</c:v>
                </c:pt>
                <c:pt idx="1083">
                  <c:v>0.10843</c:v>
                </c:pt>
                <c:pt idx="1084">
                  <c:v>0.13771</c:v>
                </c:pt>
                <c:pt idx="1085">
                  <c:v>0.16386000000000001</c:v>
                </c:pt>
                <c:pt idx="1086">
                  <c:v>0.16037000000000001</c:v>
                </c:pt>
                <c:pt idx="1087">
                  <c:v>0.13650999999999999</c:v>
                </c:pt>
                <c:pt idx="1088">
                  <c:v>0.12106</c:v>
                </c:pt>
                <c:pt idx="1089">
                  <c:v>0.11729000000000001</c:v>
                </c:pt>
                <c:pt idx="1090">
                  <c:v>0.1</c:v>
                </c:pt>
                <c:pt idx="1091">
                  <c:v>5.7671E-2</c:v>
                </c:pt>
                <c:pt idx="1092">
                  <c:v>1.4626999999999999E-2</c:v>
                </c:pt>
                <c:pt idx="1093">
                  <c:v>2.5560000000000001E-3</c:v>
                </c:pt>
                <c:pt idx="1094">
                  <c:v>2.4635000000000001E-2</c:v>
                </c:pt>
                <c:pt idx="1095">
                  <c:v>5.7237000000000003E-2</c:v>
                </c:pt>
                <c:pt idx="1096">
                  <c:v>7.6073000000000002E-2</c:v>
                </c:pt>
                <c:pt idx="1097">
                  <c:v>7.1260000000000004E-2</c:v>
                </c:pt>
                <c:pt idx="1098">
                  <c:v>4.7001000000000001E-2</c:v>
                </c:pt>
                <c:pt idx="1099">
                  <c:v>1.9918999999999999E-2</c:v>
                </c:pt>
                <c:pt idx="1100">
                  <c:v>1.2671999999999999E-2</c:v>
                </c:pt>
                <c:pt idx="1101">
                  <c:v>3.5424999999999998E-2</c:v>
                </c:pt>
                <c:pt idx="1102">
                  <c:v>7.3057999999999998E-2</c:v>
                </c:pt>
                <c:pt idx="1103">
                  <c:v>9.9661E-2</c:v>
                </c:pt>
                <c:pt idx="1104">
                  <c:v>0.10516</c:v>
                </c:pt>
                <c:pt idx="1105">
                  <c:v>9.9541000000000004E-2</c:v>
                </c:pt>
                <c:pt idx="1106">
                  <c:v>9.3770999999999993E-2</c:v>
                </c:pt>
                <c:pt idx="1107">
                  <c:v>8.9193999999999996E-2</c:v>
                </c:pt>
                <c:pt idx="1108">
                  <c:v>8.6706000000000005E-2</c:v>
                </c:pt>
                <c:pt idx="1109">
                  <c:v>9.2201000000000005E-2</c:v>
                </c:pt>
                <c:pt idx="1110">
                  <c:v>0.10644000000000001</c:v>
                </c:pt>
                <c:pt idx="1111">
                  <c:v>0.12</c:v>
                </c:pt>
                <c:pt idx="1112">
                  <c:v>0.12561</c:v>
                </c:pt>
                <c:pt idx="1113">
                  <c:v>0.12673999999999999</c:v>
                </c:pt>
                <c:pt idx="1114">
                  <c:v>0.12725</c:v>
                </c:pt>
                <c:pt idx="1115">
                  <c:v>0.12262000000000001</c:v>
                </c:pt>
                <c:pt idx="1116">
                  <c:v>0.11167000000000001</c:v>
                </c:pt>
                <c:pt idx="1117">
                  <c:v>0.10808</c:v>
                </c:pt>
                <c:pt idx="1118">
                  <c:v>0.12590000000000001</c:v>
                </c:pt>
                <c:pt idx="1119">
                  <c:v>0.15742</c:v>
                </c:pt>
                <c:pt idx="1120">
                  <c:v>0.17977000000000001</c:v>
                </c:pt>
                <c:pt idx="1121">
                  <c:v>0.18321000000000001</c:v>
                </c:pt>
                <c:pt idx="1122">
                  <c:v>0.18028</c:v>
                </c:pt>
                <c:pt idx="1123">
                  <c:v>0.18587999999999999</c:v>
                </c:pt>
                <c:pt idx="1124">
                  <c:v>0.20089000000000001</c:v>
                </c:pt>
                <c:pt idx="1125">
                  <c:v>0.21937000000000001</c:v>
                </c:pt>
                <c:pt idx="1126">
                  <c:v>0.23993999999999999</c:v>
                </c:pt>
                <c:pt idx="1127">
                  <c:v>0.26245000000000002</c:v>
                </c:pt>
                <c:pt idx="1128">
                  <c:v>0.28177000000000002</c:v>
                </c:pt>
                <c:pt idx="1129">
                  <c:v>0.29313</c:v>
                </c:pt>
                <c:pt idx="1130">
                  <c:v>0.29910999999999999</c:v>
                </c:pt>
                <c:pt idx="1131">
                  <c:v>0.30376999999999998</c:v>
                </c:pt>
                <c:pt idx="1132">
                  <c:v>0.30364000000000002</c:v>
                </c:pt>
                <c:pt idx="1133">
                  <c:v>0.29221999999999998</c:v>
                </c:pt>
                <c:pt idx="1134">
                  <c:v>0.27212999999999998</c:v>
                </c:pt>
                <c:pt idx="1135">
                  <c:v>0.25502999999999998</c:v>
                </c:pt>
                <c:pt idx="1136">
                  <c:v>0.24704000000000001</c:v>
                </c:pt>
                <c:pt idx="1137">
                  <c:v>0.23996999999999999</c:v>
                </c:pt>
                <c:pt idx="1138">
                  <c:v>0.22144</c:v>
                </c:pt>
                <c:pt idx="1139">
                  <c:v>0.19178000000000001</c:v>
                </c:pt>
                <c:pt idx="1140">
                  <c:v>0.16597000000000001</c:v>
                </c:pt>
                <c:pt idx="1141">
                  <c:v>0.15728</c:v>
                </c:pt>
                <c:pt idx="1142">
                  <c:v>0.16256999999999999</c:v>
                </c:pt>
                <c:pt idx="1143">
                  <c:v>0.16769000000000001</c:v>
                </c:pt>
                <c:pt idx="1144">
                  <c:v>0.16492999999999999</c:v>
                </c:pt>
                <c:pt idx="1145">
                  <c:v>0.15890000000000001</c:v>
                </c:pt>
                <c:pt idx="1146">
                  <c:v>0.15529999999999999</c:v>
                </c:pt>
                <c:pt idx="1147">
                  <c:v>0.15209</c:v>
                </c:pt>
                <c:pt idx="1148">
                  <c:v>0.14684</c:v>
                </c:pt>
                <c:pt idx="1149">
                  <c:v>0.14593</c:v>
                </c:pt>
                <c:pt idx="1150">
                  <c:v>0.15764</c:v>
                </c:pt>
                <c:pt idx="1151">
                  <c:v>0.17824000000000001</c:v>
                </c:pt>
                <c:pt idx="1152">
                  <c:v>0.19264999999999999</c:v>
                </c:pt>
                <c:pt idx="1153">
                  <c:v>0.18856000000000001</c:v>
                </c:pt>
                <c:pt idx="1154">
                  <c:v>0.16525999999999999</c:v>
                </c:pt>
                <c:pt idx="1155">
                  <c:v>0.13161999999999999</c:v>
                </c:pt>
                <c:pt idx="1156">
                  <c:v>0.10347000000000001</c:v>
                </c:pt>
                <c:pt idx="1157">
                  <c:v>0.10009999999999999</c:v>
                </c:pt>
                <c:pt idx="1158">
                  <c:v>0.13117000000000001</c:v>
                </c:pt>
                <c:pt idx="1159">
                  <c:v>0.18282999999999999</c:v>
                </c:pt>
                <c:pt idx="1160">
                  <c:v>0.22572</c:v>
                </c:pt>
                <c:pt idx="1161">
                  <c:v>0.24207999999999999</c:v>
                </c:pt>
                <c:pt idx="1162">
                  <c:v>0.24</c:v>
                </c:pt>
                <c:pt idx="1163">
                  <c:v>0.23896000000000001</c:v>
                </c:pt>
                <c:pt idx="1164">
                  <c:v>0.24928</c:v>
                </c:pt>
                <c:pt idx="1165">
                  <c:v>0.26949000000000001</c:v>
                </c:pt>
                <c:pt idx="1166">
                  <c:v>0.29392000000000001</c:v>
                </c:pt>
                <c:pt idx="1167">
                  <c:v>0.31447000000000003</c:v>
                </c:pt>
                <c:pt idx="1168">
                  <c:v>0.32178000000000001</c:v>
                </c:pt>
                <c:pt idx="1169">
                  <c:v>0.31518000000000002</c:v>
                </c:pt>
                <c:pt idx="1170">
                  <c:v>0.30815999999999999</c:v>
                </c:pt>
                <c:pt idx="1171">
                  <c:v>0.31435999999999997</c:v>
                </c:pt>
                <c:pt idx="1172">
                  <c:v>0.32982</c:v>
                </c:pt>
                <c:pt idx="1173">
                  <c:v>0.33790999999999999</c:v>
                </c:pt>
                <c:pt idx="1174">
                  <c:v>0.33023000000000002</c:v>
                </c:pt>
                <c:pt idx="1175">
                  <c:v>0.31328</c:v>
                </c:pt>
                <c:pt idx="1176">
                  <c:v>0.29460999999999998</c:v>
                </c:pt>
                <c:pt idx="1177">
                  <c:v>0.27383999999999997</c:v>
                </c:pt>
                <c:pt idx="1178">
                  <c:v>0.25004999999999999</c:v>
                </c:pt>
                <c:pt idx="1179">
                  <c:v>0.2281</c:v>
                </c:pt>
                <c:pt idx="1180">
                  <c:v>0.21257999999999999</c:v>
                </c:pt>
                <c:pt idx="1181">
                  <c:v>0.20415</c:v>
                </c:pt>
                <c:pt idx="1182">
                  <c:v>0.20688000000000001</c:v>
                </c:pt>
                <c:pt idx="1183">
                  <c:v>0.22942000000000001</c:v>
                </c:pt>
                <c:pt idx="1184">
                  <c:v>0.27034000000000002</c:v>
                </c:pt>
                <c:pt idx="1185">
                  <c:v>0.31007000000000001</c:v>
                </c:pt>
                <c:pt idx="1186">
                  <c:v>0.32863999999999999</c:v>
                </c:pt>
                <c:pt idx="1187">
                  <c:v>0.32717000000000002</c:v>
                </c:pt>
                <c:pt idx="1188">
                  <c:v>0.32189000000000001</c:v>
                </c:pt>
                <c:pt idx="1189">
                  <c:v>0.32197999999999999</c:v>
                </c:pt>
                <c:pt idx="1190">
                  <c:v>0.32657000000000003</c:v>
                </c:pt>
                <c:pt idx="1191">
                  <c:v>0.33957999999999999</c:v>
                </c:pt>
                <c:pt idx="1192">
                  <c:v>0.36902000000000001</c:v>
                </c:pt>
                <c:pt idx="1193">
                  <c:v>0.40804000000000001</c:v>
                </c:pt>
                <c:pt idx="1194">
                  <c:v>0.43364999999999998</c:v>
                </c:pt>
                <c:pt idx="1195">
                  <c:v>0.43419000000000002</c:v>
                </c:pt>
                <c:pt idx="1196">
                  <c:v>0.42527999999999999</c:v>
                </c:pt>
                <c:pt idx="1197">
                  <c:v>0.42753000000000002</c:v>
                </c:pt>
                <c:pt idx="1198">
                  <c:v>0.439</c:v>
                </c:pt>
                <c:pt idx="1199">
                  <c:v>0.44307999999999997</c:v>
                </c:pt>
                <c:pt idx="1200">
                  <c:v>0.43486999999999998</c:v>
                </c:pt>
                <c:pt idx="1201">
                  <c:v>0.42459999999999998</c:v>
                </c:pt>
                <c:pt idx="1202">
                  <c:v>0.41987000000000002</c:v>
                </c:pt>
                <c:pt idx="1203">
                  <c:v>0.42141000000000001</c:v>
                </c:pt>
                <c:pt idx="1204">
                  <c:v>0.43419000000000002</c:v>
                </c:pt>
                <c:pt idx="1205">
                  <c:v>0.46433000000000002</c:v>
                </c:pt>
                <c:pt idx="1206">
                  <c:v>0.50119999999999998</c:v>
                </c:pt>
                <c:pt idx="1207">
                  <c:v>0.51910999999999996</c:v>
                </c:pt>
                <c:pt idx="1208">
                  <c:v>0.50471999999999995</c:v>
                </c:pt>
                <c:pt idx="1209">
                  <c:v>0.47191</c:v>
                </c:pt>
                <c:pt idx="1210">
                  <c:v>0.44302000000000002</c:v>
                </c:pt>
                <c:pt idx="1211">
                  <c:v>0.4274</c:v>
                </c:pt>
                <c:pt idx="1212">
                  <c:v>0.42620000000000002</c:v>
                </c:pt>
                <c:pt idx="1213">
                  <c:v>0.44374999999999998</c:v>
                </c:pt>
                <c:pt idx="1214">
                  <c:v>0.47843999999999998</c:v>
                </c:pt>
                <c:pt idx="1215">
                  <c:v>0.50956000000000001</c:v>
                </c:pt>
                <c:pt idx="1216">
                  <c:v>0.51104000000000005</c:v>
                </c:pt>
                <c:pt idx="1217">
                  <c:v>0.4788</c:v>
                </c:pt>
                <c:pt idx="1218">
                  <c:v>0.43231999999999998</c:v>
                </c:pt>
                <c:pt idx="1219">
                  <c:v>0.38823000000000002</c:v>
                </c:pt>
                <c:pt idx="1220">
                  <c:v>0.34478999999999999</c:v>
                </c:pt>
                <c:pt idx="1221">
                  <c:v>0.29564000000000001</c:v>
                </c:pt>
                <c:pt idx="1222">
                  <c:v>0.24707000000000001</c:v>
                </c:pt>
                <c:pt idx="1223">
                  <c:v>0.21238000000000001</c:v>
                </c:pt>
                <c:pt idx="1224">
                  <c:v>0.19424</c:v>
                </c:pt>
                <c:pt idx="1225">
                  <c:v>0.18107000000000001</c:v>
                </c:pt>
                <c:pt idx="1226">
                  <c:v>0.16105</c:v>
                </c:pt>
                <c:pt idx="1227">
                  <c:v>0.13511999999999999</c:v>
                </c:pt>
                <c:pt idx="1228">
                  <c:v>0.11412</c:v>
                </c:pt>
                <c:pt idx="1229">
                  <c:v>0.10416</c:v>
                </c:pt>
                <c:pt idx="1230">
                  <c:v>9.6966999999999998E-2</c:v>
                </c:pt>
                <c:pt idx="1231">
                  <c:v>7.7591999999999994E-2</c:v>
                </c:pt>
                <c:pt idx="1232">
                  <c:v>4.2339000000000002E-2</c:v>
                </c:pt>
                <c:pt idx="1233">
                  <c:v>4.7768000000000003E-3</c:v>
                </c:pt>
                <c:pt idx="1234">
                  <c:v>-1.8952E-2</c:v>
                </c:pt>
                <c:pt idx="1235">
                  <c:v>-2.5982000000000002E-2</c:v>
                </c:pt>
                <c:pt idx="1236">
                  <c:v>-2.2542E-2</c:v>
                </c:pt>
                <c:pt idx="1237">
                  <c:v>-9.6170000000000005E-3</c:v>
                </c:pt>
                <c:pt idx="1238">
                  <c:v>1.6417999999999999E-2</c:v>
                </c:pt>
                <c:pt idx="1239">
                  <c:v>5.0064999999999998E-2</c:v>
                </c:pt>
                <c:pt idx="1240">
                  <c:v>7.6062000000000005E-2</c:v>
                </c:pt>
                <c:pt idx="1241">
                  <c:v>8.6138000000000006E-2</c:v>
                </c:pt>
                <c:pt idx="1242">
                  <c:v>8.5539000000000004E-2</c:v>
                </c:pt>
                <c:pt idx="1243">
                  <c:v>7.7249999999999999E-2</c:v>
                </c:pt>
                <c:pt idx="1244">
                  <c:v>5.1674999999999999E-2</c:v>
                </c:pt>
                <c:pt idx="1245">
                  <c:v>3.7353999999999998E-3</c:v>
                </c:pt>
                <c:pt idx="1246">
                  <c:v>-4.7819E-2</c:v>
                </c:pt>
                <c:pt idx="1247">
                  <c:v>-7.4449000000000001E-2</c:v>
                </c:pt>
                <c:pt idx="1248">
                  <c:v>-7.1793999999999997E-2</c:v>
                </c:pt>
                <c:pt idx="1249">
                  <c:v>-6.6966999999999999E-2</c:v>
                </c:pt>
                <c:pt idx="1250">
                  <c:v>-8.8220999999999994E-2</c:v>
                </c:pt>
                <c:pt idx="1251">
                  <c:v>-0.13655</c:v>
                </c:pt>
                <c:pt idx="1252">
                  <c:v>-0.19092000000000001</c:v>
                </c:pt>
                <c:pt idx="1253">
                  <c:v>-0.23158999999999999</c:v>
                </c:pt>
                <c:pt idx="1254">
                  <c:v>-0.25137999999999999</c:v>
                </c:pt>
                <c:pt idx="1255">
                  <c:v>-0.25258000000000003</c:v>
                </c:pt>
                <c:pt idx="1256">
                  <c:v>-0.24487999999999999</c:v>
                </c:pt>
                <c:pt idx="1257">
                  <c:v>-0.24514</c:v>
                </c:pt>
                <c:pt idx="1258">
                  <c:v>-0.26822000000000001</c:v>
                </c:pt>
                <c:pt idx="1259">
                  <c:v>-0.31333</c:v>
                </c:pt>
                <c:pt idx="1260">
                  <c:v>-0.36287000000000003</c:v>
                </c:pt>
                <c:pt idx="1261">
                  <c:v>-0.39735999999999999</c:v>
                </c:pt>
                <c:pt idx="1262">
                  <c:v>-0.40967999999999999</c:v>
                </c:pt>
                <c:pt idx="1263">
                  <c:v>-0.40583000000000002</c:v>
                </c:pt>
                <c:pt idx="1264">
                  <c:v>-0.39715</c:v>
                </c:pt>
                <c:pt idx="1265">
                  <c:v>-0.39365</c:v>
                </c:pt>
                <c:pt idx="1266">
                  <c:v>-0.39962999999999999</c:v>
                </c:pt>
                <c:pt idx="1267">
                  <c:v>-0.41099999999999998</c:v>
                </c:pt>
                <c:pt idx="1268">
                  <c:v>-0.41985</c:v>
                </c:pt>
                <c:pt idx="1269">
                  <c:v>-0.42668</c:v>
                </c:pt>
                <c:pt idx="1270">
                  <c:v>-0.44535000000000002</c:v>
                </c:pt>
                <c:pt idx="1271">
                  <c:v>-0.48804999999999998</c:v>
                </c:pt>
                <c:pt idx="1272">
                  <c:v>-0.54444000000000004</c:v>
                </c:pt>
                <c:pt idx="1273">
                  <c:v>-0.58492</c:v>
                </c:pt>
                <c:pt idx="1274">
                  <c:v>-0.59060000000000001</c:v>
                </c:pt>
                <c:pt idx="1275">
                  <c:v>-0.57374000000000003</c:v>
                </c:pt>
                <c:pt idx="1276">
                  <c:v>-0.55991999999999997</c:v>
                </c:pt>
                <c:pt idx="1277">
                  <c:v>-0.55471000000000004</c:v>
                </c:pt>
                <c:pt idx="1278">
                  <c:v>-0.54054999999999997</c:v>
                </c:pt>
                <c:pt idx="1279">
                  <c:v>-0.50766999999999995</c:v>
                </c:pt>
                <c:pt idx="1280">
                  <c:v>-0.47400999999999999</c:v>
                </c:pt>
                <c:pt idx="1281">
                  <c:v>-0.46578999999999998</c:v>
                </c:pt>
                <c:pt idx="1282">
                  <c:v>-0.48648999999999998</c:v>
                </c:pt>
                <c:pt idx="1283">
                  <c:v>-0.51458999999999999</c:v>
                </c:pt>
                <c:pt idx="1284">
                  <c:v>-0.52625999999999995</c:v>
                </c:pt>
                <c:pt idx="1285">
                  <c:v>-0.51017000000000001</c:v>
                </c:pt>
                <c:pt idx="1286">
                  <c:v>-0.46551999999999999</c:v>
                </c:pt>
                <c:pt idx="1287">
                  <c:v>-0.40100000000000002</c:v>
                </c:pt>
                <c:pt idx="1288">
                  <c:v>-0.33715000000000001</c:v>
                </c:pt>
                <c:pt idx="1289">
                  <c:v>-0.29559000000000002</c:v>
                </c:pt>
                <c:pt idx="1290">
                  <c:v>-0.27834999999999999</c:v>
                </c:pt>
                <c:pt idx="1291">
                  <c:v>-0.26687</c:v>
                </c:pt>
                <c:pt idx="1292">
                  <c:v>-0.24757000000000001</c:v>
                </c:pt>
                <c:pt idx="1293">
                  <c:v>-0.2291</c:v>
                </c:pt>
                <c:pt idx="1294">
                  <c:v>-0.22595999999999999</c:v>
                </c:pt>
                <c:pt idx="1295">
                  <c:v>-0.23347000000000001</c:v>
                </c:pt>
                <c:pt idx="1296">
                  <c:v>-0.23283000000000001</c:v>
                </c:pt>
                <c:pt idx="1297">
                  <c:v>-0.21848999999999999</c:v>
                </c:pt>
                <c:pt idx="1298">
                  <c:v>-0.20715</c:v>
                </c:pt>
                <c:pt idx="1299">
                  <c:v>-0.21693999999999999</c:v>
                </c:pt>
                <c:pt idx="1300">
                  <c:v>-0.24804999999999999</c:v>
                </c:pt>
                <c:pt idx="1301">
                  <c:v>-0.28776000000000002</c:v>
                </c:pt>
                <c:pt idx="1302">
                  <c:v>-0.32521</c:v>
                </c:pt>
                <c:pt idx="1303">
                  <c:v>-0.35472999999999999</c:v>
                </c:pt>
                <c:pt idx="1304">
                  <c:v>-0.37228</c:v>
                </c:pt>
                <c:pt idx="1305">
                  <c:v>-0.37863000000000002</c:v>
                </c:pt>
                <c:pt idx="1306">
                  <c:v>-0.38329999999999997</c:v>
                </c:pt>
                <c:pt idx="1307">
                  <c:v>-0.39641999999999999</c:v>
                </c:pt>
                <c:pt idx="1308">
                  <c:v>-0.41659000000000002</c:v>
                </c:pt>
                <c:pt idx="1309">
                  <c:v>-0.43451000000000001</c:v>
                </c:pt>
                <c:pt idx="1310">
                  <c:v>-0.44983000000000001</c:v>
                </c:pt>
                <c:pt idx="1311">
                  <c:v>-0.47587000000000002</c:v>
                </c:pt>
                <c:pt idx="1312">
                  <c:v>-0.52293999999999996</c:v>
                </c:pt>
                <c:pt idx="1313">
                  <c:v>-0.58270999999999995</c:v>
                </c:pt>
                <c:pt idx="1314">
                  <c:v>-0.63502999999999998</c:v>
                </c:pt>
                <c:pt idx="1315">
                  <c:v>-0.66749000000000003</c:v>
                </c:pt>
                <c:pt idx="1316">
                  <c:v>-0.68328</c:v>
                </c:pt>
                <c:pt idx="1317">
                  <c:v>-0.69284999999999997</c:v>
                </c:pt>
                <c:pt idx="1318">
                  <c:v>-0.70425000000000004</c:v>
                </c:pt>
                <c:pt idx="1319">
                  <c:v>-0.71984000000000004</c:v>
                </c:pt>
                <c:pt idx="1320">
                  <c:v>-0.73499000000000003</c:v>
                </c:pt>
                <c:pt idx="1321">
                  <c:v>-0.73916000000000004</c:v>
                </c:pt>
                <c:pt idx="1322">
                  <c:v>-0.72487000000000001</c:v>
                </c:pt>
                <c:pt idx="1323">
                  <c:v>-0.69832000000000005</c:v>
                </c:pt>
                <c:pt idx="1324">
                  <c:v>-0.67574999999999996</c:v>
                </c:pt>
                <c:pt idx="1325">
                  <c:v>-0.66627999999999998</c:v>
                </c:pt>
                <c:pt idx="1326">
                  <c:v>-0.66259999999999997</c:v>
                </c:pt>
                <c:pt idx="1327">
                  <c:v>-0.65098</c:v>
                </c:pt>
                <c:pt idx="1328">
                  <c:v>-0.62633000000000005</c:v>
                </c:pt>
                <c:pt idx="1329">
                  <c:v>-0.59426000000000001</c:v>
                </c:pt>
                <c:pt idx="1330">
                  <c:v>-0.56291999999999998</c:v>
                </c:pt>
                <c:pt idx="1331">
                  <c:v>-0.53688999999999998</c:v>
                </c:pt>
                <c:pt idx="1332">
                  <c:v>-0.51622000000000001</c:v>
                </c:pt>
                <c:pt idx="1333">
                  <c:v>-0.49734</c:v>
                </c:pt>
                <c:pt idx="1334">
                  <c:v>-0.47693999999999998</c:v>
                </c:pt>
                <c:pt idx="1335">
                  <c:v>-0.45709</c:v>
                </c:pt>
                <c:pt idx="1336">
                  <c:v>-0.44307999999999997</c:v>
                </c:pt>
                <c:pt idx="1337">
                  <c:v>-0.43380000000000002</c:v>
                </c:pt>
                <c:pt idx="1338">
                  <c:v>-0.41925000000000001</c:v>
                </c:pt>
                <c:pt idx="1339">
                  <c:v>-0.39219999999999999</c:v>
                </c:pt>
                <c:pt idx="1340">
                  <c:v>-0.35830000000000001</c:v>
                </c:pt>
                <c:pt idx="1341">
                  <c:v>-0.32956999999999997</c:v>
                </c:pt>
                <c:pt idx="1342">
                  <c:v>-0.31135000000000002</c:v>
                </c:pt>
                <c:pt idx="1343">
                  <c:v>-0.30049999999999999</c:v>
                </c:pt>
                <c:pt idx="1344">
                  <c:v>-0.29200999999999999</c:v>
                </c:pt>
                <c:pt idx="1345">
                  <c:v>-0.28005000000000002</c:v>
                </c:pt>
                <c:pt idx="1346">
                  <c:v>-0.25657000000000002</c:v>
                </c:pt>
                <c:pt idx="1347">
                  <c:v>-0.21909000000000001</c:v>
                </c:pt>
                <c:pt idx="1348">
                  <c:v>-0.18056</c:v>
                </c:pt>
                <c:pt idx="1349">
                  <c:v>-0.16305</c:v>
                </c:pt>
                <c:pt idx="1350">
                  <c:v>-0.17802000000000001</c:v>
                </c:pt>
                <c:pt idx="1351">
                  <c:v>-0.21697</c:v>
                </c:pt>
                <c:pt idx="1352">
                  <c:v>-0.26223999999999997</c:v>
                </c:pt>
                <c:pt idx="1353">
                  <c:v>-0.30184</c:v>
                </c:pt>
                <c:pt idx="1354">
                  <c:v>-0.33317999999999998</c:v>
                </c:pt>
                <c:pt idx="1355">
                  <c:v>-0.35866999999999999</c:v>
                </c:pt>
                <c:pt idx="1356">
                  <c:v>-0.38075999999999999</c:v>
                </c:pt>
                <c:pt idx="1357">
                  <c:v>-0.39728999999999998</c:v>
                </c:pt>
                <c:pt idx="1358">
                  <c:v>-0.39883999999999997</c:v>
                </c:pt>
                <c:pt idx="1359">
                  <c:v>-0.37514999999999998</c:v>
                </c:pt>
                <c:pt idx="1360">
                  <c:v>-0.32862999999999998</c:v>
                </c:pt>
                <c:pt idx="1361">
                  <c:v>-0.28001999999999999</c:v>
                </c:pt>
                <c:pt idx="1362">
                  <c:v>-0.25556000000000001</c:v>
                </c:pt>
                <c:pt idx="1363">
                  <c:v>-0.26433000000000001</c:v>
                </c:pt>
                <c:pt idx="1364">
                  <c:v>-0.28749000000000002</c:v>
                </c:pt>
                <c:pt idx="1365">
                  <c:v>-0.29237000000000002</c:v>
                </c:pt>
                <c:pt idx="1366">
                  <c:v>-0.26183000000000001</c:v>
                </c:pt>
                <c:pt idx="1367">
                  <c:v>-0.21084</c:v>
                </c:pt>
                <c:pt idx="1368">
                  <c:v>-0.17107</c:v>
                </c:pt>
                <c:pt idx="1369">
                  <c:v>-0.15889</c:v>
                </c:pt>
                <c:pt idx="1370">
                  <c:v>-0.16289000000000001</c:v>
                </c:pt>
                <c:pt idx="1371">
                  <c:v>-0.16300999999999999</c:v>
                </c:pt>
                <c:pt idx="1372">
                  <c:v>-0.15368999999999999</c:v>
                </c:pt>
                <c:pt idx="1373">
                  <c:v>-0.14324999999999999</c:v>
                </c:pt>
                <c:pt idx="1374">
                  <c:v>-0.13794000000000001</c:v>
                </c:pt>
                <c:pt idx="1375">
                  <c:v>-0.13496</c:v>
                </c:pt>
                <c:pt idx="1376">
                  <c:v>-0.12778</c:v>
                </c:pt>
                <c:pt idx="1377">
                  <c:v>-0.11129</c:v>
                </c:pt>
                <c:pt idx="1378">
                  <c:v>-8.4913000000000002E-2</c:v>
                </c:pt>
                <c:pt idx="1379">
                  <c:v>-5.6431000000000002E-2</c:v>
                </c:pt>
                <c:pt idx="1380">
                  <c:v>-3.7626E-2</c:v>
                </c:pt>
                <c:pt idx="1381">
                  <c:v>-2.8999E-2</c:v>
                </c:pt>
                <c:pt idx="1382">
                  <c:v>-1.4945999999999999E-2</c:v>
                </c:pt>
                <c:pt idx="1383">
                  <c:v>1.5661999999999999E-2</c:v>
                </c:pt>
                <c:pt idx="1384">
                  <c:v>4.9562000000000002E-2</c:v>
                </c:pt>
                <c:pt idx="1385">
                  <c:v>6.3018000000000005E-2</c:v>
                </c:pt>
                <c:pt idx="1386">
                  <c:v>5.2893999999999997E-2</c:v>
                </c:pt>
                <c:pt idx="1387">
                  <c:v>3.9319E-2</c:v>
                </c:pt>
                <c:pt idx="1388">
                  <c:v>3.739E-2</c:v>
                </c:pt>
                <c:pt idx="1389">
                  <c:v>4.1661999999999998E-2</c:v>
                </c:pt>
                <c:pt idx="1390">
                  <c:v>4.2398999999999999E-2</c:v>
                </c:pt>
                <c:pt idx="1391">
                  <c:v>4.2555000000000003E-2</c:v>
                </c:pt>
                <c:pt idx="1392">
                  <c:v>5.0976E-2</c:v>
                </c:pt>
                <c:pt idx="1393">
                  <c:v>6.8960999999999995E-2</c:v>
                </c:pt>
                <c:pt idx="1394">
                  <c:v>9.0144000000000002E-2</c:v>
                </c:pt>
                <c:pt idx="1395">
                  <c:v>0.10549</c:v>
                </c:pt>
                <c:pt idx="1396">
                  <c:v>0.10488</c:v>
                </c:pt>
                <c:pt idx="1397">
                  <c:v>8.5292000000000007E-2</c:v>
                </c:pt>
                <c:pt idx="1398">
                  <c:v>6.2854999999999994E-2</c:v>
                </c:pt>
                <c:pt idx="1399">
                  <c:v>6.4013E-2</c:v>
                </c:pt>
                <c:pt idx="1400">
                  <c:v>9.5445000000000002E-2</c:v>
                </c:pt>
                <c:pt idx="1401">
                  <c:v>0.13363</c:v>
                </c:pt>
                <c:pt idx="1402">
                  <c:v>0.15364</c:v>
                </c:pt>
                <c:pt idx="1403">
                  <c:v>0.15673000000000001</c:v>
                </c:pt>
                <c:pt idx="1404">
                  <c:v>0.1578</c:v>
                </c:pt>
                <c:pt idx="1405">
                  <c:v>0.15872</c:v>
                </c:pt>
                <c:pt idx="1406">
                  <c:v>0.15278</c:v>
                </c:pt>
                <c:pt idx="1407">
                  <c:v>0.14773</c:v>
                </c:pt>
                <c:pt idx="1408">
                  <c:v>0.16177</c:v>
                </c:pt>
                <c:pt idx="1409">
                  <c:v>0.19577</c:v>
                </c:pt>
                <c:pt idx="1410">
                  <c:v>0.22908000000000001</c:v>
                </c:pt>
                <c:pt idx="1411">
                  <c:v>0.24798999999999999</c:v>
                </c:pt>
                <c:pt idx="1412">
                  <c:v>0.26247999999999999</c:v>
                </c:pt>
                <c:pt idx="1413">
                  <c:v>0.28753000000000001</c:v>
                </c:pt>
                <c:pt idx="1414">
                  <c:v>0.32088</c:v>
                </c:pt>
                <c:pt idx="1415">
                  <c:v>0.34783999999999998</c:v>
                </c:pt>
                <c:pt idx="1416">
                  <c:v>0.35859999999999997</c:v>
                </c:pt>
                <c:pt idx="1417">
                  <c:v>0.35354000000000002</c:v>
                </c:pt>
                <c:pt idx="1418">
                  <c:v>0.34036</c:v>
                </c:pt>
                <c:pt idx="1419">
                  <c:v>0.33340999999999998</c:v>
                </c:pt>
                <c:pt idx="1420">
                  <c:v>0.34605999999999998</c:v>
                </c:pt>
                <c:pt idx="1421">
                  <c:v>0.37447999999999998</c:v>
                </c:pt>
                <c:pt idx="1422">
                  <c:v>0.39728999999999998</c:v>
                </c:pt>
                <c:pt idx="1423">
                  <c:v>0.40172999999999998</c:v>
                </c:pt>
                <c:pt idx="1424">
                  <c:v>0.4022</c:v>
                </c:pt>
                <c:pt idx="1425">
                  <c:v>0.41932999999999998</c:v>
                </c:pt>
                <c:pt idx="1426">
                  <c:v>0.44744</c:v>
                </c:pt>
                <c:pt idx="1427">
                  <c:v>0.46089999999999998</c:v>
                </c:pt>
                <c:pt idx="1428">
                  <c:v>0.45276</c:v>
                </c:pt>
                <c:pt idx="1429">
                  <c:v>0.44738</c:v>
                </c:pt>
                <c:pt idx="1430">
                  <c:v>0.46603</c:v>
                </c:pt>
                <c:pt idx="1431">
                  <c:v>0.49432999999999999</c:v>
                </c:pt>
                <c:pt idx="1432">
                  <c:v>0.49764999999999998</c:v>
                </c:pt>
                <c:pt idx="1433">
                  <c:v>0.46243000000000001</c:v>
                </c:pt>
                <c:pt idx="1434">
                  <c:v>0.40916000000000002</c:v>
                </c:pt>
                <c:pt idx="1435">
                  <c:v>0.36659999999999998</c:v>
                </c:pt>
                <c:pt idx="1436">
                  <c:v>0.34455000000000002</c:v>
                </c:pt>
                <c:pt idx="1437">
                  <c:v>0.33411000000000002</c:v>
                </c:pt>
                <c:pt idx="1438">
                  <c:v>0.32496000000000003</c:v>
                </c:pt>
                <c:pt idx="1439">
                  <c:v>0.31490000000000001</c:v>
                </c:pt>
                <c:pt idx="1440">
                  <c:v>0.30519000000000002</c:v>
                </c:pt>
                <c:pt idx="1441">
                  <c:v>0.29299999999999998</c:v>
                </c:pt>
                <c:pt idx="1442">
                  <c:v>0.27242</c:v>
                </c:pt>
                <c:pt idx="1443">
                  <c:v>0.24310000000000001</c:v>
                </c:pt>
                <c:pt idx="1444">
                  <c:v>0.21421999999999999</c:v>
                </c:pt>
                <c:pt idx="1445">
                  <c:v>0.19539999999999999</c:v>
                </c:pt>
                <c:pt idx="1446">
                  <c:v>0.18340000000000001</c:v>
                </c:pt>
                <c:pt idx="1447">
                  <c:v>0.16447000000000001</c:v>
                </c:pt>
                <c:pt idx="1448">
                  <c:v>0.13399</c:v>
                </c:pt>
                <c:pt idx="1449">
                  <c:v>0.10836</c:v>
                </c:pt>
                <c:pt idx="1450">
                  <c:v>0.10922999999999999</c:v>
                </c:pt>
                <c:pt idx="1451">
                  <c:v>0.13664000000000001</c:v>
                </c:pt>
                <c:pt idx="1452">
                  <c:v>0.16492999999999999</c:v>
                </c:pt>
                <c:pt idx="1453">
                  <c:v>0.16747000000000001</c:v>
                </c:pt>
                <c:pt idx="1454">
                  <c:v>0.14135</c:v>
                </c:pt>
                <c:pt idx="1455">
                  <c:v>0.10689</c:v>
                </c:pt>
                <c:pt idx="1456">
                  <c:v>8.7526000000000007E-2</c:v>
                </c:pt>
                <c:pt idx="1457">
                  <c:v>9.1894000000000003E-2</c:v>
                </c:pt>
                <c:pt idx="1458">
                  <c:v>0.11083</c:v>
                </c:pt>
                <c:pt idx="1459">
                  <c:v>0.12791</c:v>
                </c:pt>
                <c:pt idx="1460">
                  <c:v>0.13400000000000001</c:v>
                </c:pt>
                <c:pt idx="1461">
                  <c:v>0.13324</c:v>
                </c:pt>
                <c:pt idx="1462">
                  <c:v>0.13447999999999999</c:v>
                </c:pt>
                <c:pt idx="1463">
                  <c:v>0.13897000000000001</c:v>
                </c:pt>
                <c:pt idx="1464">
                  <c:v>0.14072000000000001</c:v>
                </c:pt>
                <c:pt idx="1465">
                  <c:v>0.13782</c:v>
                </c:pt>
                <c:pt idx="1466">
                  <c:v>0.13621</c:v>
                </c:pt>
                <c:pt idx="1467">
                  <c:v>0.13977999999999999</c:v>
                </c:pt>
                <c:pt idx="1468">
                  <c:v>0.14262</c:v>
                </c:pt>
                <c:pt idx="1469">
                  <c:v>0.13575999999999999</c:v>
                </c:pt>
                <c:pt idx="1470">
                  <c:v>0.11731999999999999</c:v>
                </c:pt>
                <c:pt idx="1471">
                  <c:v>9.1993000000000005E-2</c:v>
                </c:pt>
                <c:pt idx="1472">
                  <c:v>6.4453999999999997E-2</c:v>
                </c:pt>
                <c:pt idx="1473">
                  <c:v>3.8302999999999997E-2</c:v>
                </c:pt>
                <c:pt idx="1474">
                  <c:v>1.8148000000000001E-2</c:v>
                </c:pt>
                <c:pt idx="1475">
                  <c:v>6.6772999999999997E-3</c:v>
                </c:pt>
                <c:pt idx="1476">
                  <c:v>1.6298E-3</c:v>
                </c:pt>
                <c:pt idx="1477">
                  <c:v>1.1627E-3</c:v>
                </c:pt>
                <c:pt idx="1478">
                  <c:v>1.0034E-2</c:v>
                </c:pt>
                <c:pt idx="1479">
                  <c:v>3.3338E-2</c:v>
                </c:pt>
                <c:pt idx="1480">
                  <c:v>6.4403000000000002E-2</c:v>
                </c:pt>
                <c:pt idx="1481">
                  <c:v>8.6767999999999998E-2</c:v>
                </c:pt>
                <c:pt idx="1482">
                  <c:v>9.1541999999999998E-2</c:v>
                </c:pt>
                <c:pt idx="1483">
                  <c:v>8.8252999999999998E-2</c:v>
                </c:pt>
                <c:pt idx="1484">
                  <c:v>9.5001000000000002E-2</c:v>
                </c:pt>
                <c:pt idx="1485">
                  <c:v>0.11967999999999999</c:v>
                </c:pt>
                <c:pt idx="1486">
                  <c:v>0.15221999999999999</c:v>
                </c:pt>
                <c:pt idx="1487">
                  <c:v>0.17369999999999999</c:v>
                </c:pt>
                <c:pt idx="1488">
                  <c:v>0.17354</c:v>
                </c:pt>
                <c:pt idx="1489">
                  <c:v>0.16073999999999999</c:v>
                </c:pt>
                <c:pt idx="1490">
                  <c:v>0.1573</c:v>
                </c:pt>
                <c:pt idx="1491">
                  <c:v>0.17643</c:v>
                </c:pt>
                <c:pt idx="1492">
                  <c:v>0.20751</c:v>
                </c:pt>
                <c:pt idx="1493">
                  <c:v>0.22747000000000001</c:v>
                </c:pt>
                <c:pt idx="1494">
                  <c:v>0.22653999999999999</c:v>
                </c:pt>
                <c:pt idx="1495">
                  <c:v>0.21609</c:v>
                </c:pt>
                <c:pt idx="1496">
                  <c:v>0.21027000000000001</c:v>
                </c:pt>
                <c:pt idx="1497">
                  <c:v>0.20826</c:v>
                </c:pt>
                <c:pt idx="1498">
                  <c:v>0.19908999999999999</c:v>
                </c:pt>
                <c:pt idx="1499">
                  <c:v>0.17709</c:v>
                </c:pt>
                <c:pt idx="1500">
                  <c:v>0.14674999999999999</c:v>
                </c:pt>
                <c:pt idx="1501">
                  <c:v>0.11785</c:v>
                </c:pt>
                <c:pt idx="1502">
                  <c:v>0.10317999999999999</c:v>
                </c:pt>
                <c:pt idx="1503">
                  <c:v>0.11634</c:v>
                </c:pt>
                <c:pt idx="1504">
                  <c:v>0.16181000000000001</c:v>
                </c:pt>
                <c:pt idx="1505">
                  <c:v>0.22586000000000001</c:v>
                </c:pt>
                <c:pt idx="1506">
                  <c:v>0.28350999999999998</c:v>
                </c:pt>
                <c:pt idx="1507">
                  <c:v>0.31664999999999999</c:v>
                </c:pt>
                <c:pt idx="1508">
                  <c:v>0.32355</c:v>
                </c:pt>
                <c:pt idx="1509">
                  <c:v>0.31329000000000001</c:v>
                </c:pt>
                <c:pt idx="1510">
                  <c:v>0.29587000000000002</c:v>
                </c:pt>
                <c:pt idx="1511">
                  <c:v>0.27661999999999998</c:v>
                </c:pt>
                <c:pt idx="1512">
                  <c:v>0.25445000000000001</c:v>
                </c:pt>
                <c:pt idx="1513">
                  <c:v>0.22494</c:v>
                </c:pt>
                <c:pt idx="1514">
                  <c:v>0.18862999999999999</c:v>
                </c:pt>
                <c:pt idx="1515">
                  <c:v>0.15489</c:v>
                </c:pt>
                <c:pt idx="1516">
                  <c:v>0.13344</c:v>
                </c:pt>
                <c:pt idx="1517">
                  <c:v>0.12330000000000001</c:v>
                </c:pt>
                <c:pt idx="1518">
                  <c:v>0.11570999999999999</c:v>
                </c:pt>
                <c:pt idx="1519">
                  <c:v>0.10685</c:v>
                </c:pt>
                <c:pt idx="1520">
                  <c:v>0.10156</c:v>
                </c:pt>
                <c:pt idx="1521">
                  <c:v>0.10416</c:v>
                </c:pt>
                <c:pt idx="1522">
                  <c:v>0.11164</c:v>
                </c:pt>
                <c:pt idx="1523">
                  <c:v>0.11643000000000001</c:v>
                </c:pt>
                <c:pt idx="1524">
                  <c:v>0.10996</c:v>
                </c:pt>
                <c:pt idx="1525">
                  <c:v>8.3601999999999996E-2</c:v>
                </c:pt>
                <c:pt idx="1526">
                  <c:v>3.4477000000000001E-2</c:v>
                </c:pt>
                <c:pt idx="1527">
                  <c:v>-2.5860999999999999E-2</c:v>
                </c:pt>
                <c:pt idx="1528">
                  <c:v>-7.5254000000000001E-2</c:v>
                </c:pt>
                <c:pt idx="1529">
                  <c:v>-9.8973000000000005E-2</c:v>
                </c:pt>
                <c:pt idx="1530">
                  <c:v>-0.10113</c:v>
                </c:pt>
                <c:pt idx="1531">
                  <c:v>-9.5352999999999993E-2</c:v>
                </c:pt>
                <c:pt idx="1532">
                  <c:v>-8.7966000000000003E-2</c:v>
                </c:pt>
                <c:pt idx="1533">
                  <c:v>-7.3785000000000003E-2</c:v>
                </c:pt>
                <c:pt idx="1534">
                  <c:v>-4.4887999999999997E-2</c:v>
                </c:pt>
                <c:pt idx="1535">
                  <c:v>1.5092999999999999E-4</c:v>
                </c:pt>
                <c:pt idx="1536">
                  <c:v>5.3240000000000003E-2</c:v>
                </c:pt>
                <c:pt idx="1537">
                  <c:v>9.9850999999999995E-2</c:v>
                </c:pt>
                <c:pt idx="1538">
                  <c:v>0.12748000000000001</c:v>
                </c:pt>
                <c:pt idx="1539">
                  <c:v>0.13428999999999999</c:v>
                </c:pt>
                <c:pt idx="1540">
                  <c:v>0.12877</c:v>
                </c:pt>
                <c:pt idx="1541">
                  <c:v>0.12051000000000001</c:v>
                </c:pt>
                <c:pt idx="1542">
                  <c:v>0.11388</c:v>
                </c:pt>
                <c:pt idx="1543">
                  <c:v>0.11013000000000001</c:v>
                </c:pt>
                <c:pt idx="1544">
                  <c:v>0.10965999999999999</c:v>
                </c:pt>
                <c:pt idx="1545">
                  <c:v>0.10972</c:v>
                </c:pt>
                <c:pt idx="1546">
                  <c:v>0.10548</c:v>
                </c:pt>
                <c:pt idx="1547">
                  <c:v>9.8049999999999998E-2</c:v>
                </c:pt>
                <c:pt idx="1548">
                  <c:v>9.7386E-2</c:v>
                </c:pt>
                <c:pt idx="1549">
                  <c:v>0.1114</c:v>
                </c:pt>
                <c:pt idx="1550">
                  <c:v>0.13428999999999999</c:v>
                </c:pt>
                <c:pt idx="1551">
                  <c:v>0.15126999999999999</c:v>
                </c:pt>
                <c:pt idx="1552">
                  <c:v>0.15506</c:v>
                </c:pt>
                <c:pt idx="1553">
                  <c:v>0.15345</c:v>
                </c:pt>
                <c:pt idx="1554">
                  <c:v>0.15851999999999999</c:v>
                </c:pt>
                <c:pt idx="1555">
                  <c:v>0.17032</c:v>
                </c:pt>
                <c:pt idx="1556">
                  <c:v>0.17455000000000001</c:v>
                </c:pt>
                <c:pt idx="1557">
                  <c:v>0.15978000000000001</c:v>
                </c:pt>
                <c:pt idx="1558">
                  <c:v>0.13714999999999999</c:v>
                </c:pt>
                <c:pt idx="1559">
                  <c:v>0.13691</c:v>
                </c:pt>
                <c:pt idx="1560">
                  <c:v>0.17776</c:v>
                </c:pt>
                <c:pt idx="1561">
                  <c:v>0.24109</c:v>
                </c:pt>
                <c:pt idx="1562">
                  <c:v>0.28476000000000001</c:v>
                </c:pt>
                <c:pt idx="1563">
                  <c:v>0.28603000000000001</c:v>
                </c:pt>
                <c:pt idx="1564">
                  <c:v>0.26362000000000002</c:v>
                </c:pt>
                <c:pt idx="1565">
                  <c:v>0.25284000000000001</c:v>
                </c:pt>
                <c:pt idx="1566">
                  <c:v>0.26579000000000003</c:v>
                </c:pt>
                <c:pt idx="1567">
                  <c:v>0.28383999999999998</c:v>
                </c:pt>
                <c:pt idx="1568">
                  <c:v>0.28482000000000002</c:v>
                </c:pt>
                <c:pt idx="1569">
                  <c:v>0.26741999999999999</c:v>
                </c:pt>
                <c:pt idx="1570">
                  <c:v>0.24698000000000001</c:v>
                </c:pt>
                <c:pt idx="1571">
                  <c:v>0.23515</c:v>
                </c:pt>
                <c:pt idx="1572">
                  <c:v>0.22999</c:v>
                </c:pt>
                <c:pt idx="1573">
                  <c:v>0.22423999999999999</c:v>
                </c:pt>
                <c:pt idx="1574">
                  <c:v>0.21747</c:v>
                </c:pt>
                <c:pt idx="1575">
                  <c:v>0.21529999999999999</c:v>
                </c:pt>
                <c:pt idx="1576">
                  <c:v>0.21718999999999999</c:v>
                </c:pt>
                <c:pt idx="1577">
                  <c:v>0.21115999999999999</c:v>
                </c:pt>
                <c:pt idx="1578">
                  <c:v>0.18629000000000001</c:v>
                </c:pt>
                <c:pt idx="1579">
                  <c:v>0.14848</c:v>
                </c:pt>
                <c:pt idx="1580">
                  <c:v>0.11718000000000001</c:v>
                </c:pt>
                <c:pt idx="1581">
                  <c:v>0.10568</c:v>
                </c:pt>
                <c:pt idx="1582">
                  <c:v>0.11078</c:v>
                </c:pt>
                <c:pt idx="1583">
                  <c:v>0.12330000000000001</c:v>
                </c:pt>
                <c:pt idx="1584">
                  <c:v>0.14099</c:v>
                </c:pt>
                <c:pt idx="1585">
                  <c:v>0.16606000000000001</c:v>
                </c:pt>
                <c:pt idx="1586">
                  <c:v>0.19525000000000001</c:v>
                </c:pt>
                <c:pt idx="1587">
                  <c:v>0.22026000000000001</c:v>
                </c:pt>
                <c:pt idx="1588">
                  <c:v>0.23763000000000001</c:v>
                </c:pt>
                <c:pt idx="1589">
                  <c:v>0.25370999999999999</c:v>
                </c:pt>
                <c:pt idx="1590">
                  <c:v>0.27909</c:v>
                </c:pt>
                <c:pt idx="1591">
                  <c:v>0.31957000000000002</c:v>
                </c:pt>
                <c:pt idx="1592">
                  <c:v>0.37063000000000001</c:v>
                </c:pt>
                <c:pt idx="1593">
                  <c:v>0.41842000000000001</c:v>
                </c:pt>
                <c:pt idx="1594">
                  <c:v>0.44823000000000002</c:v>
                </c:pt>
                <c:pt idx="1595">
                  <c:v>0.45556999999999997</c:v>
                </c:pt>
                <c:pt idx="1596">
                  <c:v>0.44912999999999997</c:v>
                </c:pt>
                <c:pt idx="1597">
                  <c:v>0.44189000000000001</c:v>
                </c:pt>
                <c:pt idx="1598">
                  <c:v>0.44017000000000001</c:v>
                </c:pt>
                <c:pt idx="1599">
                  <c:v>0.44108000000000003</c:v>
                </c:pt>
                <c:pt idx="1600">
                  <c:v>0.43736000000000003</c:v>
                </c:pt>
                <c:pt idx="1601">
                  <c:v>0.42325000000000002</c:v>
                </c:pt>
                <c:pt idx="1602">
                  <c:v>0.39862999999999998</c:v>
                </c:pt>
                <c:pt idx="1603">
                  <c:v>0.36981999999999998</c:v>
                </c:pt>
                <c:pt idx="1604">
                  <c:v>0.34466999999999998</c:v>
                </c:pt>
                <c:pt idx="1605">
                  <c:v>0.32551999999999998</c:v>
                </c:pt>
                <c:pt idx="1606">
                  <c:v>0.30914000000000003</c:v>
                </c:pt>
                <c:pt idx="1607">
                  <c:v>0.29354000000000002</c:v>
                </c:pt>
                <c:pt idx="1608">
                  <c:v>0.28088000000000002</c:v>
                </c:pt>
                <c:pt idx="1609">
                  <c:v>0.27207999999999999</c:v>
                </c:pt>
                <c:pt idx="1610">
                  <c:v>0.26386999999999999</c:v>
                </c:pt>
                <c:pt idx="1611">
                  <c:v>0.25489000000000001</c:v>
                </c:pt>
                <c:pt idx="1612">
                  <c:v>0.25052000000000002</c:v>
                </c:pt>
                <c:pt idx="1613">
                  <c:v>0.25617000000000001</c:v>
                </c:pt>
                <c:pt idx="1614">
                  <c:v>0.26762999999999998</c:v>
                </c:pt>
                <c:pt idx="1615">
                  <c:v>0.27384999999999998</c:v>
                </c:pt>
                <c:pt idx="1616">
                  <c:v>0.26959</c:v>
                </c:pt>
                <c:pt idx="1617">
                  <c:v>0.26135999999999998</c:v>
                </c:pt>
                <c:pt idx="1618">
                  <c:v>0.25967000000000001</c:v>
                </c:pt>
                <c:pt idx="1619">
                  <c:v>0.26799000000000001</c:v>
                </c:pt>
                <c:pt idx="1620">
                  <c:v>0.28005000000000002</c:v>
                </c:pt>
                <c:pt idx="1621">
                  <c:v>0.28582999999999997</c:v>
                </c:pt>
                <c:pt idx="1622">
                  <c:v>0.27889000000000003</c:v>
                </c:pt>
                <c:pt idx="1623">
                  <c:v>0.26012999999999997</c:v>
                </c:pt>
                <c:pt idx="1624">
                  <c:v>0.23668</c:v>
                </c:pt>
                <c:pt idx="1625">
                  <c:v>0.21767</c:v>
                </c:pt>
                <c:pt idx="1626">
                  <c:v>0.20899999999999999</c:v>
                </c:pt>
                <c:pt idx="1627">
                  <c:v>0.21027999999999999</c:v>
                </c:pt>
                <c:pt idx="1628">
                  <c:v>0.21618000000000001</c:v>
                </c:pt>
                <c:pt idx="1629">
                  <c:v>0.22112999999999999</c:v>
                </c:pt>
                <c:pt idx="1630">
                  <c:v>0.22189</c:v>
                </c:pt>
                <c:pt idx="1631">
                  <c:v>0.21532999999999999</c:v>
                </c:pt>
                <c:pt idx="1632">
                  <c:v>0.19731000000000001</c:v>
                </c:pt>
                <c:pt idx="1633">
                  <c:v>0.16908999999999999</c:v>
                </c:pt>
                <c:pt idx="1634">
                  <c:v>0.14344000000000001</c:v>
                </c:pt>
                <c:pt idx="1635">
                  <c:v>0.13616</c:v>
                </c:pt>
                <c:pt idx="1636">
                  <c:v>0.14763999999999999</c:v>
                </c:pt>
                <c:pt idx="1637">
                  <c:v>0.16052</c:v>
                </c:pt>
                <c:pt idx="1638">
                  <c:v>0.16167999999999999</c:v>
                </c:pt>
                <c:pt idx="1639">
                  <c:v>0.15894</c:v>
                </c:pt>
                <c:pt idx="1640">
                  <c:v>0.16650999999999999</c:v>
                </c:pt>
                <c:pt idx="1641">
                  <c:v>0.18042</c:v>
                </c:pt>
                <c:pt idx="1642">
                  <c:v>0.18353</c:v>
                </c:pt>
                <c:pt idx="1643">
                  <c:v>0.17377000000000001</c:v>
                </c:pt>
                <c:pt idx="1644">
                  <c:v>0.16996</c:v>
                </c:pt>
                <c:pt idx="1645">
                  <c:v>0.18345</c:v>
                </c:pt>
                <c:pt idx="1646">
                  <c:v>0.19961999999999999</c:v>
                </c:pt>
                <c:pt idx="1647">
                  <c:v>0.20052</c:v>
                </c:pt>
                <c:pt idx="1648">
                  <c:v>0.19481000000000001</c:v>
                </c:pt>
                <c:pt idx="1649">
                  <c:v>0.20735000000000001</c:v>
                </c:pt>
                <c:pt idx="1650">
                  <c:v>0.24112</c:v>
                </c:pt>
                <c:pt idx="1651">
                  <c:v>0.2671</c:v>
                </c:pt>
                <c:pt idx="1652">
                  <c:v>0.2586</c:v>
                </c:pt>
                <c:pt idx="1653">
                  <c:v>0.22464999999999999</c:v>
                </c:pt>
                <c:pt idx="1654">
                  <c:v>0.20036999999999999</c:v>
                </c:pt>
                <c:pt idx="1655">
                  <c:v>0.20951</c:v>
                </c:pt>
                <c:pt idx="1656">
                  <c:v>0.24512</c:v>
                </c:pt>
                <c:pt idx="1657">
                  <c:v>0.28448000000000001</c:v>
                </c:pt>
                <c:pt idx="1658">
                  <c:v>0.31286999999999998</c:v>
                </c:pt>
                <c:pt idx="1659">
                  <c:v>0.32929000000000003</c:v>
                </c:pt>
                <c:pt idx="1660">
                  <c:v>0.33600000000000002</c:v>
                </c:pt>
                <c:pt idx="1661">
                  <c:v>0.33143</c:v>
                </c:pt>
                <c:pt idx="1662">
                  <c:v>0.31414999999999998</c:v>
                </c:pt>
                <c:pt idx="1663">
                  <c:v>0.28827000000000003</c:v>
                </c:pt>
                <c:pt idx="1664">
                  <c:v>0.26180999999999999</c:v>
                </c:pt>
                <c:pt idx="1665">
                  <c:v>0.24149999999999999</c:v>
                </c:pt>
                <c:pt idx="1666">
                  <c:v>0.23008999999999999</c:v>
                </c:pt>
                <c:pt idx="1667">
                  <c:v>0.22492000000000001</c:v>
                </c:pt>
                <c:pt idx="1668">
                  <c:v>0.21622</c:v>
                </c:pt>
                <c:pt idx="1669">
                  <c:v>0.19145000000000001</c:v>
                </c:pt>
                <c:pt idx="1670">
                  <c:v>0.14831</c:v>
                </c:pt>
                <c:pt idx="1671">
                  <c:v>0.10298</c:v>
                </c:pt>
                <c:pt idx="1672">
                  <c:v>7.8563999999999995E-2</c:v>
                </c:pt>
                <c:pt idx="1673">
                  <c:v>8.3152000000000004E-2</c:v>
                </c:pt>
                <c:pt idx="1674">
                  <c:v>0.10323</c:v>
                </c:pt>
                <c:pt idx="1675">
                  <c:v>0.11975</c:v>
                </c:pt>
                <c:pt idx="1676">
                  <c:v>0.12509999999999999</c:v>
                </c:pt>
                <c:pt idx="1677">
                  <c:v>0.12247</c:v>
                </c:pt>
                <c:pt idx="1678">
                  <c:v>0.11586</c:v>
                </c:pt>
                <c:pt idx="1679">
                  <c:v>0.10684</c:v>
                </c:pt>
                <c:pt idx="1680">
                  <c:v>9.6200999999999995E-2</c:v>
                </c:pt>
                <c:pt idx="1681">
                  <c:v>8.1117999999999996E-2</c:v>
                </c:pt>
                <c:pt idx="1682">
                  <c:v>5.3648000000000001E-2</c:v>
                </c:pt>
                <c:pt idx="1683">
                  <c:v>1.0095E-2</c:v>
                </c:pt>
                <c:pt idx="1684">
                  <c:v>-3.9975999999999998E-2</c:v>
                </c:pt>
                <c:pt idx="1685">
                  <c:v>-8.3131999999999998E-2</c:v>
                </c:pt>
                <c:pt idx="1686">
                  <c:v>-0.12003999999999999</c:v>
                </c:pt>
                <c:pt idx="1687">
                  <c:v>-0.16306000000000001</c:v>
                </c:pt>
                <c:pt idx="1688">
                  <c:v>-0.21329000000000001</c:v>
                </c:pt>
                <c:pt idx="1689">
                  <c:v>-0.25230999999999998</c:v>
                </c:pt>
                <c:pt idx="1690">
                  <c:v>-0.26416000000000001</c:v>
                </c:pt>
                <c:pt idx="1691">
                  <c:v>-0.25472</c:v>
                </c:pt>
                <c:pt idx="1692">
                  <c:v>-0.23863999999999999</c:v>
                </c:pt>
                <c:pt idx="1693">
                  <c:v>-0.21695</c:v>
                </c:pt>
                <c:pt idx="1694">
                  <c:v>-0.18326999999999999</c:v>
                </c:pt>
                <c:pt idx="1695">
                  <c:v>-0.14534</c:v>
                </c:pt>
                <c:pt idx="1696">
                  <c:v>-0.11902</c:v>
                </c:pt>
                <c:pt idx="1697">
                  <c:v>-0.10070999999999999</c:v>
                </c:pt>
                <c:pt idx="1698">
                  <c:v>-6.9071999999999995E-2</c:v>
                </c:pt>
                <c:pt idx="1699">
                  <c:v>-2.3158000000000002E-2</c:v>
                </c:pt>
                <c:pt idx="1700">
                  <c:v>2.8701999999999998E-3</c:v>
                </c:pt>
                <c:pt idx="1701">
                  <c:v>-1.9151999999999999E-2</c:v>
                </c:pt>
                <c:pt idx="1702">
                  <c:v>-7.0152000000000006E-2</c:v>
                </c:pt>
                <c:pt idx="1703">
                  <c:v>-0.10452</c:v>
                </c:pt>
                <c:pt idx="1704">
                  <c:v>-0.10295</c:v>
                </c:pt>
                <c:pt idx="1705">
                  <c:v>-8.2217999999999999E-2</c:v>
                </c:pt>
                <c:pt idx="1706">
                  <c:v>-5.8032E-2</c:v>
                </c:pt>
                <c:pt idx="1707">
                  <c:v>-2.6336999999999999E-2</c:v>
                </c:pt>
                <c:pt idx="1708">
                  <c:v>1.2801999999999999E-2</c:v>
                </c:pt>
                <c:pt idx="1709">
                  <c:v>3.9749E-2</c:v>
                </c:pt>
                <c:pt idx="1710">
                  <c:v>4.1543999999999998E-2</c:v>
                </c:pt>
                <c:pt idx="1711">
                  <c:v>3.7753000000000002E-2</c:v>
                </c:pt>
                <c:pt idx="1712">
                  <c:v>5.9396999999999998E-2</c:v>
                </c:pt>
                <c:pt idx="1713">
                  <c:v>0.10725</c:v>
                </c:pt>
                <c:pt idx="1714">
                  <c:v>0.1482</c:v>
                </c:pt>
                <c:pt idx="1715">
                  <c:v>0.1542</c:v>
                </c:pt>
                <c:pt idx="1716">
                  <c:v>0.13353999999999999</c:v>
                </c:pt>
                <c:pt idx="1717">
                  <c:v>0.12093</c:v>
                </c:pt>
                <c:pt idx="1718">
                  <c:v>0.14280000000000001</c:v>
                </c:pt>
                <c:pt idx="1719">
                  <c:v>0.19395999999999999</c:v>
                </c:pt>
                <c:pt idx="1720">
                  <c:v>0.24437999999999999</c:v>
                </c:pt>
                <c:pt idx="1721">
                  <c:v>0.26884999999999998</c:v>
                </c:pt>
                <c:pt idx="1722">
                  <c:v>0.27234000000000003</c:v>
                </c:pt>
                <c:pt idx="1723">
                  <c:v>0.28377999999999998</c:v>
                </c:pt>
                <c:pt idx="1724">
                  <c:v>0.32256000000000001</c:v>
                </c:pt>
                <c:pt idx="1725">
                  <c:v>0.37618000000000001</c:v>
                </c:pt>
                <c:pt idx="1726">
                  <c:v>0.41654999999999998</c:v>
                </c:pt>
                <c:pt idx="1727">
                  <c:v>0.43347999999999998</c:v>
                </c:pt>
                <c:pt idx="1728">
                  <c:v>0.44342999999999999</c:v>
                </c:pt>
                <c:pt idx="1729">
                  <c:v>0.46610000000000001</c:v>
                </c:pt>
                <c:pt idx="1730">
                  <c:v>0.50053000000000003</c:v>
                </c:pt>
                <c:pt idx="1731">
                  <c:v>0.52644999999999997</c:v>
                </c:pt>
                <c:pt idx="1732">
                  <c:v>0.52446999999999999</c:v>
                </c:pt>
                <c:pt idx="1733">
                  <c:v>0.49414999999999998</c:v>
                </c:pt>
                <c:pt idx="1734">
                  <c:v>0.45639999999999997</c:v>
                </c:pt>
                <c:pt idx="1735">
                  <c:v>0.43828</c:v>
                </c:pt>
                <c:pt idx="1736">
                  <c:v>0.45040000000000002</c:v>
                </c:pt>
                <c:pt idx="1737">
                  <c:v>0.47804999999999997</c:v>
                </c:pt>
                <c:pt idx="1738">
                  <c:v>0.49790000000000001</c:v>
                </c:pt>
                <c:pt idx="1739">
                  <c:v>0.50348000000000004</c:v>
                </c:pt>
                <c:pt idx="1740">
                  <c:v>0.50827999999999995</c:v>
                </c:pt>
                <c:pt idx="1741">
                  <c:v>0.52258000000000004</c:v>
                </c:pt>
                <c:pt idx="1742">
                  <c:v>0.53510999999999997</c:v>
                </c:pt>
                <c:pt idx="1743">
                  <c:v>0.52542999999999995</c:v>
                </c:pt>
                <c:pt idx="1744">
                  <c:v>0.49231999999999998</c:v>
                </c:pt>
                <c:pt idx="1745">
                  <c:v>0.46151999999999999</c:v>
                </c:pt>
                <c:pt idx="1746">
                  <c:v>0.46104000000000001</c:v>
                </c:pt>
                <c:pt idx="1747">
                  <c:v>0.49181999999999998</c:v>
                </c:pt>
                <c:pt idx="1748">
                  <c:v>0.52734000000000003</c:v>
                </c:pt>
                <c:pt idx="1749">
                  <c:v>0.54156000000000004</c:v>
                </c:pt>
                <c:pt idx="1750">
                  <c:v>0.53308999999999995</c:v>
                </c:pt>
                <c:pt idx="1751">
                  <c:v>0.52049000000000001</c:v>
                </c:pt>
                <c:pt idx="1752">
                  <c:v>0.51880000000000004</c:v>
                </c:pt>
                <c:pt idx="1753">
                  <c:v>0.52663000000000004</c:v>
                </c:pt>
                <c:pt idx="1754">
                  <c:v>0.53505999999999998</c:v>
                </c:pt>
                <c:pt idx="1755">
                  <c:v>0.54188000000000003</c:v>
                </c:pt>
                <c:pt idx="1756">
                  <c:v>0.55257999999999996</c:v>
                </c:pt>
                <c:pt idx="1757">
                  <c:v>0.57038999999999995</c:v>
                </c:pt>
                <c:pt idx="1758">
                  <c:v>0.59035000000000004</c:v>
                </c:pt>
                <c:pt idx="1759">
                  <c:v>0.60380999999999996</c:v>
                </c:pt>
                <c:pt idx="1760">
                  <c:v>0.60677000000000003</c:v>
                </c:pt>
                <c:pt idx="1761">
                  <c:v>0.60187000000000002</c:v>
                </c:pt>
                <c:pt idx="1762">
                  <c:v>0.59211000000000003</c:v>
                </c:pt>
                <c:pt idx="1763">
                  <c:v>0.57382</c:v>
                </c:pt>
                <c:pt idx="1764">
                  <c:v>0.54027999999999998</c:v>
                </c:pt>
                <c:pt idx="1765">
                  <c:v>0.49580000000000002</c:v>
                </c:pt>
                <c:pt idx="1766">
                  <c:v>0.46134999999999998</c:v>
                </c:pt>
                <c:pt idx="1767">
                  <c:v>0.45611000000000002</c:v>
                </c:pt>
                <c:pt idx="1768">
                  <c:v>0.47127000000000002</c:v>
                </c:pt>
                <c:pt idx="1769">
                  <c:v>0.47214</c:v>
                </c:pt>
                <c:pt idx="1770">
                  <c:v>0.43425000000000002</c:v>
                </c:pt>
                <c:pt idx="1771">
                  <c:v>0.37161</c:v>
                </c:pt>
                <c:pt idx="1772">
                  <c:v>0.32029999999999997</c:v>
                </c:pt>
                <c:pt idx="1773">
                  <c:v>0.29771999999999998</c:v>
                </c:pt>
                <c:pt idx="1774">
                  <c:v>0.28927000000000003</c:v>
                </c:pt>
                <c:pt idx="1775">
                  <c:v>0.27490999999999999</c:v>
                </c:pt>
                <c:pt idx="1776">
                  <c:v>0.25461</c:v>
                </c:pt>
                <c:pt idx="1777">
                  <c:v>0.24062</c:v>
                </c:pt>
                <c:pt idx="1778">
                  <c:v>0.2351</c:v>
                </c:pt>
                <c:pt idx="1779">
                  <c:v>0.22919</c:v>
                </c:pt>
                <c:pt idx="1780">
                  <c:v>0.22242999999999999</c:v>
                </c:pt>
                <c:pt idx="1781">
                  <c:v>0.23005</c:v>
                </c:pt>
                <c:pt idx="1782">
                  <c:v>0.26485999999999998</c:v>
                </c:pt>
                <c:pt idx="1783">
                  <c:v>0.31775999999999999</c:v>
                </c:pt>
                <c:pt idx="1784">
                  <c:v>0.36247000000000001</c:v>
                </c:pt>
                <c:pt idx="1785">
                  <c:v>0.37859999999999999</c:v>
                </c:pt>
                <c:pt idx="1786">
                  <c:v>0.36635000000000001</c:v>
                </c:pt>
                <c:pt idx="1787">
                  <c:v>0.34088000000000002</c:v>
                </c:pt>
                <c:pt idx="1788">
                  <c:v>0.31885999999999998</c:v>
                </c:pt>
                <c:pt idx="1789">
                  <c:v>0.31207000000000001</c:v>
                </c:pt>
                <c:pt idx="1790">
                  <c:v>0.32751999999999998</c:v>
                </c:pt>
                <c:pt idx="1791">
                  <c:v>0.36531000000000002</c:v>
                </c:pt>
                <c:pt idx="1792">
                  <c:v>0.41565999999999997</c:v>
                </c:pt>
                <c:pt idx="1793">
                  <c:v>0.46473999999999999</c:v>
                </c:pt>
                <c:pt idx="1794">
                  <c:v>0.50714999999999999</c:v>
                </c:pt>
                <c:pt idx="1795">
                  <c:v>0.54884999999999995</c:v>
                </c:pt>
                <c:pt idx="1796">
                  <c:v>0.59318000000000004</c:v>
                </c:pt>
                <c:pt idx="1797">
                  <c:v>0.62851000000000001</c:v>
                </c:pt>
                <c:pt idx="1798">
                  <c:v>0.63805999999999996</c:v>
                </c:pt>
                <c:pt idx="1799">
                  <c:v>0.62112000000000001</c:v>
                </c:pt>
                <c:pt idx="1800">
                  <c:v>0.59504000000000001</c:v>
                </c:pt>
                <c:pt idx="1801">
                  <c:v>0.57359000000000004</c:v>
                </c:pt>
                <c:pt idx="1802">
                  <c:v>0.55352000000000001</c:v>
                </c:pt>
                <c:pt idx="1803">
                  <c:v>0.52920999999999996</c:v>
                </c:pt>
                <c:pt idx="1804">
                  <c:v>0.51005999999999996</c:v>
                </c:pt>
                <c:pt idx="1805">
                  <c:v>0.50982000000000005</c:v>
                </c:pt>
                <c:pt idx="1806">
                  <c:v>0.52337</c:v>
                </c:pt>
                <c:pt idx="1807">
                  <c:v>0.52988999999999997</c:v>
                </c:pt>
                <c:pt idx="1808">
                  <c:v>0.52048000000000005</c:v>
                </c:pt>
                <c:pt idx="1809">
                  <c:v>0.50773000000000001</c:v>
                </c:pt>
                <c:pt idx="1810">
                  <c:v>0.50287000000000004</c:v>
                </c:pt>
                <c:pt idx="1811">
                  <c:v>0.49847999999999998</c:v>
                </c:pt>
                <c:pt idx="1812">
                  <c:v>0.48421999999999998</c:v>
                </c:pt>
                <c:pt idx="1813">
                  <c:v>0.46711999999999998</c:v>
                </c:pt>
                <c:pt idx="1814">
                  <c:v>0.46061000000000002</c:v>
                </c:pt>
                <c:pt idx="1815">
                  <c:v>0.46082000000000001</c:v>
                </c:pt>
                <c:pt idx="1816">
                  <c:v>0.45101000000000002</c:v>
                </c:pt>
                <c:pt idx="1817">
                  <c:v>0.42837999999999998</c:v>
                </c:pt>
                <c:pt idx="1818">
                  <c:v>0.40991</c:v>
                </c:pt>
                <c:pt idx="1819">
                  <c:v>0.40823999999999999</c:v>
                </c:pt>
                <c:pt idx="1820">
                  <c:v>0.41556999999999999</c:v>
                </c:pt>
                <c:pt idx="1821">
                  <c:v>0.41664000000000001</c:v>
                </c:pt>
                <c:pt idx="1822">
                  <c:v>0.40509000000000001</c:v>
                </c:pt>
                <c:pt idx="1823">
                  <c:v>0.38031999999999999</c:v>
                </c:pt>
                <c:pt idx="1824">
                  <c:v>0.34109</c:v>
                </c:pt>
                <c:pt idx="1825">
                  <c:v>0.29437999999999998</c:v>
                </c:pt>
                <c:pt idx="1826">
                  <c:v>0.26200000000000001</c:v>
                </c:pt>
                <c:pt idx="1827">
                  <c:v>0.26285999999999998</c:v>
                </c:pt>
                <c:pt idx="1828">
                  <c:v>0.28913</c:v>
                </c:pt>
                <c:pt idx="1829">
                  <c:v>0.3125</c:v>
                </c:pt>
                <c:pt idx="1830">
                  <c:v>0.31734000000000001</c:v>
                </c:pt>
                <c:pt idx="1831">
                  <c:v>0.31873000000000001</c:v>
                </c:pt>
                <c:pt idx="1832">
                  <c:v>0.34179999999999999</c:v>
                </c:pt>
                <c:pt idx="1833">
                  <c:v>0.38794000000000001</c:v>
                </c:pt>
                <c:pt idx="1834">
                  <c:v>0.42795</c:v>
                </c:pt>
                <c:pt idx="1835">
                  <c:v>0.42958000000000002</c:v>
                </c:pt>
                <c:pt idx="1836">
                  <c:v>0.38918000000000003</c:v>
                </c:pt>
                <c:pt idx="1837">
                  <c:v>0.33539999999999998</c:v>
                </c:pt>
                <c:pt idx="1838">
                  <c:v>0.30274000000000001</c:v>
                </c:pt>
                <c:pt idx="1839">
                  <c:v>0.30227999999999999</c:v>
                </c:pt>
                <c:pt idx="1840">
                  <c:v>0.31639</c:v>
                </c:pt>
                <c:pt idx="1841">
                  <c:v>0.31785999999999998</c:v>
                </c:pt>
                <c:pt idx="1842">
                  <c:v>0.29269000000000001</c:v>
                </c:pt>
                <c:pt idx="1843">
                  <c:v>0.24890999999999999</c:v>
                </c:pt>
                <c:pt idx="1844">
                  <c:v>0.20796999999999999</c:v>
                </c:pt>
                <c:pt idx="1845">
                  <c:v>0.18609000000000001</c:v>
                </c:pt>
                <c:pt idx="1846">
                  <c:v>0.17942</c:v>
                </c:pt>
                <c:pt idx="1847">
                  <c:v>0.16855999999999999</c:v>
                </c:pt>
                <c:pt idx="1848">
                  <c:v>0.14087</c:v>
                </c:pt>
                <c:pt idx="1849">
                  <c:v>0.10439</c:v>
                </c:pt>
                <c:pt idx="1850">
                  <c:v>7.4285000000000004E-2</c:v>
                </c:pt>
                <c:pt idx="1851">
                  <c:v>5.1629000000000001E-2</c:v>
                </c:pt>
                <c:pt idx="1852">
                  <c:v>2.6790000000000001E-2</c:v>
                </c:pt>
                <c:pt idx="1853" formatCode="0.00E+00">
                  <c:v>-3.6616999999999999E-5</c:v>
                </c:pt>
                <c:pt idx="1854">
                  <c:v>-1.8131999999999999E-2</c:v>
                </c:pt>
                <c:pt idx="1855">
                  <c:v>-2.8309000000000001E-2</c:v>
                </c:pt>
                <c:pt idx="1856">
                  <c:v>-4.8038999999999998E-2</c:v>
                </c:pt>
                <c:pt idx="1857">
                  <c:v>-8.5467000000000001E-2</c:v>
                </c:pt>
                <c:pt idx="1858">
                  <c:v>-0.12288</c:v>
                </c:pt>
                <c:pt idx="1859">
                  <c:v>-0.13902999999999999</c:v>
                </c:pt>
                <c:pt idx="1860">
                  <c:v>-0.13708000000000001</c:v>
                </c:pt>
                <c:pt idx="1861">
                  <c:v>-0.13577</c:v>
                </c:pt>
                <c:pt idx="1862">
                  <c:v>-0.14108000000000001</c:v>
                </c:pt>
                <c:pt idx="1863">
                  <c:v>-0.14327000000000001</c:v>
                </c:pt>
                <c:pt idx="1864">
                  <c:v>-0.13797000000000001</c:v>
                </c:pt>
                <c:pt idx="1865">
                  <c:v>-0.13278000000000001</c:v>
                </c:pt>
                <c:pt idx="1866">
                  <c:v>-0.13206999999999999</c:v>
                </c:pt>
                <c:pt idx="1867">
                  <c:v>-0.13012000000000001</c:v>
                </c:pt>
                <c:pt idx="1868">
                  <c:v>-0.12261</c:v>
                </c:pt>
                <c:pt idx="1869">
                  <c:v>-0.11280999999999999</c:v>
                </c:pt>
                <c:pt idx="1870">
                  <c:v>-0.10334</c:v>
                </c:pt>
                <c:pt idx="1871">
                  <c:v>-9.2251E-2</c:v>
                </c:pt>
                <c:pt idx="1872">
                  <c:v>-8.0300999999999997E-2</c:v>
                </c:pt>
                <c:pt idx="1873">
                  <c:v>-7.1159E-2</c:v>
                </c:pt>
                <c:pt idx="1874">
                  <c:v>-6.0831999999999997E-2</c:v>
                </c:pt>
                <c:pt idx="1875">
                  <c:v>-3.8089999999999999E-2</c:v>
                </c:pt>
                <c:pt idx="1876">
                  <c:v>-1.2019999999999999E-3</c:v>
                </c:pt>
                <c:pt idx="1877">
                  <c:v>3.5815E-2</c:v>
                </c:pt>
                <c:pt idx="1878">
                  <c:v>6.0706000000000003E-2</c:v>
                </c:pt>
                <c:pt idx="1879">
                  <c:v>7.7724000000000001E-2</c:v>
                </c:pt>
                <c:pt idx="1880">
                  <c:v>9.6525E-2</c:v>
                </c:pt>
                <c:pt idx="1881">
                  <c:v>0.11468</c:v>
                </c:pt>
                <c:pt idx="1882">
                  <c:v>0.12297</c:v>
                </c:pt>
                <c:pt idx="1883">
                  <c:v>0.12406</c:v>
                </c:pt>
                <c:pt idx="1884">
                  <c:v>0.13289000000000001</c:v>
                </c:pt>
                <c:pt idx="1885">
                  <c:v>0.15670999999999999</c:v>
                </c:pt>
                <c:pt idx="1886">
                  <c:v>0.18371999999999999</c:v>
                </c:pt>
                <c:pt idx="1887">
                  <c:v>0.19595000000000001</c:v>
                </c:pt>
                <c:pt idx="1888">
                  <c:v>0.18865000000000001</c:v>
                </c:pt>
                <c:pt idx="1889">
                  <c:v>0.17396</c:v>
                </c:pt>
                <c:pt idx="1890">
                  <c:v>0.16866</c:v>
                </c:pt>
                <c:pt idx="1891">
                  <c:v>0.18092</c:v>
                </c:pt>
                <c:pt idx="1892">
                  <c:v>0.20548</c:v>
                </c:pt>
                <c:pt idx="1893">
                  <c:v>0.22764000000000001</c:v>
                </c:pt>
                <c:pt idx="1894">
                  <c:v>0.2334</c:v>
                </c:pt>
                <c:pt idx="1895">
                  <c:v>0.22087000000000001</c:v>
                </c:pt>
                <c:pt idx="1896">
                  <c:v>0.20374999999999999</c:v>
                </c:pt>
                <c:pt idx="1897">
                  <c:v>0.19994000000000001</c:v>
                </c:pt>
                <c:pt idx="1898">
                  <c:v>0.21304999999999999</c:v>
                </c:pt>
                <c:pt idx="1899">
                  <c:v>0.22694</c:v>
                </c:pt>
                <c:pt idx="1900">
                  <c:v>0.22252</c:v>
                </c:pt>
                <c:pt idx="1901">
                  <c:v>0.19946</c:v>
                </c:pt>
                <c:pt idx="1902">
                  <c:v>0.17706</c:v>
                </c:pt>
                <c:pt idx="1903">
                  <c:v>0.17388000000000001</c:v>
                </c:pt>
                <c:pt idx="1904">
                  <c:v>0.19212000000000001</c:v>
                </c:pt>
                <c:pt idx="1905">
                  <c:v>0.223</c:v>
                </c:pt>
                <c:pt idx="1906">
                  <c:v>0.25996999999999998</c:v>
                </c:pt>
                <c:pt idx="1907">
                  <c:v>0.30125999999999997</c:v>
                </c:pt>
                <c:pt idx="1908">
                  <c:v>0.34438999999999997</c:v>
                </c:pt>
                <c:pt idx="1909">
                  <c:v>0.38535000000000003</c:v>
                </c:pt>
                <c:pt idx="1910">
                  <c:v>0.42181000000000002</c:v>
                </c:pt>
                <c:pt idx="1911">
                  <c:v>0.45195000000000002</c:v>
                </c:pt>
                <c:pt idx="1912">
                  <c:v>0.47178999999999999</c:v>
                </c:pt>
                <c:pt idx="1913">
                  <c:v>0.47937000000000002</c:v>
                </c:pt>
                <c:pt idx="1914">
                  <c:v>0.48085</c:v>
                </c:pt>
                <c:pt idx="1915">
                  <c:v>0.48659000000000002</c:v>
                </c:pt>
                <c:pt idx="1916">
                  <c:v>0.49979000000000001</c:v>
                </c:pt>
                <c:pt idx="1917">
                  <c:v>0.51315</c:v>
                </c:pt>
                <c:pt idx="1918">
                  <c:v>0.51895000000000002</c:v>
                </c:pt>
                <c:pt idx="1919">
                  <c:v>0.52029000000000003</c:v>
                </c:pt>
                <c:pt idx="1920">
                  <c:v>0.52985000000000004</c:v>
                </c:pt>
                <c:pt idx="1921">
                  <c:v>0.55659000000000003</c:v>
                </c:pt>
                <c:pt idx="1922">
                  <c:v>0.59387999999999996</c:v>
                </c:pt>
                <c:pt idx="1923">
                  <c:v>0.62255000000000005</c:v>
                </c:pt>
                <c:pt idx="1924">
                  <c:v>0.62778</c:v>
                </c:pt>
                <c:pt idx="1925">
                  <c:v>0.61134999999999995</c:v>
                </c:pt>
                <c:pt idx="1926">
                  <c:v>0.58487</c:v>
                </c:pt>
                <c:pt idx="1927">
                  <c:v>0.55579999999999996</c:v>
                </c:pt>
                <c:pt idx="1928">
                  <c:v>0.52751000000000003</c:v>
                </c:pt>
                <c:pt idx="1929">
                  <c:v>0.50934000000000001</c:v>
                </c:pt>
                <c:pt idx="1930">
                  <c:v>0.51243000000000005</c:v>
                </c:pt>
                <c:pt idx="1931">
                  <c:v>0.53222999999999998</c:v>
                </c:pt>
                <c:pt idx="1932">
                  <c:v>0.54759999999999998</c:v>
                </c:pt>
                <c:pt idx="1933">
                  <c:v>0.54379</c:v>
                </c:pt>
                <c:pt idx="1934">
                  <c:v>0.52649000000000001</c:v>
                </c:pt>
                <c:pt idx="1935">
                  <c:v>0.50741000000000003</c:v>
                </c:pt>
                <c:pt idx="1936">
                  <c:v>0.48854999999999998</c:v>
                </c:pt>
                <c:pt idx="1937">
                  <c:v>0.46973999999999999</c:v>
                </c:pt>
                <c:pt idx="1938">
                  <c:v>0.45788000000000001</c:v>
                </c:pt>
                <c:pt idx="1939">
                  <c:v>0.4546</c:v>
                </c:pt>
                <c:pt idx="1940">
                  <c:v>0.44574000000000003</c:v>
                </c:pt>
                <c:pt idx="1941">
                  <c:v>0.42019000000000001</c:v>
                </c:pt>
                <c:pt idx="1942">
                  <c:v>0.39150000000000001</c:v>
                </c:pt>
                <c:pt idx="1943">
                  <c:v>0.38262000000000002</c:v>
                </c:pt>
                <c:pt idx="1944">
                  <c:v>0.39477000000000001</c:v>
                </c:pt>
                <c:pt idx="1945">
                  <c:v>0.41016999999999998</c:v>
                </c:pt>
                <c:pt idx="1946">
                  <c:v>0.42011999999999999</c:v>
                </c:pt>
                <c:pt idx="1947">
                  <c:v>0.42786000000000002</c:v>
                </c:pt>
                <c:pt idx="1948">
                  <c:v>0.42598000000000003</c:v>
                </c:pt>
                <c:pt idx="1949">
                  <c:v>0.39934999999999998</c:v>
                </c:pt>
                <c:pt idx="1950">
                  <c:v>0.35709000000000002</c:v>
                </c:pt>
                <c:pt idx="1951">
                  <c:v>0.33500999999999997</c:v>
                </c:pt>
                <c:pt idx="1952">
                  <c:v>0.35027999999999998</c:v>
                </c:pt>
                <c:pt idx="1953">
                  <c:v>0.37313000000000002</c:v>
                </c:pt>
                <c:pt idx="1954">
                  <c:v>0.36196</c:v>
                </c:pt>
                <c:pt idx="1955">
                  <c:v>0.31219999999999998</c:v>
                </c:pt>
                <c:pt idx="1956">
                  <c:v>0.25206000000000001</c:v>
                </c:pt>
                <c:pt idx="1957">
                  <c:v>0.20188999999999999</c:v>
                </c:pt>
                <c:pt idx="1958">
                  <c:v>0.16072</c:v>
                </c:pt>
                <c:pt idx="1959">
                  <c:v>0.12775</c:v>
                </c:pt>
                <c:pt idx="1960">
                  <c:v>0.11209</c:v>
                </c:pt>
                <c:pt idx="1961">
                  <c:v>0.11473</c:v>
                </c:pt>
                <c:pt idx="1962">
                  <c:v>0.11833</c:v>
                </c:pt>
                <c:pt idx="1963">
                  <c:v>0.10519000000000001</c:v>
                </c:pt>
                <c:pt idx="1964">
                  <c:v>7.6489000000000001E-2</c:v>
                </c:pt>
                <c:pt idx="1965">
                  <c:v>4.5490000000000003E-2</c:v>
                </c:pt>
                <c:pt idx="1966">
                  <c:v>1.8026E-2</c:v>
                </c:pt>
                <c:pt idx="1967">
                  <c:v>-1.1006E-2</c:v>
                </c:pt>
                <c:pt idx="1968">
                  <c:v>-4.3917999999999999E-2</c:v>
                </c:pt>
                <c:pt idx="1969">
                  <c:v>-7.1313000000000001E-2</c:v>
                </c:pt>
                <c:pt idx="1970">
                  <c:v>-7.9975000000000004E-2</c:v>
                </c:pt>
                <c:pt idx="1971">
                  <c:v>-6.6364000000000006E-2</c:v>
                </c:pt>
                <c:pt idx="1972">
                  <c:v>-3.8955999999999998E-2</c:v>
                </c:pt>
                <c:pt idx="1973">
                  <c:v>-7.9860999999999994E-3</c:v>
                </c:pt>
                <c:pt idx="1974">
                  <c:v>2.342E-2</c:v>
                </c:pt>
                <c:pt idx="1975">
                  <c:v>5.5820000000000002E-2</c:v>
                </c:pt>
                <c:pt idx="1976">
                  <c:v>8.4344000000000002E-2</c:v>
                </c:pt>
                <c:pt idx="1977">
                  <c:v>9.8625000000000004E-2</c:v>
                </c:pt>
                <c:pt idx="1978">
                  <c:v>9.3328999999999995E-2</c:v>
                </c:pt>
                <c:pt idx="1979">
                  <c:v>7.5120000000000006E-2</c:v>
                </c:pt>
                <c:pt idx="1980">
                  <c:v>5.7030999999999998E-2</c:v>
                </c:pt>
                <c:pt idx="1981">
                  <c:v>4.8756000000000001E-2</c:v>
                </c:pt>
                <c:pt idx="1982">
                  <c:v>5.4361E-2</c:v>
                </c:pt>
                <c:pt idx="1983">
                  <c:v>7.4883000000000005E-2</c:v>
                </c:pt>
                <c:pt idx="1984">
                  <c:v>0.10675</c:v>
                </c:pt>
                <c:pt idx="1985">
                  <c:v>0.13807</c:v>
                </c:pt>
                <c:pt idx="1986">
                  <c:v>0.15339</c:v>
                </c:pt>
                <c:pt idx="1987">
                  <c:v>0.14591999999999999</c:v>
                </c:pt>
                <c:pt idx="1988">
                  <c:v>0.12232999999999999</c:v>
                </c:pt>
                <c:pt idx="1989">
                  <c:v>9.2108999999999996E-2</c:v>
                </c:pt>
                <c:pt idx="1990">
                  <c:v>5.6623E-2</c:v>
                </c:pt>
                <c:pt idx="1991">
                  <c:v>1.5617000000000001E-2</c:v>
                </c:pt>
                <c:pt idx="1992">
                  <c:v>-1.8312999999999999E-2</c:v>
                </c:pt>
                <c:pt idx="1993">
                  <c:v>-2.3795E-2</c:v>
                </c:pt>
                <c:pt idx="1994">
                  <c:v>5.5043999999999996E-3</c:v>
                </c:pt>
                <c:pt idx="1995">
                  <c:v>5.0938999999999998E-2</c:v>
                </c:pt>
                <c:pt idx="1996">
                  <c:v>9.1647999999999993E-2</c:v>
                </c:pt>
                <c:pt idx="1997">
                  <c:v>0.12837999999999999</c:v>
                </c:pt>
                <c:pt idx="1998">
                  <c:v>0.17068</c:v>
                </c:pt>
                <c:pt idx="1999">
                  <c:v>0.20684</c:v>
                </c:pt>
                <c:pt idx="2000">
                  <c:v>0.20824999999999999</c:v>
                </c:pt>
                <c:pt idx="2001">
                  <c:v>0.16833000000000001</c:v>
                </c:pt>
                <c:pt idx="2002">
                  <c:v>0.11767</c:v>
                </c:pt>
                <c:pt idx="2003">
                  <c:v>8.8999999999999996E-2</c:v>
                </c:pt>
                <c:pt idx="2004">
                  <c:v>8.0836000000000005E-2</c:v>
                </c:pt>
                <c:pt idx="2005">
                  <c:v>6.8417000000000006E-2</c:v>
                </c:pt>
                <c:pt idx="2006">
                  <c:v>3.8338999999999998E-2</c:v>
                </c:pt>
                <c:pt idx="2007">
                  <c:v>-4.0017000000000004E-3</c:v>
                </c:pt>
                <c:pt idx="2008">
                  <c:v>-5.2457999999999998E-2</c:v>
                </c:pt>
                <c:pt idx="2009">
                  <c:v>-0.10609</c:v>
                </c:pt>
                <c:pt idx="2010">
                  <c:v>-0.15889</c:v>
                </c:pt>
                <c:pt idx="2011">
                  <c:v>-0.19989999999999999</c:v>
                </c:pt>
                <c:pt idx="2012">
                  <c:v>-0.22489999999999999</c:v>
                </c:pt>
                <c:pt idx="2013">
                  <c:v>-0.23672000000000001</c:v>
                </c:pt>
                <c:pt idx="2014">
                  <c:v>-0.23674999999999999</c:v>
                </c:pt>
                <c:pt idx="2015">
                  <c:v>-0.22972999999999999</c:v>
                </c:pt>
                <c:pt idx="2016">
                  <c:v>-0.23321</c:v>
                </c:pt>
                <c:pt idx="2017">
                  <c:v>-0.26254</c:v>
                </c:pt>
                <c:pt idx="2018">
                  <c:v>-0.30465999999999999</c:v>
                </c:pt>
                <c:pt idx="2019">
                  <c:v>-0.32739000000000001</c:v>
                </c:pt>
                <c:pt idx="2020">
                  <c:v>-0.32212000000000002</c:v>
                </c:pt>
                <c:pt idx="2021">
                  <c:v>-0.31806000000000001</c:v>
                </c:pt>
                <c:pt idx="2022">
                  <c:v>-0.34228999999999998</c:v>
                </c:pt>
                <c:pt idx="2023">
                  <c:v>-0.38263999999999998</c:v>
                </c:pt>
                <c:pt idx="2024">
                  <c:v>-0.40688000000000002</c:v>
                </c:pt>
                <c:pt idx="2025">
                  <c:v>-0.40638000000000002</c:v>
                </c:pt>
                <c:pt idx="2026">
                  <c:v>-0.40094999999999997</c:v>
                </c:pt>
                <c:pt idx="2027">
                  <c:v>-0.40603</c:v>
                </c:pt>
                <c:pt idx="2028">
                  <c:v>-0.41536000000000001</c:v>
                </c:pt>
                <c:pt idx="2029">
                  <c:v>-0.41726000000000002</c:v>
                </c:pt>
                <c:pt idx="2030">
                  <c:v>-0.41265000000000002</c:v>
                </c:pt>
                <c:pt idx="2031">
                  <c:v>-0.41210000000000002</c:v>
                </c:pt>
                <c:pt idx="2032">
                  <c:v>-0.42474000000000001</c:v>
                </c:pt>
                <c:pt idx="2033">
                  <c:v>-0.45286999999999999</c:v>
                </c:pt>
                <c:pt idx="2034">
                  <c:v>-0.48930000000000001</c:v>
                </c:pt>
                <c:pt idx="2035">
                  <c:v>-0.51971999999999996</c:v>
                </c:pt>
                <c:pt idx="2036">
                  <c:v>-0.53666999999999998</c:v>
                </c:pt>
                <c:pt idx="2037">
                  <c:v>-0.55132000000000003</c:v>
                </c:pt>
                <c:pt idx="2038">
                  <c:v>-0.58025000000000004</c:v>
                </c:pt>
                <c:pt idx="2039">
                  <c:v>-0.61902000000000001</c:v>
                </c:pt>
                <c:pt idx="2040">
                  <c:v>-0.64154</c:v>
                </c:pt>
                <c:pt idx="2041">
                  <c:v>-0.63129000000000002</c:v>
                </c:pt>
                <c:pt idx="2042">
                  <c:v>-0.60185</c:v>
                </c:pt>
                <c:pt idx="2043">
                  <c:v>-0.57943999999999996</c:v>
                </c:pt>
                <c:pt idx="2044">
                  <c:v>-0.57506999999999997</c:v>
                </c:pt>
                <c:pt idx="2045">
                  <c:v>-0.58169999999999999</c:v>
                </c:pt>
                <c:pt idx="2046">
                  <c:v>-0.58733999999999997</c:v>
                </c:pt>
                <c:pt idx="2047">
                  <c:v>-0.57926999999999995</c:v>
                </c:pt>
                <c:pt idx="2048">
                  <c:v>-0.54561999999999999</c:v>
                </c:pt>
                <c:pt idx="2049">
                  <c:v>-0.49045</c:v>
                </c:pt>
                <c:pt idx="2050">
                  <c:v>-0.44262000000000001</c:v>
                </c:pt>
                <c:pt idx="2051">
                  <c:v>-0.43071999999999999</c:v>
                </c:pt>
                <c:pt idx="2052">
                  <c:v>-0.44701999999999997</c:v>
                </c:pt>
                <c:pt idx="2053">
                  <c:v>-0.45301000000000002</c:v>
                </c:pt>
                <c:pt idx="2054">
                  <c:v>-0.42623</c:v>
                </c:pt>
                <c:pt idx="2055">
                  <c:v>-0.38763999999999998</c:v>
                </c:pt>
                <c:pt idx="2056">
                  <c:v>-0.37436999999999998</c:v>
                </c:pt>
                <c:pt idx="2057">
                  <c:v>-0.39661000000000002</c:v>
                </c:pt>
                <c:pt idx="2058">
                  <c:v>-0.43099999999999999</c:v>
                </c:pt>
                <c:pt idx="2059">
                  <c:v>-0.44907000000000002</c:v>
                </c:pt>
                <c:pt idx="2060">
                  <c:v>-0.44296000000000002</c:v>
                </c:pt>
                <c:pt idx="2061">
                  <c:v>-0.42832999999999999</c:v>
                </c:pt>
                <c:pt idx="2062">
                  <c:v>-0.42875999999999997</c:v>
                </c:pt>
                <c:pt idx="2063">
                  <c:v>-0.45245000000000002</c:v>
                </c:pt>
                <c:pt idx="2064">
                  <c:v>-0.47919</c:v>
                </c:pt>
                <c:pt idx="2065">
                  <c:v>-0.47804999999999997</c:v>
                </c:pt>
                <c:pt idx="2066">
                  <c:v>-0.44417000000000001</c:v>
                </c:pt>
                <c:pt idx="2067">
                  <c:v>-0.40886</c:v>
                </c:pt>
                <c:pt idx="2068">
                  <c:v>-0.40433000000000002</c:v>
                </c:pt>
                <c:pt idx="2069">
                  <c:v>-0.42691000000000001</c:v>
                </c:pt>
                <c:pt idx="2070">
                  <c:v>-0.44572000000000001</c:v>
                </c:pt>
                <c:pt idx="2071">
                  <c:v>-0.43783</c:v>
                </c:pt>
                <c:pt idx="2072">
                  <c:v>-0.40053</c:v>
                </c:pt>
                <c:pt idx="2073">
                  <c:v>-0.33845999999999998</c:v>
                </c:pt>
                <c:pt idx="2074">
                  <c:v>-0.2606</c:v>
                </c:pt>
                <c:pt idx="2075">
                  <c:v>-0.18851000000000001</c:v>
                </c:pt>
                <c:pt idx="2076">
                  <c:v>-0.14509</c:v>
                </c:pt>
                <c:pt idx="2077">
                  <c:v>-0.12887000000000001</c:v>
                </c:pt>
                <c:pt idx="2078">
                  <c:v>-0.11716</c:v>
                </c:pt>
                <c:pt idx="2079">
                  <c:v>-0.10147</c:v>
                </c:pt>
                <c:pt idx="2080">
                  <c:v>-0.10135</c:v>
                </c:pt>
                <c:pt idx="2081">
                  <c:v>-0.13156999999999999</c:v>
                </c:pt>
                <c:pt idx="2082">
                  <c:v>-0.1724</c:v>
                </c:pt>
                <c:pt idx="2083">
                  <c:v>-0.19047</c:v>
                </c:pt>
                <c:pt idx="2084">
                  <c:v>-0.17963000000000001</c:v>
                </c:pt>
                <c:pt idx="2085">
                  <c:v>-0.16234999999999999</c:v>
                </c:pt>
                <c:pt idx="2086">
                  <c:v>-0.15467</c:v>
                </c:pt>
                <c:pt idx="2087">
                  <c:v>-0.14937</c:v>
                </c:pt>
                <c:pt idx="2088">
                  <c:v>-0.13671</c:v>
                </c:pt>
                <c:pt idx="2089">
                  <c:v>-0.12404</c:v>
                </c:pt>
                <c:pt idx="2090">
                  <c:v>-0.12402000000000001</c:v>
                </c:pt>
                <c:pt idx="2091">
                  <c:v>-0.13366</c:v>
                </c:pt>
                <c:pt idx="2092">
                  <c:v>-0.13911999999999999</c:v>
                </c:pt>
                <c:pt idx="2093">
                  <c:v>-0.14027999999999999</c:v>
                </c:pt>
                <c:pt idx="2094">
                  <c:v>-0.15773000000000001</c:v>
                </c:pt>
                <c:pt idx="2095">
                  <c:v>-0.20748</c:v>
                </c:pt>
                <c:pt idx="2096">
                  <c:v>-0.27446999999999999</c:v>
                </c:pt>
                <c:pt idx="2097">
                  <c:v>-0.32296000000000002</c:v>
                </c:pt>
                <c:pt idx="2098">
                  <c:v>-0.33607999999999999</c:v>
                </c:pt>
                <c:pt idx="2099">
                  <c:v>-0.33534999999999998</c:v>
                </c:pt>
                <c:pt idx="2100">
                  <c:v>-0.35260999999999998</c:v>
                </c:pt>
                <c:pt idx="2101">
                  <c:v>-0.38997999999999999</c:v>
                </c:pt>
                <c:pt idx="2102">
                  <c:v>-0.42074</c:v>
                </c:pt>
                <c:pt idx="2103">
                  <c:v>-0.42663000000000001</c:v>
                </c:pt>
                <c:pt idx="2104">
                  <c:v>-0.41715000000000002</c:v>
                </c:pt>
                <c:pt idx="2105">
                  <c:v>-0.40783000000000003</c:v>
                </c:pt>
                <c:pt idx="2106">
                  <c:v>-0.39739000000000002</c:v>
                </c:pt>
                <c:pt idx="2107">
                  <c:v>-0.37929000000000002</c:v>
                </c:pt>
                <c:pt idx="2108">
                  <c:v>-0.36363000000000001</c:v>
                </c:pt>
                <c:pt idx="2109">
                  <c:v>-0.36986000000000002</c:v>
                </c:pt>
                <c:pt idx="2110">
                  <c:v>-0.40155999999999997</c:v>
                </c:pt>
                <c:pt idx="2111">
                  <c:v>-0.44291999999999998</c:v>
                </c:pt>
                <c:pt idx="2112">
                  <c:v>-0.47893000000000002</c:v>
                </c:pt>
                <c:pt idx="2113">
                  <c:v>-0.50494000000000006</c:v>
                </c:pt>
                <c:pt idx="2114">
                  <c:v>-0.51597000000000004</c:v>
                </c:pt>
                <c:pt idx="2115">
                  <c:v>-0.50288999999999995</c:v>
                </c:pt>
                <c:pt idx="2116">
                  <c:v>-0.46661999999999998</c:v>
                </c:pt>
                <c:pt idx="2117">
                  <c:v>-0.42603000000000002</c:v>
                </c:pt>
                <c:pt idx="2118">
                  <c:v>-0.40205999999999997</c:v>
                </c:pt>
                <c:pt idx="2119">
                  <c:v>-0.39827000000000001</c:v>
                </c:pt>
                <c:pt idx="2120">
                  <c:v>-0.40253</c:v>
                </c:pt>
                <c:pt idx="2121">
                  <c:v>-0.40404000000000001</c:v>
                </c:pt>
                <c:pt idx="2122">
                  <c:v>-0.40257999999999999</c:v>
                </c:pt>
                <c:pt idx="2123">
                  <c:v>-0.40328999999999998</c:v>
                </c:pt>
                <c:pt idx="2124">
                  <c:v>-0.40777999999999998</c:v>
                </c:pt>
                <c:pt idx="2125">
                  <c:v>-0.41213</c:v>
                </c:pt>
                <c:pt idx="2126">
                  <c:v>-0.41259000000000001</c:v>
                </c:pt>
                <c:pt idx="2127">
                  <c:v>-0.41092000000000001</c:v>
                </c:pt>
                <c:pt idx="2128">
                  <c:v>-0.40971999999999997</c:v>
                </c:pt>
                <c:pt idx="2129">
                  <c:v>-0.40117999999999998</c:v>
                </c:pt>
                <c:pt idx="2130">
                  <c:v>-0.36908000000000002</c:v>
                </c:pt>
                <c:pt idx="2131">
                  <c:v>-0.31180999999999998</c:v>
                </c:pt>
                <c:pt idx="2132">
                  <c:v>-0.25803999999999999</c:v>
                </c:pt>
                <c:pt idx="2133">
                  <c:v>-0.24378</c:v>
                </c:pt>
                <c:pt idx="2134">
                  <c:v>-0.27083000000000002</c:v>
                </c:pt>
                <c:pt idx="2135">
                  <c:v>-0.30170999999999998</c:v>
                </c:pt>
                <c:pt idx="2136">
                  <c:v>-0.30227999999999999</c:v>
                </c:pt>
                <c:pt idx="2137">
                  <c:v>-0.27822999999999998</c:v>
                </c:pt>
                <c:pt idx="2138">
                  <c:v>-0.26096000000000003</c:v>
                </c:pt>
                <c:pt idx="2139">
                  <c:v>-0.26837</c:v>
                </c:pt>
                <c:pt idx="2140">
                  <c:v>-0.29213</c:v>
                </c:pt>
                <c:pt idx="2141">
                  <c:v>-0.31644</c:v>
                </c:pt>
                <c:pt idx="2142">
                  <c:v>-0.33426</c:v>
                </c:pt>
                <c:pt idx="2143">
                  <c:v>-0.34582000000000002</c:v>
                </c:pt>
                <c:pt idx="2144">
                  <c:v>-0.35341</c:v>
                </c:pt>
                <c:pt idx="2145">
                  <c:v>-0.36087999999999998</c:v>
                </c:pt>
                <c:pt idx="2146">
                  <c:v>-0.37112000000000001</c:v>
                </c:pt>
                <c:pt idx="2147">
                  <c:v>-0.38141000000000003</c:v>
                </c:pt>
                <c:pt idx="2148">
                  <c:v>-0.38547999999999999</c:v>
                </c:pt>
                <c:pt idx="2149">
                  <c:v>-0.38081999999999999</c:v>
                </c:pt>
                <c:pt idx="2150">
                  <c:v>-0.37076999999999999</c:v>
                </c:pt>
                <c:pt idx="2151">
                  <c:v>-0.36113000000000001</c:v>
                </c:pt>
                <c:pt idx="2152">
                  <c:v>-0.3579</c:v>
                </c:pt>
                <c:pt idx="2153">
                  <c:v>-0.36496000000000001</c:v>
                </c:pt>
                <c:pt idx="2154">
                  <c:v>-0.37858000000000003</c:v>
                </c:pt>
                <c:pt idx="2155">
                  <c:v>-0.38656000000000001</c:v>
                </c:pt>
                <c:pt idx="2156">
                  <c:v>-0.37863999999999998</c:v>
                </c:pt>
                <c:pt idx="2157">
                  <c:v>-0.35672999999999999</c:v>
                </c:pt>
                <c:pt idx="2158">
                  <c:v>-0.33209</c:v>
                </c:pt>
                <c:pt idx="2159">
                  <c:v>-0.31668000000000002</c:v>
                </c:pt>
                <c:pt idx="2160">
                  <c:v>-0.32042999999999999</c:v>
                </c:pt>
                <c:pt idx="2161">
                  <c:v>-0.34906999999999999</c:v>
                </c:pt>
                <c:pt idx="2162">
                  <c:v>-0.39510000000000001</c:v>
                </c:pt>
                <c:pt idx="2163">
                  <c:v>-0.43665999999999999</c:v>
                </c:pt>
                <c:pt idx="2164">
                  <c:v>-0.45613999999999999</c:v>
                </c:pt>
                <c:pt idx="2165">
                  <c:v>-0.45737</c:v>
                </c:pt>
                <c:pt idx="2166">
                  <c:v>-0.45412000000000002</c:v>
                </c:pt>
                <c:pt idx="2167">
                  <c:v>-0.44461000000000001</c:v>
                </c:pt>
                <c:pt idx="2168">
                  <c:v>-0.41050999999999999</c:v>
                </c:pt>
                <c:pt idx="2169">
                  <c:v>-0.34325</c:v>
                </c:pt>
                <c:pt idx="2170">
                  <c:v>-0.26091999999999999</c:v>
                </c:pt>
                <c:pt idx="2171">
                  <c:v>-0.19597999999999999</c:v>
                </c:pt>
                <c:pt idx="2172">
                  <c:v>-0.17186000000000001</c:v>
                </c:pt>
                <c:pt idx="2173">
                  <c:v>-0.19001999999999999</c:v>
                </c:pt>
                <c:pt idx="2174">
                  <c:v>-0.23041</c:v>
                </c:pt>
                <c:pt idx="2175">
                  <c:v>-0.26396999999999998</c:v>
                </c:pt>
                <c:pt idx="2176">
                  <c:v>-0.27363999999999999</c:v>
                </c:pt>
                <c:pt idx="2177">
                  <c:v>-0.26579000000000003</c:v>
                </c:pt>
                <c:pt idx="2178">
                  <c:v>-0.25645000000000001</c:v>
                </c:pt>
                <c:pt idx="2179">
                  <c:v>-0.25098999999999999</c:v>
                </c:pt>
                <c:pt idx="2180">
                  <c:v>-0.24665000000000001</c:v>
                </c:pt>
                <c:pt idx="2181">
                  <c:v>-0.24889</c:v>
                </c:pt>
                <c:pt idx="2182">
                  <c:v>-0.26767000000000002</c:v>
                </c:pt>
                <c:pt idx="2183">
                  <c:v>-0.29693000000000003</c:v>
                </c:pt>
                <c:pt idx="2184">
                  <c:v>-0.31552999999999998</c:v>
                </c:pt>
                <c:pt idx="2185">
                  <c:v>-0.31373000000000001</c:v>
                </c:pt>
                <c:pt idx="2186">
                  <c:v>-0.30308000000000002</c:v>
                </c:pt>
                <c:pt idx="2187">
                  <c:v>-0.29322999999999999</c:v>
                </c:pt>
                <c:pt idx="2188">
                  <c:v>-0.27533000000000002</c:v>
                </c:pt>
                <c:pt idx="2189">
                  <c:v>-0.23943</c:v>
                </c:pt>
                <c:pt idx="2190">
                  <c:v>-0.19402</c:v>
                </c:pt>
                <c:pt idx="2191">
                  <c:v>-0.15365999999999999</c:v>
                </c:pt>
                <c:pt idx="2192">
                  <c:v>-0.11715</c:v>
                </c:pt>
                <c:pt idx="2193">
                  <c:v>-7.4895000000000003E-2</c:v>
                </c:pt>
                <c:pt idx="2194">
                  <c:v>-3.2698999999999999E-2</c:v>
                </c:pt>
                <c:pt idx="2195">
                  <c:v>-1.1129E-2</c:v>
                </c:pt>
                <c:pt idx="2196">
                  <c:v>-1.9765999999999999E-2</c:v>
                </c:pt>
                <c:pt idx="2197">
                  <c:v>-4.4257999999999999E-2</c:v>
                </c:pt>
                <c:pt idx="2198">
                  <c:v>-6.2243E-2</c:v>
                </c:pt>
                <c:pt idx="2199">
                  <c:v>-6.4366000000000007E-2</c:v>
                </c:pt>
                <c:pt idx="2200">
                  <c:v>-5.7411999999999998E-2</c:v>
                </c:pt>
                <c:pt idx="2201">
                  <c:v>-5.3367999999999999E-2</c:v>
                </c:pt>
                <c:pt idx="2202">
                  <c:v>-5.8278999999999997E-2</c:v>
                </c:pt>
                <c:pt idx="2203">
                  <c:v>-6.7904000000000006E-2</c:v>
                </c:pt>
                <c:pt idx="2204">
                  <c:v>-7.2472999999999996E-2</c:v>
                </c:pt>
                <c:pt idx="2205">
                  <c:v>-6.7992999999999998E-2</c:v>
                </c:pt>
                <c:pt idx="2206">
                  <c:v>-6.2497999999999998E-2</c:v>
                </c:pt>
                <c:pt idx="2207">
                  <c:v>-6.7602999999999996E-2</c:v>
                </c:pt>
                <c:pt idx="2208">
                  <c:v>-8.3429000000000003E-2</c:v>
                </c:pt>
                <c:pt idx="2209">
                  <c:v>-9.5310000000000006E-2</c:v>
                </c:pt>
                <c:pt idx="2210">
                  <c:v>-8.7609000000000006E-2</c:v>
                </c:pt>
                <c:pt idx="2211">
                  <c:v>-5.9756999999999998E-2</c:v>
                </c:pt>
                <c:pt idx="2212">
                  <c:v>-2.6473E-2</c:v>
                </c:pt>
                <c:pt idx="2213">
                  <c:v>-8.5543000000000001E-4</c:v>
                </c:pt>
                <c:pt idx="2214">
                  <c:v>2.1108999999999999E-2</c:v>
                </c:pt>
                <c:pt idx="2215">
                  <c:v>5.4649000000000003E-2</c:v>
                </c:pt>
                <c:pt idx="2216">
                  <c:v>0.10365000000000001</c:v>
                </c:pt>
                <c:pt idx="2217">
                  <c:v>0.15068000000000001</c:v>
                </c:pt>
                <c:pt idx="2218">
                  <c:v>0.17573</c:v>
                </c:pt>
                <c:pt idx="2219">
                  <c:v>0.17927000000000001</c:v>
                </c:pt>
                <c:pt idx="2220">
                  <c:v>0.17679</c:v>
                </c:pt>
                <c:pt idx="2221">
                  <c:v>0.17448</c:v>
                </c:pt>
                <c:pt idx="2222">
                  <c:v>0.16450999999999999</c:v>
                </c:pt>
                <c:pt idx="2223">
                  <c:v>0.14613000000000001</c:v>
                </c:pt>
                <c:pt idx="2224">
                  <c:v>0.13621</c:v>
                </c:pt>
                <c:pt idx="2225">
                  <c:v>0.15048</c:v>
                </c:pt>
                <c:pt idx="2226">
                  <c:v>0.18461</c:v>
                </c:pt>
                <c:pt idx="2227">
                  <c:v>0.22186</c:v>
                </c:pt>
                <c:pt idx="2228">
                  <c:v>0.25079000000000001</c:v>
                </c:pt>
                <c:pt idx="2229">
                  <c:v>0.26752999999999999</c:v>
                </c:pt>
                <c:pt idx="2230">
                  <c:v>0.27078000000000002</c:v>
                </c:pt>
                <c:pt idx="2231">
                  <c:v>0.2661</c:v>
                </c:pt>
                <c:pt idx="2232">
                  <c:v>0.26772000000000001</c:v>
                </c:pt>
                <c:pt idx="2233">
                  <c:v>0.2833</c:v>
                </c:pt>
                <c:pt idx="2234">
                  <c:v>0.30213000000000001</c:v>
                </c:pt>
                <c:pt idx="2235">
                  <c:v>0.31135000000000002</c:v>
                </c:pt>
                <c:pt idx="2236">
                  <c:v>0.31857000000000002</c:v>
                </c:pt>
                <c:pt idx="2237">
                  <c:v>0.34199000000000002</c:v>
                </c:pt>
                <c:pt idx="2238">
                  <c:v>0.37957999999999997</c:v>
                </c:pt>
                <c:pt idx="2239">
                  <c:v>0.40654000000000001</c:v>
                </c:pt>
                <c:pt idx="2240">
                  <c:v>0.40794999999999998</c:v>
                </c:pt>
                <c:pt idx="2241">
                  <c:v>0.39744000000000002</c:v>
                </c:pt>
                <c:pt idx="2242">
                  <c:v>0.39554</c:v>
                </c:pt>
                <c:pt idx="2243">
                  <c:v>0.40336</c:v>
                </c:pt>
                <c:pt idx="2244">
                  <c:v>0.40878999999999999</c:v>
                </c:pt>
                <c:pt idx="2245">
                  <c:v>0.40727999999999998</c:v>
                </c:pt>
                <c:pt idx="2246">
                  <c:v>0.40266000000000002</c:v>
                </c:pt>
                <c:pt idx="2247">
                  <c:v>0.39423000000000002</c:v>
                </c:pt>
                <c:pt idx="2248">
                  <c:v>0.37673000000000001</c:v>
                </c:pt>
                <c:pt idx="2249">
                  <c:v>0.35082000000000002</c:v>
                </c:pt>
                <c:pt idx="2250">
                  <c:v>0.32207999999999998</c:v>
                </c:pt>
                <c:pt idx="2251">
                  <c:v>0.29235</c:v>
                </c:pt>
                <c:pt idx="2252">
                  <c:v>0.26375999999999999</c:v>
                </c:pt>
                <c:pt idx="2253">
                  <c:v>0.24909000000000001</c:v>
                </c:pt>
                <c:pt idx="2254">
                  <c:v>0.26354</c:v>
                </c:pt>
                <c:pt idx="2255">
                  <c:v>0.30312</c:v>
                </c:pt>
                <c:pt idx="2256">
                  <c:v>0.34319</c:v>
                </c:pt>
                <c:pt idx="2257">
                  <c:v>0.36329</c:v>
                </c:pt>
                <c:pt idx="2258">
                  <c:v>0.3639</c:v>
                </c:pt>
                <c:pt idx="2259">
                  <c:v>0.35533999999999999</c:v>
                </c:pt>
                <c:pt idx="2260">
                  <c:v>0.34245999999999999</c:v>
                </c:pt>
                <c:pt idx="2261">
                  <c:v>0.32795000000000002</c:v>
                </c:pt>
                <c:pt idx="2262">
                  <c:v>0.31962000000000002</c:v>
                </c:pt>
                <c:pt idx="2263">
                  <c:v>0.32179000000000002</c:v>
                </c:pt>
                <c:pt idx="2264">
                  <c:v>0.32547999999999999</c:v>
                </c:pt>
                <c:pt idx="2265">
                  <c:v>0.31924999999999998</c:v>
                </c:pt>
                <c:pt idx="2266">
                  <c:v>0.30660999999999999</c:v>
                </c:pt>
                <c:pt idx="2267">
                  <c:v>0.30107</c:v>
                </c:pt>
                <c:pt idx="2268">
                  <c:v>0.30537999999999998</c:v>
                </c:pt>
                <c:pt idx="2269">
                  <c:v>0.30867</c:v>
                </c:pt>
                <c:pt idx="2270">
                  <c:v>0.30719000000000002</c:v>
                </c:pt>
                <c:pt idx="2271">
                  <c:v>0.31634000000000001</c:v>
                </c:pt>
                <c:pt idx="2272">
                  <c:v>0.35377999999999998</c:v>
                </c:pt>
                <c:pt idx="2273">
                  <c:v>0.41493000000000002</c:v>
                </c:pt>
                <c:pt idx="2274">
                  <c:v>0.47303000000000001</c:v>
                </c:pt>
                <c:pt idx="2275">
                  <c:v>0.50439999999999996</c:v>
                </c:pt>
                <c:pt idx="2276">
                  <c:v>0.51041999999999998</c:v>
                </c:pt>
                <c:pt idx="2277">
                  <c:v>0.51331000000000004</c:v>
                </c:pt>
                <c:pt idx="2278">
                  <c:v>0.53115999999999997</c:v>
                </c:pt>
                <c:pt idx="2279">
                  <c:v>0.56040999999999996</c:v>
                </c:pt>
                <c:pt idx="2280">
                  <c:v>0.58459000000000005</c:v>
                </c:pt>
                <c:pt idx="2281">
                  <c:v>0.59623000000000004</c:v>
                </c:pt>
                <c:pt idx="2282">
                  <c:v>0.60150000000000003</c:v>
                </c:pt>
                <c:pt idx="2283">
                  <c:v>0.60375000000000001</c:v>
                </c:pt>
                <c:pt idx="2284">
                  <c:v>0.59541999999999995</c:v>
                </c:pt>
                <c:pt idx="2285">
                  <c:v>0.57462999999999997</c:v>
                </c:pt>
                <c:pt idx="2286">
                  <c:v>0.55933999999999995</c:v>
                </c:pt>
                <c:pt idx="2287">
                  <c:v>0.57077999999999995</c:v>
                </c:pt>
                <c:pt idx="2288">
                  <c:v>0.60616999999999999</c:v>
                </c:pt>
                <c:pt idx="2289">
                  <c:v>0.64166000000000001</c:v>
                </c:pt>
                <c:pt idx="2290">
                  <c:v>0.66196999999999995</c:v>
                </c:pt>
                <c:pt idx="2291">
                  <c:v>0.67352999999999996</c:v>
                </c:pt>
                <c:pt idx="2292">
                  <c:v>0.68581000000000003</c:v>
                </c:pt>
                <c:pt idx="2293">
                  <c:v>0.69355</c:v>
                </c:pt>
                <c:pt idx="2294">
                  <c:v>0.68488000000000004</c:v>
                </c:pt>
                <c:pt idx="2295">
                  <c:v>0.65778000000000003</c:v>
                </c:pt>
                <c:pt idx="2296">
                  <c:v>0.62053000000000003</c:v>
                </c:pt>
                <c:pt idx="2297">
                  <c:v>0.58233999999999997</c:v>
                </c:pt>
                <c:pt idx="2298">
                  <c:v>0.55115999999999998</c:v>
                </c:pt>
                <c:pt idx="2299">
                  <c:v>0.53561999999999999</c:v>
                </c:pt>
                <c:pt idx="2300">
                  <c:v>0.54098000000000002</c:v>
                </c:pt>
                <c:pt idx="2301">
                  <c:v>0.56367</c:v>
                </c:pt>
                <c:pt idx="2302">
                  <c:v>0.59250999999999998</c:v>
                </c:pt>
                <c:pt idx="2303">
                  <c:v>0.61284000000000005</c:v>
                </c:pt>
                <c:pt idx="2304">
                  <c:v>0.61019999999999996</c:v>
                </c:pt>
                <c:pt idx="2305">
                  <c:v>0.58101999999999998</c:v>
                </c:pt>
                <c:pt idx="2306">
                  <c:v>0.54625999999999997</c:v>
                </c:pt>
                <c:pt idx="2307">
                  <c:v>0.54381000000000002</c:v>
                </c:pt>
                <c:pt idx="2308">
                  <c:v>0.59165999999999996</c:v>
                </c:pt>
                <c:pt idx="2309">
                  <c:v>0.66069</c:v>
                </c:pt>
                <c:pt idx="2310">
                  <c:v>0.69794</c:v>
                </c:pt>
                <c:pt idx="2311">
                  <c:v>0.68049999999999999</c:v>
                </c:pt>
                <c:pt idx="2312">
                  <c:v>0.63558000000000003</c:v>
                </c:pt>
                <c:pt idx="2313">
                  <c:v>0.60287999999999997</c:v>
                </c:pt>
                <c:pt idx="2314">
                  <c:v>0.58914999999999995</c:v>
                </c:pt>
                <c:pt idx="2315">
                  <c:v>0.57147000000000003</c:v>
                </c:pt>
                <c:pt idx="2316">
                  <c:v>0.53817000000000004</c:v>
                </c:pt>
                <c:pt idx="2317">
                  <c:v>0.50924000000000003</c:v>
                </c:pt>
                <c:pt idx="2318">
                  <c:v>0.51032999999999995</c:v>
                </c:pt>
                <c:pt idx="2319">
                  <c:v>0.53676999999999997</c:v>
                </c:pt>
                <c:pt idx="2320">
                  <c:v>0.55411999999999995</c:v>
                </c:pt>
                <c:pt idx="2321">
                  <c:v>0.53269</c:v>
                </c:pt>
                <c:pt idx="2322">
                  <c:v>0.47400999999999999</c:v>
                </c:pt>
                <c:pt idx="2323">
                  <c:v>0.40266999999999997</c:v>
                </c:pt>
                <c:pt idx="2324">
                  <c:v>0.34039999999999998</c:v>
                </c:pt>
                <c:pt idx="2325">
                  <c:v>0.29348999999999997</c:v>
                </c:pt>
                <c:pt idx="2326">
                  <c:v>0.26038</c:v>
                </c:pt>
                <c:pt idx="2327">
                  <c:v>0.24151</c:v>
                </c:pt>
                <c:pt idx="2328">
                  <c:v>0.23788999999999999</c:v>
                </c:pt>
                <c:pt idx="2329">
                  <c:v>0.24549000000000001</c:v>
                </c:pt>
                <c:pt idx="2330">
                  <c:v>0.25661</c:v>
                </c:pt>
                <c:pt idx="2331">
                  <c:v>0.26521</c:v>
                </c:pt>
                <c:pt idx="2332">
                  <c:v>0.26647999999999999</c:v>
                </c:pt>
                <c:pt idx="2333">
                  <c:v>0.25246000000000002</c:v>
                </c:pt>
                <c:pt idx="2334">
                  <c:v>0.21648999999999999</c:v>
                </c:pt>
                <c:pt idx="2335">
                  <c:v>0.16694000000000001</c:v>
                </c:pt>
                <c:pt idx="2336">
                  <c:v>0.13058</c:v>
                </c:pt>
                <c:pt idx="2337">
                  <c:v>0.13155</c:v>
                </c:pt>
                <c:pt idx="2338">
                  <c:v>0.16536999999999999</c:v>
                </c:pt>
                <c:pt idx="2339">
                  <c:v>0.20158999999999999</c:v>
                </c:pt>
                <c:pt idx="2340">
                  <c:v>0.21703</c:v>
                </c:pt>
                <c:pt idx="2341">
                  <c:v>0.21965000000000001</c:v>
                </c:pt>
                <c:pt idx="2342">
                  <c:v>0.23258999999999999</c:v>
                </c:pt>
                <c:pt idx="2343">
                  <c:v>0.26040000000000002</c:v>
                </c:pt>
                <c:pt idx="2344">
                  <c:v>0.28376000000000001</c:v>
                </c:pt>
                <c:pt idx="2345">
                  <c:v>0.28858</c:v>
                </c:pt>
                <c:pt idx="2346">
                  <c:v>0.28715000000000002</c:v>
                </c:pt>
                <c:pt idx="2347">
                  <c:v>0.30209999999999998</c:v>
                </c:pt>
                <c:pt idx="2348">
                  <c:v>0.33742</c:v>
                </c:pt>
                <c:pt idx="2349">
                  <c:v>0.37647000000000003</c:v>
                </c:pt>
                <c:pt idx="2350">
                  <c:v>0.40566000000000002</c:v>
                </c:pt>
                <c:pt idx="2351">
                  <c:v>0.42724000000000001</c:v>
                </c:pt>
                <c:pt idx="2352">
                  <c:v>0.44568999999999998</c:v>
                </c:pt>
                <c:pt idx="2353">
                  <c:v>0.45312000000000002</c:v>
                </c:pt>
                <c:pt idx="2354">
                  <c:v>0.43780000000000002</c:v>
                </c:pt>
                <c:pt idx="2355">
                  <c:v>0.40293000000000001</c:v>
                </c:pt>
                <c:pt idx="2356">
                  <c:v>0.36774000000000001</c:v>
                </c:pt>
                <c:pt idx="2357">
                  <c:v>0.35</c:v>
                </c:pt>
                <c:pt idx="2358">
                  <c:v>0.35407</c:v>
                </c:pt>
                <c:pt idx="2359">
                  <c:v>0.37507000000000001</c:v>
                </c:pt>
                <c:pt idx="2360">
                  <c:v>0.40544000000000002</c:v>
                </c:pt>
                <c:pt idx="2361">
                  <c:v>0.43442999999999998</c:v>
                </c:pt>
                <c:pt idx="2362">
                  <c:v>0.45051999999999998</c:v>
                </c:pt>
                <c:pt idx="2363">
                  <c:v>0.45327000000000001</c:v>
                </c:pt>
                <c:pt idx="2364">
                  <c:v>0.45852999999999999</c:v>
                </c:pt>
                <c:pt idx="2365">
                  <c:v>0.48220000000000002</c:v>
                </c:pt>
                <c:pt idx="2366">
                  <c:v>0.51842999999999995</c:v>
                </c:pt>
                <c:pt idx="2367">
                  <c:v>0.54149999999999998</c:v>
                </c:pt>
                <c:pt idx="2368">
                  <c:v>0.53202000000000005</c:v>
                </c:pt>
                <c:pt idx="2369">
                  <c:v>0.49782999999999999</c:v>
                </c:pt>
                <c:pt idx="2370">
                  <c:v>0.46711000000000003</c:v>
                </c:pt>
                <c:pt idx="2371">
                  <c:v>0.46277000000000001</c:v>
                </c:pt>
                <c:pt idx="2372">
                  <c:v>0.48263</c:v>
                </c:pt>
                <c:pt idx="2373">
                  <c:v>0.50129999999999997</c:v>
                </c:pt>
                <c:pt idx="2374">
                  <c:v>0.49260999999999999</c:v>
                </c:pt>
                <c:pt idx="2375">
                  <c:v>0.45332</c:v>
                </c:pt>
                <c:pt idx="2376">
                  <c:v>0.40440999999999999</c:v>
                </c:pt>
                <c:pt idx="2377">
                  <c:v>0.36730000000000002</c:v>
                </c:pt>
                <c:pt idx="2378">
                  <c:v>0.34354000000000001</c:v>
                </c:pt>
                <c:pt idx="2379">
                  <c:v>0.32185000000000002</c:v>
                </c:pt>
                <c:pt idx="2380">
                  <c:v>0.29743000000000003</c:v>
                </c:pt>
                <c:pt idx="2381">
                  <c:v>0.27374999999999999</c:v>
                </c:pt>
                <c:pt idx="2382">
                  <c:v>0.24990000000000001</c:v>
                </c:pt>
                <c:pt idx="2383">
                  <c:v>0.22111</c:v>
                </c:pt>
                <c:pt idx="2384">
                  <c:v>0.19262000000000001</c:v>
                </c:pt>
                <c:pt idx="2385">
                  <c:v>0.17895</c:v>
                </c:pt>
                <c:pt idx="2386">
                  <c:v>0.18493999999999999</c:v>
                </c:pt>
                <c:pt idx="2387">
                  <c:v>0.19943</c:v>
                </c:pt>
                <c:pt idx="2388">
                  <c:v>0.21243000000000001</c:v>
                </c:pt>
                <c:pt idx="2389">
                  <c:v>0.22620000000000001</c:v>
                </c:pt>
                <c:pt idx="2390">
                  <c:v>0.24265</c:v>
                </c:pt>
                <c:pt idx="2391">
                  <c:v>0.25275999999999998</c:v>
                </c:pt>
                <c:pt idx="2392">
                  <c:v>0.25019000000000002</c:v>
                </c:pt>
                <c:pt idx="2393">
                  <c:v>0.24667</c:v>
                </c:pt>
                <c:pt idx="2394">
                  <c:v>0.26083000000000001</c:v>
                </c:pt>
                <c:pt idx="2395">
                  <c:v>0.29529</c:v>
                </c:pt>
                <c:pt idx="2396">
                  <c:v>0.33389999999999997</c:v>
                </c:pt>
                <c:pt idx="2397">
                  <c:v>0.35918</c:v>
                </c:pt>
                <c:pt idx="2398">
                  <c:v>0.36564999999999998</c:v>
                </c:pt>
                <c:pt idx="2399">
                  <c:v>0.35975000000000001</c:v>
                </c:pt>
                <c:pt idx="2400">
                  <c:v>0.35298000000000002</c:v>
                </c:pt>
                <c:pt idx="2401">
                  <c:v>0.35154999999999997</c:v>
                </c:pt>
                <c:pt idx="2402">
                  <c:v>0.34859000000000001</c:v>
                </c:pt>
                <c:pt idx="2403">
                  <c:v>0.33209</c:v>
                </c:pt>
                <c:pt idx="2404">
                  <c:v>0.30463000000000001</c:v>
                </c:pt>
                <c:pt idx="2405">
                  <c:v>0.28641</c:v>
                </c:pt>
                <c:pt idx="2406">
                  <c:v>0.29183999999999999</c:v>
                </c:pt>
                <c:pt idx="2407">
                  <c:v>0.31213000000000002</c:v>
                </c:pt>
                <c:pt idx="2408">
                  <c:v>0.33017999999999997</c:v>
                </c:pt>
                <c:pt idx="2409">
                  <c:v>0.34361000000000003</c:v>
                </c:pt>
                <c:pt idx="2410">
                  <c:v>0.36074000000000001</c:v>
                </c:pt>
                <c:pt idx="2411">
                  <c:v>0.38063000000000002</c:v>
                </c:pt>
                <c:pt idx="2412">
                  <c:v>0.39180999999999999</c:v>
                </c:pt>
                <c:pt idx="2413">
                  <c:v>0.38866000000000001</c:v>
                </c:pt>
                <c:pt idx="2414">
                  <c:v>0.37685000000000002</c:v>
                </c:pt>
                <c:pt idx="2415">
                  <c:v>0.36308000000000001</c:v>
                </c:pt>
                <c:pt idx="2416">
                  <c:v>0.34977999999999998</c:v>
                </c:pt>
                <c:pt idx="2417">
                  <c:v>0.33917000000000003</c:v>
                </c:pt>
                <c:pt idx="2418">
                  <c:v>0.3332</c:v>
                </c:pt>
                <c:pt idx="2419">
                  <c:v>0.32965</c:v>
                </c:pt>
                <c:pt idx="2420">
                  <c:v>0.32528000000000001</c:v>
                </c:pt>
                <c:pt idx="2421">
                  <c:v>0.32057999999999998</c:v>
                </c:pt>
                <c:pt idx="2422">
                  <c:v>0.31446000000000002</c:v>
                </c:pt>
                <c:pt idx="2423">
                  <c:v>0.29996</c:v>
                </c:pt>
                <c:pt idx="2424">
                  <c:v>0.27567999999999998</c:v>
                </c:pt>
                <c:pt idx="2425">
                  <c:v>0.25712000000000002</c:v>
                </c:pt>
                <c:pt idx="2426">
                  <c:v>0.26297999999999999</c:v>
                </c:pt>
                <c:pt idx="2427">
                  <c:v>0.29093999999999998</c:v>
                </c:pt>
                <c:pt idx="2428">
                  <c:v>0.31879000000000002</c:v>
                </c:pt>
                <c:pt idx="2429">
                  <c:v>0.32926</c:v>
                </c:pt>
                <c:pt idx="2430">
                  <c:v>0.32228000000000001</c:v>
                </c:pt>
                <c:pt idx="2431">
                  <c:v>0.30335000000000001</c:v>
                </c:pt>
                <c:pt idx="2432">
                  <c:v>0.27403</c:v>
                </c:pt>
                <c:pt idx="2433">
                  <c:v>0.23677000000000001</c:v>
                </c:pt>
                <c:pt idx="2434">
                  <c:v>0.19711999999999999</c:v>
                </c:pt>
                <c:pt idx="2435">
                  <c:v>0.15642</c:v>
                </c:pt>
                <c:pt idx="2436">
                  <c:v>0.1125</c:v>
                </c:pt>
                <c:pt idx="2437">
                  <c:v>7.1554000000000006E-2</c:v>
                </c:pt>
                <c:pt idx="2438">
                  <c:v>4.9030999999999998E-2</c:v>
                </c:pt>
                <c:pt idx="2439">
                  <c:v>5.3263999999999999E-2</c:v>
                </c:pt>
                <c:pt idx="2440">
                  <c:v>7.6180999999999999E-2</c:v>
                </c:pt>
                <c:pt idx="2441">
                  <c:v>0.10475</c:v>
                </c:pt>
                <c:pt idx="2442">
                  <c:v>0.13386999999999999</c:v>
                </c:pt>
                <c:pt idx="2443">
                  <c:v>0.16400999999999999</c:v>
                </c:pt>
                <c:pt idx="2444">
                  <c:v>0.1953</c:v>
                </c:pt>
                <c:pt idx="2445">
                  <c:v>0.22972000000000001</c:v>
                </c:pt>
                <c:pt idx="2446">
                  <c:v>0.27154</c:v>
                </c:pt>
                <c:pt idx="2447">
                  <c:v>0.31892999999999999</c:v>
                </c:pt>
                <c:pt idx="2448">
                  <c:v>0.36137000000000002</c:v>
                </c:pt>
                <c:pt idx="2449">
                  <c:v>0.39155000000000001</c:v>
                </c:pt>
                <c:pt idx="2450">
                  <c:v>0.41436000000000001</c:v>
                </c:pt>
                <c:pt idx="2451">
                  <c:v>0.43818000000000001</c:v>
                </c:pt>
                <c:pt idx="2452">
                  <c:v>0.46277000000000001</c:v>
                </c:pt>
                <c:pt idx="2453">
                  <c:v>0.48122999999999999</c:v>
                </c:pt>
                <c:pt idx="2454">
                  <c:v>0.48926999999999998</c:v>
                </c:pt>
                <c:pt idx="2455">
                  <c:v>0.48744999999999999</c:v>
                </c:pt>
                <c:pt idx="2456">
                  <c:v>0.47936000000000001</c:v>
                </c:pt>
                <c:pt idx="2457">
                  <c:v>0.47245999999999999</c:v>
                </c:pt>
                <c:pt idx="2458">
                  <c:v>0.47409000000000001</c:v>
                </c:pt>
                <c:pt idx="2459">
                  <c:v>0.48098000000000002</c:v>
                </c:pt>
                <c:pt idx="2460">
                  <c:v>0.47965000000000002</c:v>
                </c:pt>
                <c:pt idx="2461">
                  <c:v>0.46442</c:v>
                </c:pt>
                <c:pt idx="2462">
                  <c:v>0.44772000000000001</c:v>
                </c:pt>
                <c:pt idx="2463">
                  <c:v>0.44319999999999998</c:v>
                </c:pt>
                <c:pt idx="2464">
                  <c:v>0.44621</c:v>
                </c:pt>
                <c:pt idx="2465">
                  <c:v>0.44368000000000002</c:v>
                </c:pt>
                <c:pt idx="2466">
                  <c:v>0.43735000000000002</c:v>
                </c:pt>
                <c:pt idx="2467">
                  <c:v>0.44130999999999998</c:v>
                </c:pt>
                <c:pt idx="2468">
                  <c:v>0.45882000000000001</c:v>
                </c:pt>
                <c:pt idx="2469">
                  <c:v>0.47924</c:v>
                </c:pt>
                <c:pt idx="2470">
                  <c:v>0.49969000000000002</c:v>
                </c:pt>
                <c:pt idx="2471">
                  <c:v>0.53112999999999999</c:v>
                </c:pt>
                <c:pt idx="2472">
                  <c:v>0.57579999999999998</c:v>
                </c:pt>
                <c:pt idx="2473">
                  <c:v>0.61551</c:v>
                </c:pt>
                <c:pt idx="2474">
                  <c:v>0.63473999999999997</c:v>
                </c:pt>
                <c:pt idx="2475">
                  <c:v>0.64205999999999996</c:v>
                </c:pt>
                <c:pt idx="2476">
                  <c:v>0.65325</c:v>
                </c:pt>
                <c:pt idx="2477">
                  <c:v>0.66200000000000003</c:v>
                </c:pt>
                <c:pt idx="2478">
                  <c:v>0.64529000000000003</c:v>
                </c:pt>
                <c:pt idx="2479">
                  <c:v>0.59582999999999997</c:v>
                </c:pt>
                <c:pt idx="2480">
                  <c:v>0.53473000000000004</c:v>
                </c:pt>
                <c:pt idx="2481">
                  <c:v>0.49036000000000002</c:v>
                </c:pt>
                <c:pt idx="2482">
                  <c:v>0.47509000000000001</c:v>
                </c:pt>
                <c:pt idx="2483">
                  <c:v>0.48279</c:v>
                </c:pt>
                <c:pt idx="2484">
                  <c:v>0.49895</c:v>
                </c:pt>
                <c:pt idx="2485">
                  <c:v>0.51126000000000005</c:v>
                </c:pt>
                <c:pt idx="2486">
                  <c:v>0.51865000000000006</c:v>
                </c:pt>
                <c:pt idx="2487">
                  <c:v>0.53134000000000003</c:v>
                </c:pt>
                <c:pt idx="2488">
                  <c:v>0.55523</c:v>
                </c:pt>
                <c:pt idx="2489">
                  <c:v>0.57735000000000003</c:v>
                </c:pt>
                <c:pt idx="2490">
                  <c:v>0.57516999999999996</c:v>
                </c:pt>
                <c:pt idx="2491">
                  <c:v>0.53998999999999997</c:v>
                </c:pt>
                <c:pt idx="2492">
                  <c:v>0.48286000000000001</c:v>
                </c:pt>
                <c:pt idx="2493">
                  <c:v>0.41954000000000002</c:v>
                </c:pt>
                <c:pt idx="2494">
                  <c:v>0.36059000000000002</c:v>
                </c:pt>
                <c:pt idx="2495">
                  <c:v>0.31544</c:v>
                </c:pt>
                <c:pt idx="2496">
                  <c:v>0.29148000000000002</c:v>
                </c:pt>
                <c:pt idx="2497">
                  <c:v>0.28499999999999998</c:v>
                </c:pt>
                <c:pt idx="2498">
                  <c:v>0.28399000000000002</c:v>
                </c:pt>
                <c:pt idx="2499">
                  <c:v>0.28323999999999999</c:v>
                </c:pt>
                <c:pt idx="2500">
                  <c:v>0.28587000000000001</c:v>
                </c:pt>
                <c:pt idx="2501">
                  <c:v>0.28810999999999998</c:v>
                </c:pt>
                <c:pt idx="2502">
                  <c:v>0.27812999999999999</c:v>
                </c:pt>
                <c:pt idx="2503">
                  <c:v>0.25574999999999998</c:v>
                </c:pt>
                <c:pt idx="2504">
                  <c:v>0.23712</c:v>
                </c:pt>
                <c:pt idx="2505">
                  <c:v>0.23039000000000001</c:v>
                </c:pt>
                <c:pt idx="2506">
                  <c:v>0.22267000000000001</c:v>
                </c:pt>
                <c:pt idx="2507">
                  <c:v>0.20522000000000001</c:v>
                </c:pt>
                <c:pt idx="2508">
                  <c:v>0.19650999999999999</c:v>
                </c:pt>
                <c:pt idx="2509">
                  <c:v>0.21998000000000001</c:v>
                </c:pt>
                <c:pt idx="2510">
                  <c:v>0.26756999999999997</c:v>
                </c:pt>
                <c:pt idx="2511">
                  <c:v>0.30701000000000001</c:v>
                </c:pt>
                <c:pt idx="2512">
                  <c:v>0.32278000000000001</c:v>
                </c:pt>
                <c:pt idx="2513">
                  <c:v>0.32822000000000001</c:v>
                </c:pt>
                <c:pt idx="2514">
                  <c:v>0.33513999999999999</c:v>
                </c:pt>
                <c:pt idx="2515">
                  <c:v>0.33267000000000002</c:v>
                </c:pt>
                <c:pt idx="2516">
                  <c:v>0.30692999999999998</c:v>
                </c:pt>
                <c:pt idx="2517">
                  <c:v>0.26706000000000002</c:v>
                </c:pt>
                <c:pt idx="2518">
                  <c:v>0.23732</c:v>
                </c:pt>
                <c:pt idx="2519">
                  <c:v>0.22786999999999999</c:v>
                </c:pt>
                <c:pt idx="2520">
                  <c:v>0.22402</c:v>
                </c:pt>
                <c:pt idx="2521">
                  <c:v>0.20466000000000001</c:v>
                </c:pt>
                <c:pt idx="2522">
                  <c:v>0.16549</c:v>
                </c:pt>
                <c:pt idx="2523">
                  <c:v>0.12224</c:v>
                </c:pt>
                <c:pt idx="2524">
                  <c:v>9.2473E-2</c:v>
                </c:pt>
                <c:pt idx="2525">
                  <c:v>7.7579999999999996E-2</c:v>
                </c:pt>
                <c:pt idx="2526">
                  <c:v>6.6045999999999994E-2</c:v>
                </c:pt>
                <c:pt idx="2527">
                  <c:v>5.3304999999999998E-2</c:v>
                </c:pt>
                <c:pt idx="2528">
                  <c:v>4.9093999999999999E-2</c:v>
                </c:pt>
                <c:pt idx="2529">
                  <c:v>5.9892000000000001E-2</c:v>
                </c:pt>
                <c:pt idx="2530">
                  <c:v>7.3718000000000006E-2</c:v>
                </c:pt>
                <c:pt idx="2531">
                  <c:v>7.4629000000000001E-2</c:v>
                </c:pt>
                <c:pt idx="2532">
                  <c:v>6.7667000000000005E-2</c:v>
                </c:pt>
                <c:pt idx="2533">
                  <c:v>7.4898999999999993E-2</c:v>
                </c:pt>
                <c:pt idx="2534">
                  <c:v>0.10653</c:v>
                </c:pt>
                <c:pt idx="2535">
                  <c:v>0.14982999999999999</c:v>
                </c:pt>
                <c:pt idx="2536">
                  <c:v>0.18934999999999999</c:v>
                </c:pt>
                <c:pt idx="2537">
                  <c:v>0.223</c:v>
                </c:pt>
                <c:pt idx="2538">
                  <c:v>0.25058999999999998</c:v>
                </c:pt>
                <c:pt idx="2539">
                  <c:v>0.26016</c:v>
                </c:pt>
                <c:pt idx="2540">
                  <c:v>0.24027000000000001</c:v>
                </c:pt>
                <c:pt idx="2541">
                  <c:v>0.20061999999999999</c:v>
                </c:pt>
                <c:pt idx="2542">
                  <c:v>0.16653000000000001</c:v>
                </c:pt>
                <c:pt idx="2543">
                  <c:v>0.15201999999999999</c:v>
                </c:pt>
                <c:pt idx="2544">
                  <c:v>0.14745</c:v>
                </c:pt>
                <c:pt idx="2545">
                  <c:v>0.13586999999999999</c:v>
                </c:pt>
                <c:pt idx="2546">
                  <c:v>0.11538</c:v>
                </c:pt>
                <c:pt idx="2547">
                  <c:v>0.10235</c:v>
                </c:pt>
                <c:pt idx="2548">
                  <c:v>0.11537</c:v>
                </c:pt>
                <c:pt idx="2549">
                  <c:v>0.15598999999999999</c:v>
                </c:pt>
                <c:pt idx="2550">
                  <c:v>0.20207</c:v>
                </c:pt>
                <c:pt idx="2551">
                  <c:v>0.22197</c:v>
                </c:pt>
                <c:pt idx="2552">
                  <c:v>0.20222999999999999</c:v>
                </c:pt>
                <c:pt idx="2553">
                  <c:v>0.16425000000000001</c:v>
                </c:pt>
                <c:pt idx="2554">
                  <c:v>0.14834</c:v>
                </c:pt>
                <c:pt idx="2555">
                  <c:v>0.17588999999999999</c:v>
                </c:pt>
                <c:pt idx="2556">
                  <c:v>0.22885</c:v>
                </c:pt>
                <c:pt idx="2557">
                  <c:v>0.26960000000000001</c:v>
                </c:pt>
                <c:pt idx="2558">
                  <c:v>0.27911999999999998</c:v>
                </c:pt>
                <c:pt idx="2559">
                  <c:v>0.27039000000000002</c:v>
                </c:pt>
                <c:pt idx="2560">
                  <c:v>0.26532</c:v>
                </c:pt>
                <c:pt idx="2561">
                  <c:v>0.26678000000000002</c:v>
                </c:pt>
                <c:pt idx="2562">
                  <c:v>0.25924000000000003</c:v>
                </c:pt>
                <c:pt idx="2563">
                  <c:v>0.23286999999999999</c:v>
                </c:pt>
                <c:pt idx="2564">
                  <c:v>0.19771</c:v>
                </c:pt>
                <c:pt idx="2565">
                  <c:v>0.17154</c:v>
                </c:pt>
                <c:pt idx="2566">
                  <c:v>0.15945000000000001</c:v>
                </c:pt>
                <c:pt idx="2567">
                  <c:v>0.15164</c:v>
                </c:pt>
                <c:pt idx="2568">
                  <c:v>0.13930000000000001</c:v>
                </c:pt>
                <c:pt idx="2569">
                  <c:v>0.12636</c:v>
                </c:pt>
                <c:pt idx="2570">
                  <c:v>0.12236</c:v>
                </c:pt>
                <c:pt idx="2571">
                  <c:v>0.12753999999999999</c:v>
                </c:pt>
                <c:pt idx="2572">
                  <c:v>0.13047</c:v>
                </c:pt>
                <c:pt idx="2573">
                  <c:v>0.12230000000000001</c:v>
                </c:pt>
                <c:pt idx="2574">
                  <c:v>0.10935</c:v>
                </c:pt>
                <c:pt idx="2575">
                  <c:v>0.10664</c:v>
                </c:pt>
                <c:pt idx="2576">
                  <c:v>0.11948</c:v>
                </c:pt>
                <c:pt idx="2577">
                  <c:v>0.13711000000000001</c:v>
                </c:pt>
                <c:pt idx="2578">
                  <c:v>0.14699000000000001</c:v>
                </c:pt>
                <c:pt idx="2579">
                  <c:v>0.14979999999999999</c:v>
                </c:pt>
                <c:pt idx="2580">
                  <c:v>0.15454000000000001</c:v>
                </c:pt>
                <c:pt idx="2581">
                  <c:v>0.16242000000000001</c:v>
                </c:pt>
                <c:pt idx="2582">
                  <c:v>0.16436000000000001</c:v>
                </c:pt>
                <c:pt idx="2583">
                  <c:v>0.15504999999999999</c:v>
                </c:pt>
                <c:pt idx="2584">
                  <c:v>0.14113999999999999</c:v>
                </c:pt>
                <c:pt idx="2585">
                  <c:v>0.13178000000000001</c:v>
                </c:pt>
                <c:pt idx="2586">
                  <c:v>0.12756000000000001</c:v>
                </c:pt>
                <c:pt idx="2587">
                  <c:v>0.12417</c:v>
                </c:pt>
                <c:pt idx="2588">
                  <c:v>0.12189</c:v>
                </c:pt>
                <c:pt idx="2589">
                  <c:v>0.12451</c:v>
                </c:pt>
                <c:pt idx="2590">
                  <c:v>0.13114000000000001</c:v>
                </c:pt>
                <c:pt idx="2591">
                  <c:v>0.13657</c:v>
                </c:pt>
                <c:pt idx="2592">
                  <c:v>0.14069999999999999</c:v>
                </c:pt>
                <c:pt idx="2593">
                  <c:v>0.15143000000000001</c:v>
                </c:pt>
                <c:pt idx="2594">
                  <c:v>0.17482</c:v>
                </c:pt>
                <c:pt idx="2595">
                  <c:v>0.20541000000000001</c:v>
                </c:pt>
                <c:pt idx="2596">
                  <c:v>0.22946</c:v>
                </c:pt>
                <c:pt idx="2597">
                  <c:v>0.23737</c:v>
                </c:pt>
                <c:pt idx="2598">
                  <c:v>0.23157</c:v>
                </c:pt>
                <c:pt idx="2599">
                  <c:v>0.22325999999999999</c:v>
                </c:pt>
                <c:pt idx="2600">
                  <c:v>0.22311</c:v>
                </c:pt>
                <c:pt idx="2601">
                  <c:v>0.23483999999999999</c:v>
                </c:pt>
                <c:pt idx="2602">
                  <c:v>0.25538</c:v>
                </c:pt>
                <c:pt idx="2603">
                  <c:v>0.27933999999999998</c:v>
                </c:pt>
                <c:pt idx="2604">
                  <c:v>0.30296000000000001</c:v>
                </c:pt>
                <c:pt idx="2605">
                  <c:v>0.32475999999999999</c:v>
                </c:pt>
                <c:pt idx="2606">
                  <c:v>0.34225</c:v>
                </c:pt>
                <c:pt idx="2607">
                  <c:v>0.34783999999999998</c:v>
                </c:pt>
                <c:pt idx="2608">
                  <c:v>0.33098</c:v>
                </c:pt>
                <c:pt idx="2609">
                  <c:v>0.29019</c:v>
                </c:pt>
                <c:pt idx="2610">
                  <c:v>0.24329999999999999</c:v>
                </c:pt>
                <c:pt idx="2611">
                  <c:v>0.21823000000000001</c:v>
                </c:pt>
                <c:pt idx="2612">
                  <c:v>0.22735</c:v>
                </c:pt>
                <c:pt idx="2613">
                  <c:v>0.25577</c:v>
                </c:pt>
                <c:pt idx="2614">
                  <c:v>0.28138999999999997</c:v>
                </c:pt>
                <c:pt idx="2615">
                  <c:v>0.30163000000000001</c:v>
                </c:pt>
                <c:pt idx="2616">
                  <c:v>0.32945000000000002</c:v>
                </c:pt>
                <c:pt idx="2617">
                  <c:v>0.36527999999999999</c:v>
                </c:pt>
                <c:pt idx="2618">
                  <c:v>0.38823000000000002</c:v>
                </c:pt>
                <c:pt idx="2619">
                  <c:v>0.38124000000000002</c:v>
                </c:pt>
                <c:pt idx="2620">
                  <c:v>0.35365000000000002</c:v>
                </c:pt>
                <c:pt idx="2621">
                  <c:v>0.33008999999999999</c:v>
                </c:pt>
                <c:pt idx="2622">
                  <c:v>0.32440999999999998</c:v>
                </c:pt>
                <c:pt idx="2623">
                  <c:v>0.33366000000000001</c:v>
                </c:pt>
                <c:pt idx="2624">
                  <c:v>0.35069</c:v>
                </c:pt>
                <c:pt idx="2625">
                  <c:v>0.37019000000000002</c:v>
                </c:pt>
                <c:pt idx="2626">
                  <c:v>0.38431999999999999</c:v>
                </c:pt>
                <c:pt idx="2627">
                  <c:v>0.38405</c:v>
                </c:pt>
                <c:pt idx="2628">
                  <c:v>0.36754999999999999</c:v>
                </c:pt>
                <c:pt idx="2629">
                  <c:v>0.34084999999999999</c:v>
                </c:pt>
                <c:pt idx="2630">
                  <c:v>0.30989</c:v>
                </c:pt>
                <c:pt idx="2631">
                  <c:v>0.27850999999999998</c:v>
                </c:pt>
                <c:pt idx="2632">
                  <c:v>0.25307000000000002</c:v>
                </c:pt>
                <c:pt idx="2633">
                  <c:v>0.23988000000000001</c:v>
                </c:pt>
                <c:pt idx="2634">
                  <c:v>0.23582</c:v>
                </c:pt>
                <c:pt idx="2635">
                  <c:v>0.22980999999999999</c:v>
                </c:pt>
                <c:pt idx="2636">
                  <c:v>0.21611</c:v>
                </c:pt>
                <c:pt idx="2637">
                  <c:v>0.19825000000000001</c:v>
                </c:pt>
                <c:pt idx="2638">
                  <c:v>0.17629</c:v>
                </c:pt>
                <c:pt idx="2639">
                  <c:v>0.14152999999999999</c:v>
                </c:pt>
                <c:pt idx="2640">
                  <c:v>9.3659000000000006E-2</c:v>
                </c:pt>
                <c:pt idx="2641">
                  <c:v>5.5171999999999999E-2</c:v>
                </c:pt>
                <c:pt idx="2642">
                  <c:v>5.3594999999999997E-2</c:v>
                </c:pt>
                <c:pt idx="2643">
                  <c:v>8.7596999999999994E-2</c:v>
                </c:pt>
                <c:pt idx="2644">
                  <c:v>0.12263</c:v>
                </c:pt>
                <c:pt idx="2645">
                  <c:v>0.12605</c:v>
                </c:pt>
                <c:pt idx="2646">
                  <c:v>9.9278000000000005E-2</c:v>
                </c:pt>
                <c:pt idx="2647">
                  <c:v>6.9209000000000007E-2</c:v>
                </c:pt>
                <c:pt idx="2648">
                  <c:v>5.4927999999999998E-2</c:v>
                </c:pt>
                <c:pt idx="2649">
                  <c:v>5.3026999999999998E-2</c:v>
                </c:pt>
                <c:pt idx="2650">
                  <c:v>5.3018999999999997E-2</c:v>
                </c:pt>
                <c:pt idx="2651">
                  <c:v>5.3934000000000003E-2</c:v>
                </c:pt>
                <c:pt idx="2652">
                  <c:v>5.9490000000000001E-2</c:v>
                </c:pt>
                <c:pt idx="2653">
                  <c:v>6.5096000000000001E-2</c:v>
                </c:pt>
                <c:pt idx="2654">
                  <c:v>5.9894000000000003E-2</c:v>
                </c:pt>
                <c:pt idx="2655">
                  <c:v>4.0850999999999998E-2</c:v>
                </c:pt>
                <c:pt idx="2656">
                  <c:v>1.6892999999999998E-2</c:v>
                </c:pt>
                <c:pt idx="2657">
                  <c:v>-3.4491999999999999E-3</c:v>
                </c:pt>
                <c:pt idx="2658">
                  <c:v>-2.3333E-2</c:v>
                </c:pt>
                <c:pt idx="2659">
                  <c:v>-5.2455000000000002E-2</c:v>
                </c:pt>
                <c:pt idx="2660">
                  <c:v>-9.2606999999999995E-2</c:v>
                </c:pt>
                <c:pt idx="2661">
                  <c:v>-0.13217999999999999</c:v>
                </c:pt>
                <c:pt idx="2662">
                  <c:v>-0.15614</c:v>
                </c:pt>
                <c:pt idx="2663">
                  <c:v>-0.16066</c:v>
                </c:pt>
                <c:pt idx="2664">
                  <c:v>-0.15720999999999999</c:v>
                </c:pt>
                <c:pt idx="2665">
                  <c:v>-0.16211999999999999</c:v>
                </c:pt>
                <c:pt idx="2666">
                  <c:v>-0.18232999999999999</c:v>
                </c:pt>
                <c:pt idx="2667">
                  <c:v>-0.21182000000000001</c:v>
                </c:pt>
                <c:pt idx="2668">
                  <c:v>-0.24084</c:v>
                </c:pt>
                <c:pt idx="2669">
                  <c:v>-0.26640000000000003</c:v>
                </c:pt>
                <c:pt idx="2670">
                  <c:v>-0.29344999999999999</c:v>
                </c:pt>
                <c:pt idx="2671">
                  <c:v>-0.32856999999999997</c:v>
                </c:pt>
                <c:pt idx="2672">
                  <c:v>-0.37335000000000002</c:v>
                </c:pt>
                <c:pt idx="2673">
                  <c:v>-0.42087999999999998</c:v>
                </c:pt>
                <c:pt idx="2674">
                  <c:v>-0.45739999999999997</c:v>
                </c:pt>
                <c:pt idx="2675">
                  <c:v>-0.47206999999999999</c:v>
                </c:pt>
                <c:pt idx="2676">
                  <c:v>-0.46888999999999997</c:v>
                </c:pt>
                <c:pt idx="2677">
                  <c:v>-0.46647</c:v>
                </c:pt>
                <c:pt idx="2678">
                  <c:v>-0.48241000000000001</c:v>
                </c:pt>
                <c:pt idx="2679">
                  <c:v>-0.51898999999999995</c:v>
                </c:pt>
                <c:pt idx="2680">
                  <c:v>-0.56525999999999998</c:v>
                </c:pt>
                <c:pt idx="2681">
                  <c:v>-0.60855000000000004</c:v>
                </c:pt>
                <c:pt idx="2682">
                  <c:v>-0.64151000000000002</c:v>
                </c:pt>
                <c:pt idx="2683">
                  <c:v>-0.66437000000000002</c:v>
                </c:pt>
                <c:pt idx="2684">
                  <c:v>-0.68540000000000001</c:v>
                </c:pt>
                <c:pt idx="2685">
                  <c:v>-0.71318999999999999</c:v>
                </c:pt>
                <c:pt idx="2686">
                  <c:v>-0.74231999999999998</c:v>
                </c:pt>
                <c:pt idx="2687">
                  <c:v>-0.75432999999999995</c:v>
                </c:pt>
                <c:pt idx="2688">
                  <c:v>-0.74197000000000002</c:v>
                </c:pt>
                <c:pt idx="2689">
                  <c:v>-0.72462000000000004</c:v>
                </c:pt>
                <c:pt idx="2690">
                  <c:v>-0.7258</c:v>
                </c:pt>
                <c:pt idx="2691">
                  <c:v>-0.74068999999999996</c:v>
                </c:pt>
                <c:pt idx="2692">
                  <c:v>-0.74243000000000003</c:v>
                </c:pt>
                <c:pt idx="2693">
                  <c:v>-0.71923000000000004</c:v>
                </c:pt>
                <c:pt idx="2694">
                  <c:v>-0.68781999999999999</c:v>
                </c:pt>
                <c:pt idx="2695">
                  <c:v>-0.66761999999999999</c:v>
                </c:pt>
                <c:pt idx="2696">
                  <c:v>-0.66003999999999996</c:v>
                </c:pt>
                <c:pt idx="2697">
                  <c:v>-0.65990000000000004</c:v>
                </c:pt>
                <c:pt idx="2698">
                  <c:v>-0.66959000000000002</c:v>
                </c:pt>
                <c:pt idx="2699">
                  <c:v>-0.68899999999999995</c:v>
                </c:pt>
                <c:pt idx="2700">
                  <c:v>-0.70389999999999997</c:v>
                </c:pt>
                <c:pt idx="2701">
                  <c:v>-0.69876000000000005</c:v>
                </c:pt>
                <c:pt idx="2702">
                  <c:v>-0.67481999999999998</c:v>
                </c:pt>
                <c:pt idx="2703">
                  <c:v>-0.64500999999999997</c:v>
                </c:pt>
                <c:pt idx="2704">
                  <c:v>-0.61695</c:v>
                </c:pt>
                <c:pt idx="2705">
                  <c:v>-0.59050999999999998</c:v>
                </c:pt>
                <c:pt idx="2706">
                  <c:v>-0.56608000000000003</c:v>
                </c:pt>
                <c:pt idx="2707">
                  <c:v>-0.54464999999999997</c:v>
                </c:pt>
                <c:pt idx="2708">
                  <c:v>-0.52393999999999996</c:v>
                </c:pt>
                <c:pt idx="2709">
                  <c:v>-0.50412999999999997</c:v>
                </c:pt>
                <c:pt idx="2710">
                  <c:v>-0.49347000000000002</c:v>
                </c:pt>
                <c:pt idx="2711">
                  <c:v>-0.49852000000000002</c:v>
                </c:pt>
                <c:pt idx="2712">
                  <c:v>-0.51078999999999997</c:v>
                </c:pt>
                <c:pt idx="2713">
                  <c:v>-0.51154999999999995</c:v>
                </c:pt>
                <c:pt idx="2714">
                  <c:v>-0.48923</c:v>
                </c:pt>
                <c:pt idx="2715">
                  <c:v>-0.44758999999999999</c:v>
                </c:pt>
                <c:pt idx="2716">
                  <c:v>-0.40060000000000001</c:v>
                </c:pt>
                <c:pt idx="2717">
                  <c:v>-0.36412</c:v>
                </c:pt>
                <c:pt idx="2718">
                  <c:v>-0.34655999999999998</c:v>
                </c:pt>
                <c:pt idx="2719">
                  <c:v>-0.34065000000000001</c:v>
                </c:pt>
                <c:pt idx="2720">
                  <c:v>-0.33078999999999997</c:v>
                </c:pt>
                <c:pt idx="2721">
                  <c:v>-0.31569000000000003</c:v>
                </c:pt>
                <c:pt idx="2722">
                  <c:v>-0.31480000000000002</c:v>
                </c:pt>
                <c:pt idx="2723">
                  <c:v>-0.33994000000000002</c:v>
                </c:pt>
                <c:pt idx="2724">
                  <c:v>-0.36919000000000002</c:v>
                </c:pt>
                <c:pt idx="2725">
                  <c:v>-0.36797000000000002</c:v>
                </c:pt>
                <c:pt idx="2726">
                  <c:v>-0.33509</c:v>
                </c:pt>
                <c:pt idx="2727">
                  <c:v>-0.30714000000000002</c:v>
                </c:pt>
                <c:pt idx="2728">
                  <c:v>-0.31078</c:v>
                </c:pt>
                <c:pt idx="2729">
                  <c:v>-0.32802999999999999</c:v>
                </c:pt>
                <c:pt idx="2730">
                  <c:v>-0.32172000000000001</c:v>
                </c:pt>
                <c:pt idx="2731">
                  <c:v>-0.28360999999999997</c:v>
                </c:pt>
                <c:pt idx="2732">
                  <c:v>-0.24110999999999999</c:v>
                </c:pt>
                <c:pt idx="2733">
                  <c:v>-0.22161</c:v>
                </c:pt>
                <c:pt idx="2734">
                  <c:v>-0.22674</c:v>
                </c:pt>
                <c:pt idx="2735">
                  <c:v>-0.24271000000000001</c:v>
                </c:pt>
                <c:pt idx="2736">
                  <c:v>-0.25973000000000002</c:v>
                </c:pt>
                <c:pt idx="2737">
                  <c:v>-0.27234000000000003</c:v>
                </c:pt>
                <c:pt idx="2738">
                  <c:v>-0.27265</c:v>
                </c:pt>
                <c:pt idx="2739">
                  <c:v>-0.25874999999999998</c:v>
                </c:pt>
                <c:pt idx="2740">
                  <c:v>-0.24712000000000001</c:v>
                </c:pt>
                <c:pt idx="2741">
                  <c:v>-0.26180999999999999</c:v>
                </c:pt>
                <c:pt idx="2742">
                  <c:v>-0.30595</c:v>
                </c:pt>
                <c:pt idx="2743">
                  <c:v>-0.35348000000000002</c:v>
                </c:pt>
                <c:pt idx="2744">
                  <c:v>-0.37594</c:v>
                </c:pt>
                <c:pt idx="2745">
                  <c:v>-0.37028</c:v>
                </c:pt>
                <c:pt idx="2746">
                  <c:v>-0.35400999999999999</c:v>
                </c:pt>
                <c:pt idx="2747">
                  <c:v>-0.34122999999999998</c:v>
                </c:pt>
                <c:pt idx="2748">
                  <c:v>-0.33484000000000003</c:v>
                </c:pt>
                <c:pt idx="2749">
                  <c:v>-0.33695999999999998</c:v>
                </c:pt>
                <c:pt idx="2750">
                  <c:v>-0.3513</c:v>
                </c:pt>
                <c:pt idx="2751">
                  <c:v>-0.37164000000000003</c:v>
                </c:pt>
                <c:pt idx="2752">
                  <c:v>-0.37991000000000003</c:v>
                </c:pt>
                <c:pt idx="2753">
                  <c:v>-0.36381999999999998</c:v>
                </c:pt>
                <c:pt idx="2754">
                  <c:v>-0.33300999999999997</c:v>
                </c:pt>
                <c:pt idx="2755">
                  <c:v>-0.31308999999999998</c:v>
                </c:pt>
                <c:pt idx="2756">
                  <c:v>-0.3236</c:v>
                </c:pt>
                <c:pt idx="2757">
                  <c:v>-0.35977999999999999</c:v>
                </c:pt>
                <c:pt idx="2758">
                  <c:v>-0.39211000000000001</c:v>
                </c:pt>
                <c:pt idx="2759">
                  <c:v>-0.38729000000000002</c:v>
                </c:pt>
                <c:pt idx="2760">
                  <c:v>-0.33803</c:v>
                </c:pt>
                <c:pt idx="2761">
                  <c:v>-0.27278999999999998</c:v>
                </c:pt>
                <c:pt idx="2762">
                  <c:v>-0.22985</c:v>
                </c:pt>
                <c:pt idx="2763">
                  <c:v>-0.22203000000000001</c:v>
                </c:pt>
                <c:pt idx="2764">
                  <c:v>-0.23250000000000001</c:v>
                </c:pt>
                <c:pt idx="2765">
                  <c:v>-0.24210000000000001</c:v>
                </c:pt>
                <c:pt idx="2766">
                  <c:v>-0.25052999999999997</c:v>
                </c:pt>
                <c:pt idx="2767">
                  <c:v>-0.27012999999999998</c:v>
                </c:pt>
                <c:pt idx="2768">
                  <c:v>-0.30742000000000003</c:v>
                </c:pt>
                <c:pt idx="2769">
                  <c:v>-0.35165000000000002</c:v>
                </c:pt>
                <c:pt idx="2770">
                  <c:v>-0.37605</c:v>
                </c:pt>
                <c:pt idx="2771">
                  <c:v>-0.35559000000000002</c:v>
                </c:pt>
                <c:pt idx="2772">
                  <c:v>-0.29636000000000001</c:v>
                </c:pt>
                <c:pt idx="2773">
                  <c:v>-0.24288000000000001</c:v>
                </c:pt>
                <c:pt idx="2774">
                  <c:v>-0.23754</c:v>
                </c:pt>
                <c:pt idx="2775">
                  <c:v>-0.27083000000000002</c:v>
                </c:pt>
                <c:pt idx="2776">
                  <c:v>-0.29200999999999999</c:v>
                </c:pt>
                <c:pt idx="2777">
                  <c:v>-0.27485999999999999</c:v>
                </c:pt>
                <c:pt idx="2778">
                  <c:v>-0.25002999999999997</c:v>
                </c:pt>
                <c:pt idx="2779">
                  <c:v>-0.25739000000000001</c:v>
                </c:pt>
                <c:pt idx="2780">
                  <c:v>-0.28645999999999999</c:v>
                </c:pt>
                <c:pt idx="2781">
                  <c:v>-0.28869</c:v>
                </c:pt>
                <c:pt idx="2782">
                  <c:v>-0.23966999999999999</c:v>
                </c:pt>
                <c:pt idx="2783">
                  <c:v>-0.16464000000000001</c:v>
                </c:pt>
                <c:pt idx="2784">
                  <c:v>-0.10219</c:v>
                </c:pt>
                <c:pt idx="2785">
                  <c:v>-6.368E-2</c:v>
                </c:pt>
                <c:pt idx="2786">
                  <c:v>-3.5340000000000003E-2</c:v>
                </c:pt>
                <c:pt idx="2787">
                  <c:v>-5.3293999999999998E-3</c:v>
                </c:pt>
                <c:pt idx="2788">
                  <c:v>2.1971000000000001E-2</c:v>
                </c:pt>
                <c:pt idx="2789">
                  <c:v>3.2780999999999998E-2</c:v>
                </c:pt>
                <c:pt idx="2790">
                  <c:v>1.8416999999999999E-2</c:v>
                </c:pt>
                <c:pt idx="2791">
                  <c:v>-1.43E-2</c:v>
                </c:pt>
                <c:pt idx="2792">
                  <c:v>-4.4094000000000001E-2</c:v>
                </c:pt>
                <c:pt idx="2793">
                  <c:v>-4.9993000000000003E-2</c:v>
                </c:pt>
                <c:pt idx="2794">
                  <c:v>-2.9284000000000001E-2</c:v>
                </c:pt>
                <c:pt idx="2795">
                  <c:v>-1.8423999999999999E-3</c:v>
                </c:pt>
                <c:pt idx="2796">
                  <c:v>3.9883000000000002E-3</c:v>
                </c:pt>
                <c:pt idx="2797">
                  <c:v>-2.6946999999999999E-2</c:v>
                </c:pt>
                <c:pt idx="2798">
                  <c:v>-8.2834000000000005E-2</c:v>
                </c:pt>
                <c:pt idx="2799">
                  <c:v>-0.13045000000000001</c:v>
                </c:pt>
                <c:pt idx="2800">
                  <c:v>-0.14041000000000001</c:v>
                </c:pt>
                <c:pt idx="2801">
                  <c:v>-0.11286</c:v>
                </c:pt>
                <c:pt idx="2802">
                  <c:v>-7.6465000000000005E-2</c:v>
                </c:pt>
                <c:pt idx="2803">
                  <c:v>-5.9443999999999997E-2</c:v>
                </c:pt>
                <c:pt idx="2804">
                  <c:v>-6.5046999999999994E-2</c:v>
                </c:pt>
                <c:pt idx="2805">
                  <c:v>-7.7348E-2</c:v>
                </c:pt>
                <c:pt idx="2806">
                  <c:v>-8.3178000000000002E-2</c:v>
                </c:pt>
                <c:pt idx="2807">
                  <c:v>-8.0349000000000004E-2</c:v>
                </c:pt>
                <c:pt idx="2808">
                  <c:v>-6.9322999999999996E-2</c:v>
                </c:pt>
                <c:pt idx="2809">
                  <c:v>-4.8252000000000003E-2</c:v>
                </c:pt>
                <c:pt idx="2810">
                  <c:v>-1.8259000000000001E-2</c:v>
                </c:pt>
                <c:pt idx="2811">
                  <c:v>1.3324000000000001E-2</c:v>
                </c:pt>
                <c:pt idx="2812">
                  <c:v>3.8119E-2</c:v>
                </c:pt>
                <c:pt idx="2813">
                  <c:v>5.2110999999999998E-2</c:v>
                </c:pt>
                <c:pt idx="2814">
                  <c:v>5.5195000000000001E-2</c:v>
                </c:pt>
                <c:pt idx="2815">
                  <c:v>4.8548000000000001E-2</c:v>
                </c:pt>
                <c:pt idx="2816">
                  <c:v>3.3818000000000001E-2</c:v>
                </c:pt>
                <c:pt idx="2817">
                  <c:v>1.3649E-2</c:v>
                </c:pt>
                <c:pt idx="2818">
                  <c:v>-7.1434000000000003E-3</c:v>
                </c:pt>
                <c:pt idx="2819">
                  <c:v>-2.1034000000000001E-2</c:v>
                </c:pt>
                <c:pt idx="2820">
                  <c:v>-2.1082E-2</c:v>
                </c:pt>
                <c:pt idx="2821">
                  <c:v>-6.4609999999999997E-3</c:v>
                </c:pt>
                <c:pt idx="2822">
                  <c:v>1.7548999999999999E-2</c:v>
                </c:pt>
                <c:pt idx="2823">
                  <c:v>4.6344999999999997E-2</c:v>
                </c:pt>
                <c:pt idx="2824">
                  <c:v>7.9372999999999999E-2</c:v>
                </c:pt>
                <c:pt idx="2825">
                  <c:v>0.11483</c:v>
                </c:pt>
                <c:pt idx="2826">
                  <c:v>0.14566999999999999</c:v>
                </c:pt>
                <c:pt idx="2827">
                  <c:v>0.16533</c:v>
                </c:pt>
                <c:pt idx="2828">
                  <c:v>0.17502999999999999</c:v>
                </c:pt>
                <c:pt idx="2829">
                  <c:v>0.18138000000000001</c:v>
                </c:pt>
                <c:pt idx="2830">
                  <c:v>0.18817</c:v>
                </c:pt>
                <c:pt idx="2831">
                  <c:v>0.19336</c:v>
                </c:pt>
                <c:pt idx="2832">
                  <c:v>0.19245999999999999</c:v>
                </c:pt>
                <c:pt idx="2833">
                  <c:v>0.18343999999999999</c:v>
                </c:pt>
                <c:pt idx="2834">
                  <c:v>0.17133000000000001</c:v>
                </c:pt>
                <c:pt idx="2835">
                  <c:v>0.16802</c:v>
                </c:pt>
                <c:pt idx="2836">
                  <c:v>0.18167</c:v>
                </c:pt>
                <c:pt idx="2837">
                  <c:v>0.20488999999999999</c:v>
                </c:pt>
                <c:pt idx="2838">
                  <c:v>0.22159999999999999</c:v>
                </c:pt>
                <c:pt idx="2839">
                  <c:v>0.22944000000000001</c:v>
                </c:pt>
                <c:pt idx="2840">
                  <c:v>0.24439</c:v>
                </c:pt>
                <c:pt idx="2841">
                  <c:v>0.27507999999999999</c:v>
                </c:pt>
                <c:pt idx="2842">
                  <c:v>0.30371999999999999</c:v>
                </c:pt>
                <c:pt idx="2843">
                  <c:v>0.30787999999999999</c:v>
                </c:pt>
                <c:pt idx="2844">
                  <c:v>0.29437000000000002</c:v>
                </c:pt>
                <c:pt idx="2845">
                  <c:v>0.29254999999999998</c:v>
                </c:pt>
                <c:pt idx="2846">
                  <c:v>0.31419999999999998</c:v>
                </c:pt>
                <c:pt idx="2847">
                  <c:v>0.33972000000000002</c:v>
                </c:pt>
                <c:pt idx="2848">
                  <c:v>0.35003000000000001</c:v>
                </c:pt>
                <c:pt idx="2849">
                  <c:v>0.35405999999999999</c:v>
                </c:pt>
                <c:pt idx="2850">
                  <c:v>0.37275999999999998</c:v>
                </c:pt>
                <c:pt idx="2851">
                  <c:v>0.40925</c:v>
                </c:pt>
                <c:pt idx="2852">
                  <c:v>0.45001000000000002</c:v>
                </c:pt>
                <c:pt idx="2853">
                  <c:v>0.48719000000000001</c:v>
                </c:pt>
                <c:pt idx="2854">
                  <c:v>0.52271000000000001</c:v>
                </c:pt>
                <c:pt idx="2855">
                  <c:v>0.55315000000000003</c:v>
                </c:pt>
                <c:pt idx="2856">
                  <c:v>0.56771000000000005</c:v>
                </c:pt>
                <c:pt idx="2857">
                  <c:v>0.56571000000000005</c:v>
                </c:pt>
                <c:pt idx="2858">
                  <c:v>0.56364000000000003</c:v>
                </c:pt>
                <c:pt idx="2859">
                  <c:v>0.57698000000000005</c:v>
                </c:pt>
                <c:pt idx="2860">
                  <c:v>0.60089999999999999</c:v>
                </c:pt>
                <c:pt idx="2861">
                  <c:v>0.61543999999999999</c:v>
                </c:pt>
                <c:pt idx="2862">
                  <c:v>0.60785999999999996</c:v>
                </c:pt>
                <c:pt idx="2863">
                  <c:v>0.58708000000000005</c:v>
                </c:pt>
                <c:pt idx="2864">
                  <c:v>0.57738999999999996</c:v>
                </c:pt>
                <c:pt idx="2865">
                  <c:v>0.59907999999999995</c:v>
                </c:pt>
                <c:pt idx="2866">
                  <c:v>0.65176999999999996</c:v>
                </c:pt>
                <c:pt idx="2867">
                  <c:v>0.71484999999999999</c:v>
                </c:pt>
                <c:pt idx="2868">
                  <c:v>0.76553000000000004</c:v>
                </c:pt>
                <c:pt idx="2869">
                  <c:v>0.79571999999999998</c:v>
                </c:pt>
                <c:pt idx="2870">
                  <c:v>0.80908000000000002</c:v>
                </c:pt>
                <c:pt idx="2871">
                  <c:v>0.80591000000000002</c:v>
                </c:pt>
                <c:pt idx="2872">
                  <c:v>0.78000999999999998</c:v>
                </c:pt>
                <c:pt idx="2873">
                  <c:v>0.73101000000000005</c:v>
                </c:pt>
                <c:pt idx="2874">
                  <c:v>0.66942000000000002</c:v>
                </c:pt>
                <c:pt idx="2875">
                  <c:v>0.60499000000000003</c:v>
                </c:pt>
                <c:pt idx="2876">
                  <c:v>0.54027000000000003</c:v>
                </c:pt>
                <c:pt idx="2877">
                  <c:v>0.48404000000000003</c:v>
                </c:pt>
                <c:pt idx="2878">
                  <c:v>0.46050000000000002</c:v>
                </c:pt>
                <c:pt idx="2879">
                  <c:v>0.48843999999999999</c:v>
                </c:pt>
                <c:pt idx="2880">
                  <c:v>0.55262</c:v>
                </c:pt>
                <c:pt idx="2881">
                  <c:v>0.61170000000000002</c:v>
                </c:pt>
                <c:pt idx="2882">
                  <c:v>0.63836999999999999</c:v>
                </c:pt>
                <c:pt idx="2883">
                  <c:v>0.63961000000000001</c:v>
                </c:pt>
                <c:pt idx="2884">
                  <c:v>0.63397999999999999</c:v>
                </c:pt>
                <c:pt idx="2885">
                  <c:v>0.62548000000000004</c:v>
                </c:pt>
                <c:pt idx="2886">
                  <c:v>0.61055000000000004</c:v>
                </c:pt>
                <c:pt idx="2887">
                  <c:v>0.59579000000000004</c:v>
                </c:pt>
                <c:pt idx="2888">
                  <c:v>0.58938999999999997</c:v>
                </c:pt>
                <c:pt idx="2889">
                  <c:v>0.58145000000000002</c:v>
                </c:pt>
                <c:pt idx="2890">
                  <c:v>0.55386000000000002</c:v>
                </c:pt>
                <c:pt idx="2891">
                  <c:v>0.51085999999999998</c:v>
                </c:pt>
                <c:pt idx="2892">
                  <c:v>0.48037000000000002</c:v>
                </c:pt>
                <c:pt idx="2893">
                  <c:v>0.47811999999999999</c:v>
                </c:pt>
                <c:pt idx="2894">
                  <c:v>0.48609000000000002</c:v>
                </c:pt>
                <c:pt idx="2895">
                  <c:v>0.47587000000000002</c:v>
                </c:pt>
                <c:pt idx="2896">
                  <c:v>0.44107000000000002</c:v>
                </c:pt>
                <c:pt idx="2897">
                  <c:v>0.39659</c:v>
                </c:pt>
                <c:pt idx="2898">
                  <c:v>0.35787000000000002</c:v>
                </c:pt>
                <c:pt idx="2899">
                  <c:v>0.33417000000000002</c:v>
                </c:pt>
                <c:pt idx="2900">
                  <c:v>0.33304</c:v>
                </c:pt>
                <c:pt idx="2901">
                  <c:v>0.35402</c:v>
                </c:pt>
                <c:pt idx="2902">
                  <c:v>0.38002000000000002</c:v>
                </c:pt>
                <c:pt idx="2903">
                  <c:v>0.38895000000000002</c:v>
                </c:pt>
                <c:pt idx="2904">
                  <c:v>0.37530000000000002</c:v>
                </c:pt>
                <c:pt idx="2905">
                  <c:v>0.35072999999999999</c:v>
                </c:pt>
                <c:pt idx="2906">
                  <c:v>0.32512000000000002</c:v>
                </c:pt>
                <c:pt idx="2907">
                  <c:v>0.29803000000000002</c:v>
                </c:pt>
                <c:pt idx="2908">
                  <c:v>0.26894000000000001</c:v>
                </c:pt>
                <c:pt idx="2909">
                  <c:v>0.24440000000000001</c:v>
                </c:pt>
                <c:pt idx="2910">
                  <c:v>0.23139000000000001</c:v>
                </c:pt>
                <c:pt idx="2911">
                  <c:v>0.23097000000000001</c:v>
                </c:pt>
                <c:pt idx="2912">
                  <c:v>0.23943</c:v>
                </c:pt>
                <c:pt idx="2913">
                  <c:v>0.24861</c:v>
                </c:pt>
                <c:pt idx="2914">
                  <c:v>0.24618000000000001</c:v>
                </c:pt>
                <c:pt idx="2915">
                  <c:v>0.22600000000000001</c:v>
                </c:pt>
                <c:pt idx="2916">
                  <c:v>0.20005000000000001</c:v>
                </c:pt>
                <c:pt idx="2917">
                  <c:v>0.19087000000000001</c:v>
                </c:pt>
                <c:pt idx="2918">
                  <c:v>0.20876</c:v>
                </c:pt>
                <c:pt idx="2919">
                  <c:v>0.24296999999999999</c:v>
                </c:pt>
                <c:pt idx="2920">
                  <c:v>0.27610000000000001</c:v>
                </c:pt>
                <c:pt idx="2921">
                  <c:v>0.29908000000000001</c:v>
                </c:pt>
                <c:pt idx="2922">
                  <c:v>0.31125999999999998</c:v>
                </c:pt>
                <c:pt idx="2923">
                  <c:v>0.31575999999999999</c:v>
                </c:pt>
                <c:pt idx="2924">
                  <c:v>0.31874999999999998</c:v>
                </c:pt>
                <c:pt idx="2925">
                  <c:v>0.32649</c:v>
                </c:pt>
                <c:pt idx="2926">
                  <c:v>0.3397</c:v>
                </c:pt>
                <c:pt idx="2927">
                  <c:v>0.35487999999999997</c:v>
                </c:pt>
                <c:pt idx="2928">
                  <c:v>0.36969000000000002</c:v>
                </c:pt>
                <c:pt idx="2929">
                  <c:v>0.38003999999999999</c:v>
                </c:pt>
                <c:pt idx="2930">
                  <c:v>0.37552999999999997</c:v>
                </c:pt>
                <c:pt idx="2931">
                  <c:v>0.34988999999999998</c:v>
                </c:pt>
                <c:pt idx="2932">
                  <c:v>0.31517000000000001</c:v>
                </c:pt>
                <c:pt idx="2933">
                  <c:v>0.29213</c:v>
                </c:pt>
                <c:pt idx="2934">
                  <c:v>0.28471000000000002</c:v>
                </c:pt>
                <c:pt idx="2935">
                  <c:v>0.27750000000000002</c:v>
                </c:pt>
                <c:pt idx="2936">
                  <c:v>0.26042999999999999</c:v>
                </c:pt>
                <c:pt idx="2937">
                  <c:v>0.24071999999999999</c:v>
                </c:pt>
                <c:pt idx="2938">
                  <c:v>0.22549</c:v>
                </c:pt>
                <c:pt idx="2939">
                  <c:v>0.20807</c:v>
                </c:pt>
                <c:pt idx="2940">
                  <c:v>0.17979999999999999</c:v>
                </c:pt>
                <c:pt idx="2941">
                  <c:v>0.14279</c:v>
                </c:pt>
                <c:pt idx="2942">
                  <c:v>0.10396</c:v>
                </c:pt>
                <c:pt idx="2943">
                  <c:v>6.9583000000000006E-2</c:v>
                </c:pt>
                <c:pt idx="2944">
                  <c:v>5.1473999999999999E-2</c:v>
                </c:pt>
                <c:pt idx="2945">
                  <c:v>6.0647E-2</c:v>
                </c:pt>
                <c:pt idx="2946">
                  <c:v>8.3987999999999993E-2</c:v>
                </c:pt>
                <c:pt idx="2947">
                  <c:v>8.5958000000000007E-2</c:v>
                </c:pt>
                <c:pt idx="2948">
                  <c:v>5.0633999999999998E-2</c:v>
                </c:pt>
                <c:pt idx="2949">
                  <c:v>7.0010999999999997E-3</c:v>
                </c:pt>
                <c:pt idx="2950">
                  <c:v>-7.2272999999999999E-3</c:v>
                </c:pt>
                <c:pt idx="2951">
                  <c:v>6.0336000000000001E-3</c:v>
                </c:pt>
                <c:pt idx="2952">
                  <c:v>1.6199000000000002E-2</c:v>
                </c:pt>
                <c:pt idx="2953">
                  <c:v>1.2862E-2</c:v>
                </c:pt>
                <c:pt idx="2954">
                  <c:v>1.4465E-2</c:v>
                </c:pt>
                <c:pt idx="2955">
                  <c:v>2.9973E-2</c:v>
                </c:pt>
                <c:pt idx="2956">
                  <c:v>4.3076000000000003E-2</c:v>
                </c:pt>
                <c:pt idx="2957">
                  <c:v>4.4381999999999998E-2</c:v>
                </c:pt>
                <c:pt idx="2958">
                  <c:v>5.3317999999999997E-2</c:v>
                </c:pt>
                <c:pt idx="2959">
                  <c:v>8.9411000000000004E-2</c:v>
                </c:pt>
                <c:pt idx="2960">
                  <c:v>0.13766</c:v>
                </c:pt>
                <c:pt idx="2961">
                  <c:v>0.16347999999999999</c:v>
                </c:pt>
                <c:pt idx="2962">
                  <c:v>0.15615000000000001</c:v>
                </c:pt>
                <c:pt idx="2963">
                  <c:v>0.13927</c:v>
                </c:pt>
                <c:pt idx="2964">
                  <c:v>0.13816999999999999</c:v>
                </c:pt>
                <c:pt idx="2965">
                  <c:v>0.15271999999999999</c:v>
                </c:pt>
                <c:pt idx="2966">
                  <c:v>0.16722999999999999</c:v>
                </c:pt>
                <c:pt idx="2967">
                  <c:v>0.17488999999999999</c:v>
                </c:pt>
                <c:pt idx="2968">
                  <c:v>0.18168000000000001</c:v>
                </c:pt>
                <c:pt idx="2969">
                  <c:v>0.19148999999999999</c:v>
                </c:pt>
                <c:pt idx="2970">
                  <c:v>0.19928999999999999</c:v>
                </c:pt>
                <c:pt idx="2971">
                  <c:v>0.20022000000000001</c:v>
                </c:pt>
                <c:pt idx="2972">
                  <c:v>0.19547999999999999</c:v>
                </c:pt>
                <c:pt idx="2973">
                  <c:v>0.18536</c:v>
                </c:pt>
                <c:pt idx="2974">
                  <c:v>0.16569</c:v>
                </c:pt>
                <c:pt idx="2975">
                  <c:v>0.1391</c:v>
                </c:pt>
                <c:pt idx="2976">
                  <c:v>0.12124</c:v>
                </c:pt>
                <c:pt idx="2977">
                  <c:v>0.12332</c:v>
                </c:pt>
                <c:pt idx="2978">
                  <c:v>0.13317000000000001</c:v>
                </c:pt>
                <c:pt idx="2979">
                  <c:v>0.1293</c:v>
                </c:pt>
                <c:pt idx="2980">
                  <c:v>0.11421000000000001</c:v>
                </c:pt>
                <c:pt idx="2981">
                  <c:v>0.11734</c:v>
                </c:pt>
                <c:pt idx="2982">
                  <c:v>0.15820000000000001</c:v>
                </c:pt>
                <c:pt idx="2983">
                  <c:v>0.21936</c:v>
                </c:pt>
                <c:pt idx="2984">
                  <c:v>0.26395000000000002</c:v>
                </c:pt>
                <c:pt idx="2985">
                  <c:v>0.2707</c:v>
                </c:pt>
                <c:pt idx="2986">
                  <c:v>0.24460999999999999</c:v>
                </c:pt>
                <c:pt idx="2987">
                  <c:v>0.20391999999999999</c:v>
                </c:pt>
                <c:pt idx="2988">
                  <c:v>0.16674</c:v>
                </c:pt>
                <c:pt idx="2989">
                  <c:v>0.14263999999999999</c:v>
                </c:pt>
                <c:pt idx="2990">
                  <c:v>0.12615999999999999</c:v>
                </c:pt>
                <c:pt idx="2991">
                  <c:v>0.10215</c:v>
                </c:pt>
                <c:pt idx="2992">
                  <c:v>6.4266000000000004E-2</c:v>
                </c:pt>
                <c:pt idx="2993">
                  <c:v>2.2598E-2</c:v>
                </c:pt>
                <c:pt idx="2994">
                  <c:v>-1.153E-2</c:v>
                </c:pt>
                <c:pt idx="2995">
                  <c:v>-3.8087000000000003E-2</c:v>
                </c:pt>
                <c:pt idx="2996">
                  <c:v>-5.7896999999999997E-2</c:v>
                </c:pt>
                <c:pt idx="2997">
                  <c:v>-6.2614000000000003E-2</c:v>
                </c:pt>
                <c:pt idx="2998">
                  <c:v>-4.8876000000000003E-2</c:v>
                </c:pt>
                <c:pt idx="2999">
                  <c:v>-3.184E-2</c:v>
                </c:pt>
                <c:pt idx="3000">
                  <c:v>-2.6934E-2</c:v>
                </c:pt>
                <c:pt idx="3001">
                  <c:v>-2.5472999999999999E-2</c:v>
                </c:pt>
                <c:pt idx="3002">
                  <c:v>-8.9937999999999997E-3</c:v>
                </c:pt>
                <c:pt idx="3003">
                  <c:v>1.5500999999999999E-2</c:v>
                </c:pt>
                <c:pt idx="3004">
                  <c:v>1.8157E-2</c:v>
                </c:pt>
                <c:pt idx="3005">
                  <c:v>-1.1844E-2</c:v>
                </c:pt>
                <c:pt idx="3006">
                  <c:v>-4.8625000000000002E-2</c:v>
                </c:pt>
                <c:pt idx="3007">
                  <c:v>-6.3307000000000002E-2</c:v>
                </c:pt>
                <c:pt idx="3008">
                  <c:v>-5.7284000000000002E-2</c:v>
                </c:pt>
                <c:pt idx="3009">
                  <c:v>-4.9237999999999997E-2</c:v>
                </c:pt>
                <c:pt idx="3010">
                  <c:v>-4.4755999999999997E-2</c:v>
                </c:pt>
                <c:pt idx="3011">
                  <c:v>-3.7019000000000003E-2</c:v>
                </c:pt>
                <c:pt idx="3012">
                  <c:v>-2.8629999999999999E-2</c:v>
                </c:pt>
                <c:pt idx="3013">
                  <c:v>-3.2204999999999998E-2</c:v>
                </c:pt>
                <c:pt idx="3014">
                  <c:v>-4.9547000000000001E-2</c:v>
                </c:pt>
                <c:pt idx="3015">
                  <c:v>-6.7320000000000005E-2</c:v>
                </c:pt>
                <c:pt idx="3016">
                  <c:v>-7.7840999999999994E-2</c:v>
                </c:pt>
                <c:pt idx="3017">
                  <c:v>-9.0414999999999995E-2</c:v>
                </c:pt>
                <c:pt idx="3018">
                  <c:v>-0.11389000000000001</c:v>
                </c:pt>
                <c:pt idx="3019">
                  <c:v>-0.13789000000000001</c:v>
                </c:pt>
                <c:pt idx="3020">
                  <c:v>-0.14304</c:v>
                </c:pt>
                <c:pt idx="3021">
                  <c:v>-0.12661</c:v>
                </c:pt>
                <c:pt idx="3022">
                  <c:v>-0.10713</c:v>
                </c:pt>
                <c:pt idx="3023">
                  <c:v>-0.10179000000000001</c:v>
                </c:pt>
                <c:pt idx="3024">
                  <c:v>-0.1076</c:v>
                </c:pt>
                <c:pt idx="3025">
                  <c:v>-0.10922</c:v>
                </c:pt>
                <c:pt idx="3026">
                  <c:v>-9.9597000000000005E-2</c:v>
                </c:pt>
                <c:pt idx="3027">
                  <c:v>-8.5816000000000003E-2</c:v>
                </c:pt>
                <c:pt idx="3028">
                  <c:v>-7.7511999999999998E-2</c:v>
                </c:pt>
                <c:pt idx="3029">
                  <c:v>-7.6601000000000002E-2</c:v>
                </c:pt>
                <c:pt idx="3030">
                  <c:v>-7.8788999999999998E-2</c:v>
                </c:pt>
                <c:pt idx="3031">
                  <c:v>-7.8917000000000001E-2</c:v>
                </c:pt>
                <c:pt idx="3032">
                  <c:v>-7.3316000000000006E-2</c:v>
                </c:pt>
                <c:pt idx="3033">
                  <c:v>-6.2253999999999997E-2</c:v>
                </c:pt>
                <c:pt idx="3034">
                  <c:v>-5.1602000000000002E-2</c:v>
                </c:pt>
                <c:pt idx="3035">
                  <c:v>-4.6424E-2</c:v>
                </c:pt>
                <c:pt idx="3036">
                  <c:v>-4.1821999999999998E-2</c:v>
                </c:pt>
                <c:pt idx="3037">
                  <c:v>-2.8572E-2</c:v>
                </c:pt>
                <c:pt idx="3038">
                  <c:v>-1.1354E-2</c:v>
                </c:pt>
                <c:pt idx="3039">
                  <c:v>-1.0088E-2</c:v>
                </c:pt>
                <c:pt idx="3040">
                  <c:v>-3.3045999999999999E-2</c:v>
                </c:pt>
                <c:pt idx="3041">
                  <c:v>-5.7674000000000003E-2</c:v>
                </c:pt>
                <c:pt idx="3042">
                  <c:v>-5.3849000000000001E-2</c:v>
                </c:pt>
                <c:pt idx="3043">
                  <c:v>-2.3244000000000001E-2</c:v>
                </c:pt>
                <c:pt idx="3044">
                  <c:v>1.4679000000000001E-3</c:v>
                </c:pt>
                <c:pt idx="3045">
                  <c:v>-8.4080999999999999E-4</c:v>
                </c:pt>
                <c:pt idx="3046">
                  <c:v>-1.4896E-2</c:v>
                </c:pt>
                <c:pt idx="3047">
                  <c:v>-1.5122999999999999E-2</c:v>
                </c:pt>
                <c:pt idx="3048">
                  <c:v>-2.7713E-3</c:v>
                </c:pt>
                <c:pt idx="3049">
                  <c:v>-3.2209999999999999E-3</c:v>
                </c:pt>
                <c:pt idx="3050">
                  <c:v>-3.2737000000000002E-2</c:v>
                </c:pt>
                <c:pt idx="3051">
                  <c:v>-8.0770999999999996E-2</c:v>
                </c:pt>
                <c:pt idx="3052">
                  <c:v>-0.12348000000000001</c:v>
                </c:pt>
                <c:pt idx="3053">
                  <c:v>-0.14477999999999999</c:v>
                </c:pt>
                <c:pt idx="3054">
                  <c:v>-0.14399000000000001</c:v>
                </c:pt>
                <c:pt idx="3055">
                  <c:v>-0.13091</c:v>
                </c:pt>
                <c:pt idx="3056">
                  <c:v>-0.11552</c:v>
                </c:pt>
                <c:pt idx="3057">
                  <c:v>-0.10023</c:v>
                </c:pt>
                <c:pt idx="3058">
                  <c:v>-8.2889000000000004E-2</c:v>
                </c:pt>
                <c:pt idx="3059">
                  <c:v>-6.7311999999999997E-2</c:v>
                </c:pt>
                <c:pt idx="3060">
                  <c:v>-6.2258000000000001E-2</c:v>
                </c:pt>
                <c:pt idx="3061">
                  <c:v>-6.5078999999999998E-2</c:v>
                </c:pt>
                <c:pt idx="3062">
                  <c:v>-5.6834999999999997E-2</c:v>
                </c:pt>
                <c:pt idx="3063">
                  <c:v>-2.5253000000000001E-2</c:v>
                </c:pt>
                <c:pt idx="3064">
                  <c:v>1.4785E-2</c:v>
                </c:pt>
                <c:pt idx="3065">
                  <c:v>3.8089999999999999E-2</c:v>
                </c:pt>
                <c:pt idx="3066">
                  <c:v>4.1694000000000002E-2</c:v>
                </c:pt>
                <c:pt idx="3067">
                  <c:v>4.3076999999999997E-2</c:v>
                </c:pt>
                <c:pt idx="3068">
                  <c:v>4.7171999999999999E-2</c:v>
                </c:pt>
                <c:pt idx="3069">
                  <c:v>3.6456000000000002E-2</c:v>
                </c:pt>
                <c:pt idx="3070">
                  <c:v>1.6318000000000001E-3</c:v>
                </c:pt>
                <c:pt idx="3071">
                  <c:v>-3.6096999999999997E-2</c:v>
                </c:pt>
                <c:pt idx="3072">
                  <c:v>-4.7921999999999999E-2</c:v>
                </c:pt>
                <c:pt idx="3073">
                  <c:v>-3.2575E-2</c:v>
                </c:pt>
                <c:pt idx="3074">
                  <c:v>-1.49E-2</c:v>
                </c:pt>
                <c:pt idx="3075">
                  <c:v>-1.4711E-2</c:v>
                </c:pt>
                <c:pt idx="3076">
                  <c:v>-2.8393999999999999E-2</c:v>
                </c:pt>
                <c:pt idx="3077">
                  <c:v>-3.7835000000000001E-2</c:v>
                </c:pt>
                <c:pt idx="3078">
                  <c:v>-2.7654999999999999E-2</c:v>
                </c:pt>
                <c:pt idx="3079">
                  <c:v>3.9703000000000004E-3</c:v>
                </c:pt>
                <c:pt idx="3080">
                  <c:v>4.2858E-2</c:v>
                </c:pt>
                <c:pt idx="3081">
                  <c:v>6.8733000000000002E-2</c:v>
                </c:pt>
                <c:pt idx="3082">
                  <c:v>7.4677999999999994E-2</c:v>
                </c:pt>
                <c:pt idx="3083">
                  <c:v>7.4356000000000005E-2</c:v>
                </c:pt>
                <c:pt idx="3084">
                  <c:v>8.3274000000000001E-2</c:v>
                </c:pt>
                <c:pt idx="3085">
                  <c:v>9.7133999999999998E-2</c:v>
                </c:pt>
                <c:pt idx="3086">
                  <c:v>9.8762000000000003E-2</c:v>
                </c:pt>
                <c:pt idx="3087">
                  <c:v>8.4576999999999999E-2</c:v>
                </c:pt>
                <c:pt idx="3088">
                  <c:v>7.2441000000000005E-2</c:v>
                </c:pt>
                <c:pt idx="3089">
                  <c:v>8.0454999999999999E-2</c:v>
                </c:pt>
                <c:pt idx="3090">
                  <c:v>0.10736</c:v>
                </c:pt>
                <c:pt idx="3091">
                  <c:v>0.13861000000000001</c:v>
                </c:pt>
                <c:pt idx="3092">
                  <c:v>0.16406000000000001</c:v>
                </c:pt>
                <c:pt idx="3093">
                  <c:v>0.18239</c:v>
                </c:pt>
                <c:pt idx="3094">
                  <c:v>0.19244</c:v>
                </c:pt>
                <c:pt idx="3095">
                  <c:v>0.18976000000000001</c:v>
                </c:pt>
                <c:pt idx="3096">
                  <c:v>0.17413000000000001</c:v>
                </c:pt>
                <c:pt idx="3097">
                  <c:v>0.15479999999999999</c:v>
                </c:pt>
                <c:pt idx="3098">
                  <c:v>0.14307</c:v>
                </c:pt>
                <c:pt idx="3099">
                  <c:v>0.14057</c:v>
                </c:pt>
                <c:pt idx="3100">
                  <c:v>0.13852999999999999</c:v>
                </c:pt>
                <c:pt idx="3101">
                  <c:v>0.12789</c:v>
                </c:pt>
                <c:pt idx="3102">
                  <c:v>0.10589</c:v>
                </c:pt>
                <c:pt idx="3103">
                  <c:v>7.2771000000000002E-2</c:v>
                </c:pt>
                <c:pt idx="3104">
                  <c:v>3.0207999999999999E-2</c:v>
                </c:pt>
                <c:pt idx="3105">
                  <c:v>-1.1828999999999999E-2</c:v>
                </c:pt>
                <c:pt idx="3106">
                  <c:v>-3.4486000000000003E-2</c:v>
                </c:pt>
                <c:pt idx="3107">
                  <c:v>-2.7285E-2</c:v>
                </c:pt>
                <c:pt idx="3108">
                  <c:v>-3.7249000000000002E-3</c:v>
                </c:pt>
                <c:pt idx="3109">
                  <c:v>1.1695000000000001E-2</c:v>
                </c:pt>
                <c:pt idx="3110">
                  <c:v>1.2904000000000001E-2</c:v>
                </c:pt>
                <c:pt idx="3111">
                  <c:v>1.7541000000000001E-2</c:v>
                </c:pt>
                <c:pt idx="3112">
                  <c:v>3.9498999999999999E-2</c:v>
                </c:pt>
                <c:pt idx="3113">
                  <c:v>6.7822999999999994E-2</c:v>
                </c:pt>
                <c:pt idx="3114">
                  <c:v>8.0995999999999999E-2</c:v>
                </c:pt>
                <c:pt idx="3115">
                  <c:v>7.4297000000000002E-2</c:v>
                </c:pt>
                <c:pt idx="3116">
                  <c:v>6.3107999999999997E-2</c:v>
                </c:pt>
                <c:pt idx="3117">
                  <c:v>6.2643000000000004E-2</c:v>
                </c:pt>
                <c:pt idx="3118">
                  <c:v>7.3145000000000002E-2</c:v>
                </c:pt>
                <c:pt idx="3119">
                  <c:v>8.4387000000000004E-2</c:v>
                </c:pt>
                <c:pt idx="3120">
                  <c:v>8.7637999999999994E-2</c:v>
                </c:pt>
                <c:pt idx="3121">
                  <c:v>8.1483E-2</c:v>
                </c:pt>
                <c:pt idx="3122">
                  <c:v>7.0061999999999999E-2</c:v>
                </c:pt>
                <c:pt idx="3123">
                  <c:v>5.8816E-2</c:v>
                </c:pt>
                <c:pt idx="3124">
                  <c:v>5.2399000000000001E-2</c:v>
                </c:pt>
                <c:pt idx="3125">
                  <c:v>5.4905000000000002E-2</c:v>
                </c:pt>
                <c:pt idx="3126">
                  <c:v>6.7137000000000002E-2</c:v>
                </c:pt>
                <c:pt idx="3127">
                  <c:v>8.0279000000000003E-2</c:v>
                </c:pt>
                <c:pt idx="3128">
                  <c:v>7.7729999999999994E-2</c:v>
                </c:pt>
                <c:pt idx="3129">
                  <c:v>5.1816000000000001E-2</c:v>
                </c:pt>
                <c:pt idx="3130">
                  <c:v>1.6604000000000001E-2</c:v>
                </c:pt>
                <c:pt idx="3131">
                  <c:v>-5.4657000000000004E-3</c:v>
                </c:pt>
                <c:pt idx="3132">
                  <c:v>-9.1120000000000003E-3</c:v>
                </c:pt>
                <c:pt idx="3133">
                  <c:v>-7.5782000000000002E-3</c:v>
                </c:pt>
                <c:pt idx="3134">
                  <c:v>-8.3239999999999998E-3</c:v>
                </c:pt>
                <c:pt idx="3135">
                  <c:v>-1.7335E-3</c:v>
                </c:pt>
                <c:pt idx="3136">
                  <c:v>2.0624E-2</c:v>
                </c:pt>
                <c:pt idx="3137">
                  <c:v>5.0354999999999997E-2</c:v>
                </c:pt>
                <c:pt idx="3138">
                  <c:v>7.4285000000000004E-2</c:v>
                </c:pt>
                <c:pt idx="3139">
                  <c:v>9.0743000000000004E-2</c:v>
                </c:pt>
                <c:pt idx="3140">
                  <c:v>0.10272000000000001</c:v>
                </c:pt>
                <c:pt idx="3141">
                  <c:v>0.10532</c:v>
                </c:pt>
                <c:pt idx="3142">
                  <c:v>9.5406000000000005E-2</c:v>
                </c:pt>
                <c:pt idx="3143">
                  <c:v>8.7908E-2</c:v>
                </c:pt>
                <c:pt idx="3144">
                  <c:v>0.10598</c:v>
                </c:pt>
                <c:pt idx="3145">
                  <c:v>0.15401999999999999</c:v>
                </c:pt>
                <c:pt idx="3146">
                  <c:v>0.21263000000000001</c:v>
                </c:pt>
                <c:pt idx="3147">
                  <c:v>0.26101000000000002</c:v>
                </c:pt>
                <c:pt idx="3148">
                  <c:v>0.29360000000000003</c:v>
                </c:pt>
                <c:pt idx="3149">
                  <c:v>0.31365999999999999</c:v>
                </c:pt>
                <c:pt idx="3150">
                  <c:v>0.32339000000000001</c:v>
                </c:pt>
                <c:pt idx="3151">
                  <c:v>0.32622000000000001</c:v>
                </c:pt>
                <c:pt idx="3152">
                  <c:v>0.32963999999999999</c:v>
                </c:pt>
                <c:pt idx="3153">
                  <c:v>0.33764</c:v>
                </c:pt>
                <c:pt idx="3154">
                  <c:v>0.34456999999999999</c:v>
                </c:pt>
                <c:pt idx="3155">
                  <c:v>0.34255999999999998</c:v>
                </c:pt>
                <c:pt idx="3156">
                  <c:v>0.33190999999999998</c:v>
                </c:pt>
                <c:pt idx="3157">
                  <c:v>0.31847999999999999</c:v>
                </c:pt>
                <c:pt idx="3158">
                  <c:v>0.30229</c:v>
                </c:pt>
                <c:pt idx="3159">
                  <c:v>0.27548</c:v>
                </c:pt>
                <c:pt idx="3160">
                  <c:v>0.23452000000000001</c:v>
                </c:pt>
                <c:pt idx="3161">
                  <c:v>0.19078999999999999</c:v>
                </c:pt>
                <c:pt idx="3162">
                  <c:v>0.16400000000000001</c:v>
                </c:pt>
                <c:pt idx="3163">
                  <c:v>0.16414000000000001</c:v>
                </c:pt>
                <c:pt idx="3164">
                  <c:v>0.18307999999999999</c:v>
                </c:pt>
                <c:pt idx="3165">
                  <c:v>0.20573</c:v>
                </c:pt>
                <c:pt idx="3166">
                  <c:v>0.22589999999999999</c:v>
                </c:pt>
                <c:pt idx="3167">
                  <c:v>0.24737999999999999</c:v>
                </c:pt>
                <c:pt idx="3168">
                  <c:v>0.2732</c:v>
                </c:pt>
                <c:pt idx="3169">
                  <c:v>0.30079</c:v>
                </c:pt>
                <c:pt idx="3170">
                  <c:v>0.32647999999999999</c:v>
                </c:pt>
                <c:pt idx="3171">
                  <c:v>0.34737000000000001</c:v>
                </c:pt>
                <c:pt idx="3172">
                  <c:v>0.35914000000000001</c:v>
                </c:pt>
                <c:pt idx="3173">
                  <c:v>0.36076000000000003</c:v>
                </c:pt>
                <c:pt idx="3174">
                  <c:v>0.36220999999999998</c:v>
                </c:pt>
                <c:pt idx="3175">
                  <c:v>0.37652999999999998</c:v>
                </c:pt>
                <c:pt idx="3176">
                  <c:v>0.39956000000000003</c:v>
                </c:pt>
                <c:pt idx="3177">
                  <c:v>0.40887000000000001</c:v>
                </c:pt>
                <c:pt idx="3178">
                  <c:v>0.39057999999999998</c:v>
                </c:pt>
                <c:pt idx="3179">
                  <c:v>0.35788999999999999</c:v>
                </c:pt>
                <c:pt idx="3180">
                  <c:v>0.33212000000000003</c:v>
                </c:pt>
                <c:pt idx="3181">
                  <c:v>0.31435000000000002</c:v>
                </c:pt>
                <c:pt idx="3182">
                  <c:v>0.28972999999999999</c:v>
                </c:pt>
                <c:pt idx="3183">
                  <c:v>0.25563999999999998</c:v>
                </c:pt>
                <c:pt idx="3184">
                  <c:v>0.22971</c:v>
                </c:pt>
                <c:pt idx="3185">
                  <c:v>0.22872999999999999</c:v>
                </c:pt>
                <c:pt idx="3186">
                  <c:v>0.25170999999999999</c:v>
                </c:pt>
                <c:pt idx="3187">
                  <c:v>0.28610999999999998</c:v>
                </c:pt>
                <c:pt idx="3188">
                  <c:v>0.3211</c:v>
                </c:pt>
                <c:pt idx="3189">
                  <c:v>0.35235</c:v>
                </c:pt>
                <c:pt idx="3190">
                  <c:v>0.38207000000000002</c:v>
                </c:pt>
                <c:pt idx="3191">
                  <c:v>0.41526999999999997</c:v>
                </c:pt>
                <c:pt idx="3192">
                  <c:v>0.44819999999999999</c:v>
                </c:pt>
                <c:pt idx="3193">
                  <c:v>0.46294000000000002</c:v>
                </c:pt>
                <c:pt idx="3194">
                  <c:v>0.44625999999999999</c:v>
                </c:pt>
                <c:pt idx="3195">
                  <c:v>0.41304999999999997</c:v>
                </c:pt>
                <c:pt idx="3196">
                  <c:v>0.39409</c:v>
                </c:pt>
                <c:pt idx="3197">
                  <c:v>0.39666000000000001</c:v>
                </c:pt>
                <c:pt idx="3198">
                  <c:v>0.39473000000000003</c:v>
                </c:pt>
                <c:pt idx="3199">
                  <c:v>0.36681000000000002</c:v>
                </c:pt>
                <c:pt idx="3200">
                  <c:v>0.32578000000000001</c:v>
                </c:pt>
                <c:pt idx="3201">
                  <c:v>0.29680000000000001</c:v>
                </c:pt>
                <c:pt idx="3202">
                  <c:v>0.28075</c:v>
                </c:pt>
                <c:pt idx="3203">
                  <c:v>0.25913999999999998</c:v>
                </c:pt>
                <c:pt idx="3204">
                  <c:v>0.22613</c:v>
                </c:pt>
                <c:pt idx="3205">
                  <c:v>0.19439000000000001</c:v>
                </c:pt>
                <c:pt idx="3206">
                  <c:v>0.17302000000000001</c:v>
                </c:pt>
                <c:pt idx="3207">
                  <c:v>0.16102</c:v>
                </c:pt>
                <c:pt idx="3208">
                  <c:v>0.16444</c:v>
                </c:pt>
                <c:pt idx="3209">
                  <c:v>0.19979</c:v>
                </c:pt>
                <c:pt idx="3210">
                  <c:v>0.27218999999999999</c:v>
                </c:pt>
                <c:pt idx="3211">
                  <c:v>0.36231999999999998</c:v>
                </c:pt>
                <c:pt idx="3212">
                  <c:v>0.44274000000000002</c:v>
                </c:pt>
                <c:pt idx="3213">
                  <c:v>0.49915999999999999</c:v>
                </c:pt>
                <c:pt idx="3214">
                  <c:v>0.53312999999999999</c:v>
                </c:pt>
                <c:pt idx="3215">
                  <c:v>0.55332000000000003</c:v>
                </c:pt>
                <c:pt idx="3216">
                  <c:v>0.56825999999999999</c:v>
                </c:pt>
                <c:pt idx="3217">
                  <c:v>0.58011999999999997</c:v>
                </c:pt>
                <c:pt idx="3218">
                  <c:v>0.58289000000000002</c:v>
                </c:pt>
                <c:pt idx="3219">
                  <c:v>0.57277</c:v>
                </c:pt>
                <c:pt idx="3220">
                  <c:v>0.55791999999999997</c:v>
                </c:pt>
                <c:pt idx="3221">
                  <c:v>0.54779999999999995</c:v>
                </c:pt>
                <c:pt idx="3222">
                  <c:v>0.53664000000000001</c:v>
                </c:pt>
                <c:pt idx="3223">
                  <c:v>0.51366000000000001</c:v>
                </c:pt>
                <c:pt idx="3224">
                  <c:v>0.48825000000000002</c:v>
                </c:pt>
                <c:pt idx="3225">
                  <c:v>0.48393000000000003</c:v>
                </c:pt>
                <c:pt idx="3226">
                  <c:v>0.50273999999999996</c:v>
                </c:pt>
                <c:pt idx="3227">
                  <c:v>0.51812000000000002</c:v>
                </c:pt>
                <c:pt idx="3228">
                  <c:v>0.51434999999999997</c:v>
                </c:pt>
                <c:pt idx="3229">
                  <c:v>0.51207999999999998</c:v>
                </c:pt>
                <c:pt idx="3230">
                  <c:v>0.53725000000000001</c:v>
                </c:pt>
                <c:pt idx="3231">
                  <c:v>0.58104</c:v>
                </c:pt>
                <c:pt idx="3232">
                  <c:v>0.61104000000000003</c:v>
                </c:pt>
                <c:pt idx="3233">
                  <c:v>0.61082000000000003</c:v>
                </c:pt>
                <c:pt idx="3234">
                  <c:v>0.58821999999999997</c:v>
                </c:pt>
                <c:pt idx="3235">
                  <c:v>0.55422000000000005</c:v>
                </c:pt>
                <c:pt idx="3236">
                  <c:v>0.51671999999999996</c:v>
                </c:pt>
                <c:pt idx="3237">
                  <c:v>0.49142999999999998</c:v>
                </c:pt>
                <c:pt idx="3238">
                  <c:v>0.49512</c:v>
                </c:pt>
                <c:pt idx="3239">
                  <c:v>0.52442</c:v>
                </c:pt>
                <c:pt idx="3240">
                  <c:v>0.55794999999999995</c:v>
                </c:pt>
                <c:pt idx="3241">
                  <c:v>0.58230000000000004</c:v>
                </c:pt>
                <c:pt idx="3242">
                  <c:v>0.60223000000000004</c:v>
                </c:pt>
                <c:pt idx="3243">
                  <c:v>0.62441000000000002</c:v>
                </c:pt>
                <c:pt idx="3244">
                  <c:v>0.64637</c:v>
                </c:pt>
                <c:pt idx="3245">
                  <c:v>0.66398000000000001</c:v>
                </c:pt>
                <c:pt idx="3246">
                  <c:v>0.67618999999999996</c:v>
                </c:pt>
                <c:pt idx="3247">
                  <c:v>0.67949000000000004</c:v>
                </c:pt>
                <c:pt idx="3248">
                  <c:v>0.67054999999999998</c:v>
                </c:pt>
                <c:pt idx="3249">
                  <c:v>0.65737000000000001</c:v>
                </c:pt>
                <c:pt idx="3250">
                  <c:v>0.65434999999999999</c:v>
                </c:pt>
                <c:pt idx="3251">
                  <c:v>0.66281999999999996</c:v>
                </c:pt>
                <c:pt idx="3252">
                  <c:v>0.66935999999999996</c:v>
                </c:pt>
                <c:pt idx="3253">
                  <c:v>0.66678999999999999</c:v>
                </c:pt>
                <c:pt idx="3254">
                  <c:v>0.66259000000000001</c:v>
                </c:pt>
                <c:pt idx="3255">
                  <c:v>0.66108999999999996</c:v>
                </c:pt>
                <c:pt idx="3256">
                  <c:v>0.65234999999999999</c:v>
                </c:pt>
                <c:pt idx="3257">
                  <c:v>0.62822</c:v>
                </c:pt>
                <c:pt idx="3258">
                  <c:v>0.59774000000000005</c:v>
                </c:pt>
                <c:pt idx="3259">
                  <c:v>0.57599999999999996</c:v>
                </c:pt>
                <c:pt idx="3260">
                  <c:v>0.56650999999999996</c:v>
                </c:pt>
                <c:pt idx="3261">
                  <c:v>0.56372999999999995</c:v>
                </c:pt>
                <c:pt idx="3262">
                  <c:v>0.56445999999999996</c:v>
                </c:pt>
                <c:pt idx="3263">
                  <c:v>0.56713000000000002</c:v>
                </c:pt>
                <c:pt idx="3264">
                  <c:v>0.56794</c:v>
                </c:pt>
                <c:pt idx="3265">
                  <c:v>0.56796000000000002</c:v>
                </c:pt>
                <c:pt idx="3266">
                  <c:v>0.57569999999999999</c:v>
                </c:pt>
                <c:pt idx="3267">
                  <c:v>0.59050999999999998</c:v>
                </c:pt>
                <c:pt idx="3268">
                  <c:v>0.59165000000000001</c:v>
                </c:pt>
                <c:pt idx="3269">
                  <c:v>0.56052000000000002</c:v>
                </c:pt>
                <c:pt idx="3270">
                  <c:v>0.51085000000000003</c:v>
                </c:pt>
                <c:pt idx="3271">
                  <c:v>0.47942000000000001</c:v>
                </c:pt>
                <c:pt idx="3272">
                  <c:v>0.48374</c:v>
                </c:pt>
                <c:pt idx="3273">
                  <c:v>0.50365000000000004</c:v>
                </c:pt>
                <c:pt idx="3274">
                  <c:v>0.51034000000000002</c:v>
                </c:pt>
                <c:pt idx="3275">
                  <c:v>0.49963999999999997</c:v>
                </c:pt>
                <c:pt idx="3276">
                  <c:v>0.48670999999999998</c:v>
                </c:pt>
                <c:pt idx="3277">
                  <c:v>0.47882999999999998</c:v>
                </c:pt>
                <c:pt idx="3278">
                  <c:v>0.46916000000000002</c:v>
                </c:pt>
                <c:pt idx="3279">
                  <c:v>0.45500000000000002</c:v>
                </c:pt>
                <c:pt idx="3280">
                  <c:v>0.44678000000000001</c:v>
                </c:pt>
                <c:pt idx="3281">
                  <c:v>0.45284000000000002</c:v>
                </c:pt>
                <c:pt idx="3282">
                  <c:v>0.46462999999999999</c:v>
                </c:pt>
                <c:pt idx="3283">
                  <c:v>0.46683000000000002</c:v>
                </c:pt>
                <c:pt idx="3284">
                  <c:v>0.45929999999999999</c:v>
                </c:pt>
                <c:pt idx="3285">
                  <c:v>0.45888000000000001</c:v>
                </c:pt>
                <c:pt idx="3286">
                  <c:v>0.47653000000000001</c:v>
                </c:pt>
                <c:pt idx="3287">
                  <c:v>0.50065999999999999</c:v>
                </c:pt>
                <c:pt idx="3288">
                  <c:v>0.51061999999999996</c:v>
                </c:pt>
                <c:pt idx="3289">
                  <c:v>0.50261</c:v>
                </c:pt>
                <c:pt idx="3290">
                  <c:v>0.49232999999999999</c:v>
                </c:pt>
                <c:pt idx="3291">
                  <c:v>0.49148999999999998</c:v>
                </c:pt>
                <c:pt idx="3292">
                  <c:v>0.49223</c:v>
                </c:pt>
                <c:pt idx="3293">
                  <c:v>0.47996</c:v>
                </c:pt>
                <c:pt idx="3294">
                  <c:v>0.45276</c:v>
                </c:pt>
                <c:pt idx="3295">
                  <c:v>0.41920000000000002</c:v>
                </c:pt>
                <c:pt idx="3296">
                  <c:v>0.38407999999999998</c:v>
                </c:pt>
                <c:pt idx="3297">
                  <c:v>0.34860999999999998</c:v>
                </c:pt>
                <c:pt idx="3298">
                  <c:v>0.32169999999999999</c:v>
                </c:pt>
                <c:pt idx="3299">
                  <c:v>0.31545000000000001</c:v>
                </c:pt>
                <c:pt idx="3300">
                  <c:v>0.32645999999999997</c:v>
                </c:pt>
                <c:pt idx="3301">
                  <c:v>0.33495999999999998</c:v>
                </c:pt>
                <c:pt idx="3302">
                  <c:v>0.33008999999999999</c:v>
                </c:pt>
                <c:pt idx="3303">
                  <c:v>0.32462000000000002</c:v>
                </c:pt>
                <c:pt idx="3304">
                  <c:v>0.33448</c:v>
                </c:pt>
                <c:pt idx="3305">
                  <c:v>0.35263</c:v>
                </c:pt>
                <c:pt idx="3306">
                  <c:v>0.35697000000000001</c:v>
                </c:pt>
                <c:pt idx="3307">
                  <c:v>0.34082000000000001</c:v>
                </c:pt>
                <c:pt idx="3308">
                  <c:v>0.32164999999999999</c:v>
                </c:pt>
                <c:pt idx="3309">
                  <c:v>0.31841999999999998</c:v>
                </c:pt>
                <c:pt idx="3310">
                  <c:v>0.33077000000000001</c:v>
                </c:pt>
                <c:pt idx="3311">
                  <c:v>0.34295999999999999</c:v>
                </c:pt>
                <c:pt idx="3312">
                  <c:v>0.33998</c:v>
                </c:pt>
                <c:pt idx="3313">
                  <c:v>0.31723000000000001</c:v>
                </c:pt>
                <c:pt idx="3314">
                  <c:v>0.28187000000000001</c:v>
                </c:pt>
                <c:pt idx="3315">
                  <c:v>0.24831</c:v>
                </c:pt>
                <c:pt idx="3316">
                  <c:v>0.22733999999999999</c:v>
                </c:pt>
                <c:pt idx="3317">
                  <c:v>0.21819</c:v>
                </c:pt>
                <c:pt idx="3318">
                  <c:v>0.21576999999999999</c:v>
                </c:pt>
                <c:pt idx="3319">
                  <c:v>0.22305</c:v>
                </c:pt>
                <c:pt idx="3320">
                  <c:v>0.24640999999999999</c:v>
                </c:pt>
                <c:pt idx="3321">
                  <c:v>0.27867999999999998</c:v>
                </c:pt>
                <c:pt idx="3322">
                  <c:v>0.30042999999999997</c:v>
                </c:pt>
                <c:pt idx="3323">
                  <c:v>0.30386999999999997</c:v>
                </c:pt>
                <c:pt idx="3324">
                  <c:v>0.30421999999999999</c:v>
                </c:pt>
                <c:pt idx="3325">
                  <c:v>0.31796999999999997</c:v>
                </c:pt>
                <c:pt idx="3326">
                  <c:v>0.33901999999999999</c:v>
                </c:pt>
                <c:pt idx="3327">
                  <c:v>0.34736</c:v>
                </c:pt>
                <c:pt idx="3328">
                  <c:v>0.33471000000000001</c:v>
                </c:pt>
                <c:pt idx="3329">
                  <c:v>0.30897999999999998</c:v>
                </c:pt>
                <c:pt idx="3330">
                  <c:v>0.27786</c:v>
                </c:pt>
                <c:pt idx="3331">
                  <c:v>0.24357000000000001</c:v>
                </c:pt>
                <c:pt idx="3332">
                  <c:v>0.21476000000000001</c:v>
                </c:pt>
                <c:pt idx="3333">
                  <c:v>0.20734</c:v>
                </c:pt>
                <c:pt idx="3334">
                  <c:v>0.22405</c:v>
                </c:pt>
                <c:pt idx="3335">
                  <c:v>0.24307000000000001</c:v>
                </c:pt>
                <c:pt idx="3336">
                  <c:v>0.23971000000000001</c:v>
                </c:pt>
                <c:pt idx="3337">
                  <c:v>0.21681</c:v>
                </c:pt>
                <c:pt idx="3338">
                  <c:v>0.20238</c:v>
                </c:pt>
                <c:pt idx="3339">
                  <c:v>0.21612999999999999</c:v>
                </c:pt>
                <c:pt idx="3340">
                  <c:v>0.24829000000000001</c:v>
                </c:pt>
                <c:pt idx="3341">
                  <c:v>0.27617999999999998</c:v>
                </c:pt>
                <c:pt idx="3342">
                  <c:v>0.29215999999999998</c:v>
                </c:pt>
                <c:pt idx="3343">
                  <c:v>0.30503000000000002</c:v>
                </c:pt>
                <c:pt idx="3344">
                  <c:v>0.31941999999999998</c:v>
                </c:pt>
                <c:pt idx="3345">
                  <c:v>0.32782</c:v>
                </c:pt>
                <c:pt idx="3346">
                  <c:v>0.32466</c:v>
                </c:pt>
                <c:pt idx="3347">
                  <c:v>0.31553999999999999</c:v>
                </c:pt>
                <c:pt idx="3348">
                  <c:v>0.30680000000000002</c:v>
                </c:pt>
                <c:pt idx="3349">
                  <c:v>0.29580000000000001</c:v>
                </c:pt>
                <c:pt idx="3350">
                  <c:v>0.27783000000000002</c:v>
                </c:pt>
                <c:pt idx="3351">
                  <c:v>0.25295000000000001</c:v>
                </c:pt>
                <c:pt idx="3352">
                  <c:v>0.21875</c:v>
                </c:pt>
                <c:pt idx="3353">
                  <c:v>0.16818</c:v>
                </c:pt>
                <c:pt idx="3354">
                  <c:v>0.10642</c:v>
                </c:pt>
                <c:pt idx="3355">
                  <c:v>5.7875000000000003E-2</c:v>
                </c:pt>
                <c:pt idx="3356">
                  <c:v>3.8288000000000003E-2</c:v>
                </c:pt>
                <c:pt idx="3357">
                  <c:v>2.7045E-2</c:v>
                </c:pt>
                <c:pt idx="3358">
                  <c:v>-1.0905E-2</c:v>
                </c:pt>
                <c:pt idx="3359">
                  <c:v>-7.7061000000000004E-2</c:v>
                </c:pt>
                <c:pt idx="3360">
                  <c:v>-0.13578999999999999</c:v>
                </c:pt>
                <c:pt idx="3361">
                  <c:v>-0.16284999999999999</c:v>
                </c:pt>
                <c:pt idx="3362">
                  <c:v>-0.17593</c:v>
                </c:pt>
                <c:pt idx="3363">
                  <c:v>-0.20721999999999999</c:v>
                </c:pt>
                <c:pt idx="3364">
                  <c:v>-0.26363999999999999</c:v>
                </c:pt>
                <c:pt idx="3365">
                  <c:v>-0.32684000000000002</c:v>
                </c:pt>
                <c:pt idx="3366">
                  <c:v>-0.37802000000000002</c:v>
                </c:pt>
                <c:pt idx="3367">
                  <c:v>-0.40701999999999999</c:v>
                </c:pt>
                <c:pt idx="3368">
                  <c:v>-0.40716000000000002</c:v>
                </c:pt>
                <c:pt idx="3369">
                  <c:v>-0.37774999999999997</c:v>
                </c:pt>
                <c:pt idx="3370">
                  <c:v>-0.32980999999999999</c:v>
                </c:pt>
                <c:pt idx="3371">
                  <c:v>-0.27855000000000002</c:v>
                </c:pt>
                <c:pt idx="3372">
                  <c:v>-0.23218</c:v>
                </c:pt>
                <c:pt idx="3373">
                  <c:v>-0.19444</c:v>
                </c:pt>
                <c:pt idx="3374">
                  <c:v>-0.17219999999999999</c:v>
                </c:pt>
                <c:pt idx="3375">
                  <c:v>-0.17119999999999999</c:v>
                </c:pt>
                <c:pt idx="3376">
                  <c:v>-0.18786</c:v>
                </c:pt>
                <c:pt idx="3377">
                  <c:v>-0.21279000000000001</c:v>
                </c:pt>
                <c:pt idx="3378">
                  <c:v>-0.23946000000000001</c:v>
                </c:pt>
                <c:pt idx="3379">
                  <c:v>-0.26424999999999998</c:v>
                </c:pt>
                <c:pt idx="3380">
                  <c:v>-0.28358</c:v>
                </c:pt>
                <c:pt idx="3381">
                  <c:v>-0.29855999999999999</c:v>
                </c:pt>
                <c:pt idx="3382">
                  <c:v>-0.31763000000000002</c:v>
                </c:pt>
                <c:pt idx="3383">
                  <c:v>-0.34770000000000001</c:v>
                </c:pt>
                <c:pt idx="3384">
                  <c:v>-0.38586999999999999</c:v>
                </c:pt>
                <c:pt idx="3385">
                  <c:v>-0.42397000000000001</c:v>
                </c:pt>
                <c:pt idx="3386">
                  <c:v>-0.45419999999999999</c:v>
                </c:pt>
                <c:pt idx="3387">
                  <c:v>-0.46550000000000002</c:v>
                </c:pt>
                <c:pt idx="3388">
                  <c:v>-0.44597999999999999</c:v>
                </c:pt>
                <c:pt idx="3389">
                  <c:v>-0.40155999999999997</c:v>
                </c:pt>
                <c:pt idx="3390">
                  <c:v>-0.36435000000000001</c:v>
                </c:pt>
                <c:pt idx="3391">
                  <c:v>-0.36614999999999998</c:v>
                </c:pt>
                <c:pt idx="3392">
                  <c:v>-0.40377999999999997</c:v>
                </c:pt>
                <c:pt idx="3393">
                  <c:v>-0.44318999999999997</c:v>
                </c:pt>
                <c:pt idx="3394">
                  <c:v>-0.45798</c:v>
                </c:pt>
                <c:pt idx="3395">
                  <c:v>-0.45177</c:v>
                </c:pt>
                <c:pt idx="3396">
                  <c:v>-0.44166</c:v>
                </c:pt>
                <c:pt idx="3397">
                  <c:v>-0.43431999999999998</c:v>
                </c:pt>
                <c:pt idx="3398">
                  <c:v>-0.42625000000000002</c:v>
                </c:pt>
                <c:pt idx="3399">
                  <c:v>-0.41758000000000001</c:v>
                </c:pt>
                <c:pt idx="3400">
                  <c:v>-0.41366999999999998</c:v>
                </c:pt>
                <c:pt idx="3401">
                  <c:v>-0.41483999999999999</c:v>
                </c:pt>
                <c:pt idx="3402">
                  <c:v>-0.41376000000000002</c:v>
                </c:pt>
                <c:pt idx="3403">
                  <c:v>-0.40604000000000001</c:v>
                </c:pt>
                <c:pt idx="3404">
                  <c:v>-0.39913999999999999</c:v>
                </c:pt>
                <c:pt idx="3405">
                  <c:v>-0.40571000000000002</c:v>
                </c:pt>
                <c:pt idx="3406">
                  <c:v>-0.42659999999999998</c:v>
                </c:pt>
                <c:pt idx="3407">
                  <c:v>-0.44466</c:v>
                </c:pt>
                <c:pt idx="3408">
                  <c:v>-0.44113999999999998</c:v>
                </c:pt>
                <c:pt idx="3409">
                  <c:v>-0.41925000000000001</c:v>
                </c:pt>
                <c:pt idx="3410">
                  <c:v>-0.40465000000000001</c:v>
                </c:pt>
                <c:pt idx="3411">
                  <c:v>-0.41699000000000003</c:v>
                </c:pt>
                <c:pt idx="3412">
                  <c:v>-0.44507000000000002</c:v>
                </c:pt>
                <c:pt idx="3413">
                  <c:v>-0.45840999999999998</c:v>
                </c:pt>
                <c:pt idx="3414">
                  <c:v>-0.44302000000000002</c:v>
                </c:pt>
                <c:pt idx="3415">
                  <c:v>-0.41691</c:v>
                </c:pt>
                <c:pt idx="3416">
                  <c:v>-0.40650999999999998</c:v>
                </c:pt>
                <c:pt idx="3417">
                  <c:v>-0.41586000000000001</c:v>
                </c:pt>
                <c:pt idx="3418">
                  <c:v>-0.42848000000000003</c:v>
                </c:pt>
                <c:pt idx="3419">
                  <c:v>-0.43586000000000003</c:v>
                </c:pt>
                <c:pt idx="3420">
                  <c:v>-0.45051000000000002</c:v>
                </c:pt>
                <c:pt idx="3421">
                  <c:v>-0.48481999999999997</c:v>
                </c:pt>
                <c:pt idx="3422">
                  <c:v>-0.52702000000000004</c:v>
                </c:pt>
                <c:pt idx="3423">
                  <c:v>-0.5514</c:v>
                </c:pt>
                <c:pt idx="3424">
                  <c:v>-0.55013999999999996</c:v>
                </c:pt>
                <c:pt idx="3425">
                  <c:v>-0.54227000000000003</c:v>
                </c:pt>
                <c:pt idx="3426">
                  <c:v>-0.54835</c:v>
                </c:pt>
                <c:pt idx="3427">
                  <c:v>-0.56798999999999999</c:v>
                </c:pt>
                <c:pt idx="3428">
                  <c:v>-0.58818000000000004</c:v>
                </c:pt>
                <c:pt idx="3429">
                  <c:v>-0.60158</c:v>
                </c:pt>
                <c:pt idx="3430">
                  <c:v>-0.60609999999999997</c:v>
                </c:pt>
                <c:pt idx="3431">
                  <c:v>-0.59689000000000003</c:v>
                </c:pt>
                <c:pt idx="3432">
                  <c:v>-0.57486999999999999</c:v>
                </c:pt>
                <c:pt idx="3433">
                  <c:v>-0.55859999999999999</c:v>
                </c:pt>
                <c:pt idx="3434">
                  <c:v>-0.56969000000000003</c:v>
                </c:pt>
                <c:pt idx="3435">
                  <c:v>-0.60446</c:v>
                </c:pt>
                <c:pt idx="3436">
                  <c:v>-0.63551999999999997</c:v>
                </c:pt>
                <c:pt idx="3437">
                  <c:v>-0.64568000000000003</c:v>
                </c:pt>
                <c:pt idx="3438">
                  <c:v>-0.64595000000000002</c:v>
                </c:pt>
                <c:pt idx="3439">
                  <c:v>-0.65251000000000003</c:v>
                </c:pt>
                <c:pt idx="3440">
                  <c:v>-0.65954000000000002</c:v>
                </c:pt>
                <c:pt idx="3441">
                  <c:v>-0.64793000000000001</c:v>
                </c:pt>
                <c:pt idx="3442">
                  <c:v>-0.61373999999999995</c:v>
                </c:pt>
                <c:pt idx="3443">
                  <c:v>-0.57472999999999996</c:v>
                </c:pt>
                <c:pt idx="3444">
                  <c:v>-0.55095000000000005</c:v>
                </c:pt>
                <c:pt idx="3445">
                  <c:v>-0.54883000000000004</c:v>
                </c:pt>
                <c:pt idx="3446">
                  <c:v>-0.56284999999999996</c:v>
                </c:pt>
                <c:pt idx="3447">
                  <c:v>-0.58247000000000004</c:v>
                </c:pt>
                <c:pt idx="3448">
                  <c:v>-0.59524999999999995</c:v>
                </c:pt>
                <c:pt idx="3449">
                  <c:v>-0.59184999999999999</c:v>
                </c:pt>
                <c:pt idx="3450">
                  <c:v>-0.57384999999999997</c:v>
                </c:pt>
                <c:pt idx="3451">
                  <c:v>-0.55376000000000003</c:v>
                </c:pt>
                <c:pt idx="3452">
                  <c:v>-0.54420000000000002</c:v>
                </c:pt>
                <c:pt idx="3453">
                  <c:v>-0.54766000000000004</c:v>
                </c:pt>
                <c:pt idx="3454">
                  <c:v>-0.55637999999999999</c:v>
                </c:pt>
                <c:pt idx="3455">
                  <c:v>-0.55808999999999997</c:v>
                </c:pt>
                <c:pt idx="3456">
                  <c:v>-0.54156000000000004</c:v>
                </c:pt>
                <c:pt idx="3457">
                  <c:v>-0.50285999999999997</c:v>
                </c:pt>
                <c:pt idx="3458">
                  <c:v>-0.45140000000000002</c:v>
                </c:pt>
                <c:pt idx="3459">
                  <c:v>-0.40625</c:v>
                </c:pt>
                <c:pt idx="3460">
                  <c:v>-0.37927</c:v>
                </c:pt>
                <c:pt idx="3461">
                  <c:v>-0.36241000000000001</c:v>
                </c:pt>
                <c:pt idx="3462">
                  <c:v>-0.33946999999999999</c:v>
                </c:pt>
                <c:pt idx="3463">
                  <c:v>-0.31123000000000001</c:v>
                </c:pt>
                <c:pt idx="3464">
                  <c:v>-0.29859000000000002</c:v>
                </c:pt>
                <c:pt idx="3465">
                  <c:v>-0.31422</c:v>
                </c:pt>
                <c:pt idx="3466">
                  <c:v>-0.34094000000000002</c:v>
                </c:pt>
                <c:pt idx="3467">
                  <c:v>-0.35010000000000002</c:v>
                </c:pt>
                <c:pt idx="3468">
                  <c:v>-0.33571000000000001</c:v>
                </c:pt>
                <c:pt idx="3469">
                  <c:v>-0.31528</c:v>
                </c:pt>
                <c:pt idx="3470">
                  <c:v>-0.29924000000000001</c:v>
                </c:pt>
                <c:pt idx="3471">
                  <c:v>-0.27809</c:v>
                </c:pt>
                <c:pt idx="3472">
                  <c:v>-0.24413000000000001</c:v>
                </c:pt>
                <c:pt idx="3473">
                  <c:v>-0.20730000000000001</c:v>
                </c:pt>
                <c:pt idx="3474">
                  <c:v>-0.17821999999999999</c:v>
                </c:pt>
                <c:pt idx="3475">
                  <c:v>-0.15054999999999999</c:v>
                </c:pt>
                <c:pt idx="3476">
                  <c:v>-0.1157</c:v>
                </c:pt>
                <c:pt idx="3477">
                  <c:v>-8.4214999999999998E-2</c:v>
                </c:pt>
                <c:pt idx="3478">
                  <c:v>-7.4966000000000005E-2</c:v>
                </c:pt>
                <c:pt idx="3479">
                  <c:v>-8.838E-2</c:v>
                </c:pt>
                <c:pt idx="3480">
                  <c:v>-0.10732</c:v>
                </c:pt>
                <c:pt idx="3481">
                  <c:v>-0.12181</c:v>
                </c:pt>
                <c:pt idx="3482">
                  <c:v>-0.13616</c:v>
                </c:pt>
                <c:pt idx="3483">
                  <c:v>-0.15160999999999999</c:v>
                </c:pt>
                <c:pt idx="3484">
                  <c:v>-0.15895000000000001</c:v>
                </c:pt>
                <c:pt idx="3485">
                  <c:v>-0.15251000000000001</c:v>
                </c:pt>
                <c:pt idx="3486">
                  <c:v>-0.13808999999999999</c:v>
                </c:pt>
                <c:pt idx="3487">
                  <c:v>-0.12204</c:v>
                </c:pt>
                <c:pt idx="3488">
                  <c:v>-0.10443</c:v>
                </c:pt>
                <c:pt idx="3489">
                  <c:v>-8.9080999999999994E-2</c:v>
                </c:pt>
                <c:pt idx="3490">
                  <c:v>-8.9470999999999995E-2</c:v>
                </c:pt>
                <c:pt idx="3491">
                  <c:v>-0.11565</c:v>
                </c:pt>
                <c:pt idx="3492">
                  <c:v>-0.16026000000000001</c:v>
                </c:pt>
                <c:pt idx="3493">
                  <c:v>-0.20352999999999999</c:v>
                </c:pt>
                <c:pt idx="3494">
                  <c:v>-0.22894999999999999</c:v>
                </c:pt>
                <c:pt idx="3495">
                  <c:v>-0.23244000000000001</c:v>
                </c:pt>
                <c:pt idx="3496">
                  <c:v>-0.2218</c:v>
                </c:pt>
                <c:pt idx="3497">
                  <c:v>-0.20926</c:v>
                </c:pt>
                <c:pt idx="3498">
                  <c:v>-0.19966999999999999</c:v>
                </c:pt>
                <c:pt idx="3499">
                  <c:v>-0.18540000000000001</c:v>
                </c:pt>
                <c:pt idx="3500">
                  <c:v>-0.15881000000000001</c:v>
                </c:pt>
                <c:pt idx="3501">
                  <c:v>-0.12716</c:v>
                </c:pt>
                <c:pt idx="3502">
                  <c:v>-0.10390000000000001</c:v>
                </c:pt>
                <c:pt idx="3503">
                  <c:v>-8.6274000000000003E-2</c:v>
                </c:pt>
                <c:pt idx="3504">
                  <c:v>-5.7889000000000003E-2</c:v>
                </c:pt>
                <c:pt idx="3505">
                  <c:v>-1.8758E-2</c:v>
                </c:pt>
                <c:pt idx="3506">
                  <c:v>5.3441000000000001E-3</c:v>
                </c:pt>
                <c:pt idx="3507">
                  <c:v>-3.1051999999999998E-3</c:v>
                </c:pt>
                <c:pt idx="3508">
                  <c:v>-2.3994999999999999E-2</c:v>
                </c:pt>
                <c:pt idx="3509">
                  <c:v>-2.3074000000000001E-2</c:v>
                </c:pt>
                <c:pt idx="3510">
                  <c:v>2.5431999999999998E-3</c:v>
                </c:pt>
                <c:pt idx="3511">
                  <c:v>2.3316E-2</c:v>
                </c:pt>
                <c:pt idx="3512">
                  <c:v>2.0712999999999999E-2</c:v>
                </c:pt>
                <c:pt idx="3513">
                  <c:v>9.8382999999999995E-3</c:v>
                </c:pt>
                <c:pt idx="3514">
                  <c:v>1.1325999999999999E-2</c:v>
                </c:pt>
                <c:pt idx="3515">
                  <c:v>1.9630000000000002E-2</c:v>
                </c:pt>
                <c:pt idx="3516">
                  <c:v>1.5119E-2</c:v>
                </c:pt>
                <c:pt idx="3517">
                  <c:v>-2.1857999999999999E-3</c:v>
                </c:pt>
                <c:pt idx="3518">
                  <c:v>-8.9789999999999991E-3</c:v>
                </c:pt>
                <c:pt idx="3519">
                  <c:v>1.1649E-2</c:v>
                </c:pt>
                <c:pt idx="3520">
                  <c:v>5.0268E-2</c:v>
                </c:pt>
                <c:pt idx="3521">
                  <c:v>8.3835999999999994E-2</c:v>
                </c:pt>
                <c:pt idx="3522">
                  <c:v>9.8572999999999994E-2</c:v>
                </c:pt>
                <c:pt idx="3523">
                  <c:v>9.6414E-2</c:v>
                </c:pt>
                <c:pt idx="3524">
                  <c:v>8.7589E-2</c:v>
                </c:pt>
                <c:pt idx="3525">
                  <c:v>8.3266000000000007E-2</c:v>
                </c:pt>
                <c:pt idx="3526">
                  <c:v>8.9926000000000006E-2</c:v>
                </c:pt>
                <c:pt idx="3527">
                  <c:v>0.10440000000000001</c:v>
                </c:pt>
                <c:pt idx="3528">
                  <c:v>0.11761000000000001</c:v>
                </c:pt>
                <c:pt idx="3529">
                  <c:v>0.12717999999999999</c:v>
                </c:pt>
                <c:pt idx="3530">
                  <c:v>0.14036999999999999</c:v>
                </c:pt>
                <c:pt idx="3531">
                  <c:v>0.15789</c:v>
                </c:pt>
                <c:pt idx="3532">
                  <c:v>0.16241</c:v>
                </c:pt>
                <c:pt idx="3533">
                  <c:v>0.13666</c:v>
                </c:pt>
                <c:pt idx="3534">
                  <c:v>9.2093999999999995E-2</c:v>
                </c:pt>
                <c:pt idx="3535">
                  <c:v>6.5734000000000001E-2</c:v>
                </c:pt>
                <c:pt idx="3536">
                  <c:v>8.3773E-2</c:v>
                </c:pt>
                <c:pt idx="3537">
                  <c:v>0.13697999999999999</c:v>
                </c:pt>
                <c:pt idx="3538">
                  <c:v>0.19478999999999999</c:v>
                </c:pt>
                <c:pt idx="3539">
                  <c:v>0.23272000000000001</c:v>
                </c:pt>
                <c:pt idx="3540">
                  <c:v>0.24095</c:v>
                </c:pt>
                <c:pt idx="3541">
                  <c:v>0.21948999999999999</c:v>
                </c:pt>
                <c:pt idx="3542">
                  <c:v>0.17888000000000001</c:v>
                </c:pt>
                <c:pt idx="3543">
                  <c:v>0.14111000000000001</c:v>
                </c:pt>
                <c:pt idx="3544">
                  <c:v>0.12744</c:v>
                </c:pt>
                <c:pt idx="3545">
                  <c:v>0.14283999999999999</c:v>
                </c:pt>
                <c:pt idx="3546">
                  <c:v>0.17585000000000001</c:v>
                </c:pt>
                <c:pt idx="3547">
                  <c:v>0.20988999999999999</c:v>
                </c:pt>
                <c:pt idx="3548">
                  <c:v>0.23027</c:v>
                </c:pt>
                <c:pt idx="3549">
                  <c:v>0.22789000000000001</c:v>
                </c:pt>
                <c:pt idx="3550">
                  <c:v>0.20663000000000001</c:v>
                </c:pt>
                <c:pt idx="3551">
                  <c:v>0.18481</c:v>
                </c:pt>
                <c:pt idx="3552">
                  <c:v>0.17931</c:v>
                </c:pt>
                <c:pt idx="3553">
                  <c:v>0.18812000000000001</c:v>
                </c:pt>
                <c:pt idx="3554">
                  <c:v>0.19481999999999999</c:v>
                </c:pt>
                <c:pt idx="3555">
                  <c:v>0.18745000000000001</c:v>
                </c:pt>
                <c:pt idx="3556">
                  <c:v>0.16535</c:v>
                </c:pt>
                <c:pt idx="3557">
                  <c:v>0.13192999999999999</c:v>
                </c:pt>
                <c:pt idx="3558">
                  <c:v>9.3761999999999998E-2</c:v>
                </c:pt>
                <c:pt idx="3559">
                  <c:v>6.7216999999999999E-2</c:v>
                </c:pt>
                <c:pt idx="3560">
                  <c:v>7.1865999999999999E-2</c:v>
                </c:pt>
                <c:pt idx="3561">
                  <c:v>0.11069</c:v>
                </c:pt>
                <c:pt idx="3562">
                  <c:v>0.16453999999999999</c:v>
                </c:pt>
                <c:pt idx="3563">
                  <c:v>0.21109</c:v>
                </c:pt>
                <c:pt idx="3564">
                  <c:v>0.24221999999999999</c:v>
                </c:pt>
                <c:pt idx="3565">
                  <c:v>0.25928000000000001</c:v>
                </c:pt>
                <c:pt idx="3566">
                  <c:v>0.26182</c:v>
                </c:pt>
                <c:pt idx="3567">
                  <c:v>0.25146000000000002</c:v>
                </c:pt>
                <c:pt idx="3568">
                  <c:v>0.24112</c:v>
                </c:pt>
                <c:pt idx="3569">
                  <c:v>0.24696000000000001</c:v>
                </c:pt>
                <c:pt idx="3570">
                  <c:v>0.26841999999999999</c:v>
                </c:pt>
                <c:pt idx="3571">
                  <c:v>0.28516000000000002</c:v>
                </c:pt>
                <c:pt idx="3572">
                  <c:v>0.27938000000000002</c:v>
                </c:pt>
                <c:pt idx="3573">
                  <c:v>0.25727</c:v>
                </c:pt>
                <c:pt idx="3574">
                  <c:v>0.24207000000000001</c:v>
                </c:pt>
                <c:pt idx="3575">
                  <c:v>0.2465</c:v>
                </c:pt>
                <c:pt idx="3576">
                  <c:v>0.25841999999999998</c:v>
                </c:pt>
                <c:pt idx="3577">
                  <c:v>0.25756000000000001</c:v>
                </c:pt>
                <c:pt idx="3578">
                  <c:v>0.24204999999999999</c:v>
                </c:pt>
                <c:pt idx="3579">
                  <c:v>0.23116999999999999</c:v>
                </c:pt>
                <c:pt idx="3580">
                  <c:v>0.24177999999999999</c:v>
                </c:pt>
                <c:pt idx="3581">
                  <c:v>0.26938000000000001</c:v>
                </c:pt>
                <c:pt idx="3582">
                  <c:v>0.29627999999999999</c:v>
                </c:pt>
                <c:pt idx="3583">
                  <c:v>0.31254999999999999</c:v>
                </c:pt>
                <c:pt idx="3584">
                  <c:v>0.32296999999999998</c:v>
                </c:pt>
                <c:pt idx="3585">
                  <c:v>0.33745000000000003</c:v>
                </c:pt>
                <c:pt idx="3586">
                  <c:v>0.36276999999999998</c:v>
                </c:pt>
                <c:pt idx="3587">
                  <c:v>0.40228999999999998</c:v>
                </c:pt>
                <c:pt idx="3588">
                  <c:v>0.45372000000000001</c:v>
                </c:pt>
                <c:pt idx="3589">
                  <c:v>0.50327999999999995</c:v>
                </c:pt>
                <c:pt idx="3590">
                  <c:v>0.52937999999999996</c:v>
                </c:pt>
                <c:pt idx="3591">
                  <c:v>0.52048000000000005</c:v>
                </c:pt>
                <c:pt idx="3592">
                  <c:v>0.48925999999999997</c:v>
                </c:pt>
                <c:pt idx="3593">
                  <c:v>0.46367000000000003</c:v>
                </c:pt>
                <c:pt idx="3594">
                  <c:v>0.46084000000000003</c:v>
                </c:pt>
                <c:pt idx="3595">
                  <c:v>0.47115000000000001</c:v>
                </c:pt>
                <c:pt idx="3596">
                  <c:v>0.46965000000000001</c:v>
                </c:pt>
                <c:pt idx="3597">
                  <c:v>0.44159999999999999</c:v>
                </c:pt>
                <c:pt idx="3598">
                  <c:v>0.39412999999999998</c:v>
                </c:pt>
                <c:pt idx="3599">
                  <c:v>0.34487000000000001</c:v>
                </c:pt>
                <c:pt idx="3600">
                  <c:v>0.30608000000000002</c:v>
                </c:pt>
                <c:pt idx="3601">
                  <c:v>0.28231000000000001</c:v>
                </c:pt>
                <c:pt idx="3602">
                  <c:v>0.27524999999999999</c:v>
                </c:pt>
                <c:pt idx="3603">
                  <c:v>0.28094000000000002</c:v>
                </c:pt>
                <c:pt idx="3604">
                  <c:v>0.28565000000000002</c:v>
                </c:pt>
                <c:pt idx="3605">
                  <c:v>0.27585999999999999</c:v>
                </c:pt>
                <c:pt idx="3606">
                  <c:v>0.25367000000000001</c:v>
                </c:pt>
                <c:pt idx="3607">
                  <c:v>0.23257</c:v>
                </c:pt>
                <c:pt idx="3608">
                  <c:v>0.21671000000000001</c:v>
                </c:pt>
                <c:pt idx="3609">
                  <c:v>0.19669</c:v>
                </c:pt>
                <c:pt idx="3610">
                  <c:v>0.17080999999999999</c:v>
                </c:pt>
                <c:pt idx="3611">
                  <c:v>0.15698999999999999</c:v>
                </c:pt>
                <c:pt idx="3612">
                  <c:v>0.17216999999999999</c:v>
                </c:pt>
                <c:pt idx="3613">
                  <c:v>0.20874999999999999</c:v>
                </c:pt>
                <c:pt idx="3614">
                  <c:v>0.24435999999999999</c:v>
                </c:pt>
                <c:pt idx="3615">
                  <c:v>0.26922000000000001</c:v>
                </c:pt>
                <c:pt idx="3616">
                  <c:v>0.28964000000000001</c:v>
                </c:pt>
                <c:pt idx="3617">
                  <c:v>0.30813000000000001</c:v>
                </c:pt>
                <c:pt idx="3618">
                  <c:v>0.31747999999999998</c:v>
                </c:pt>
                <c:pt idx="3619">
                  <c:v>0.31895000000000001</c:v>
                </c:pt>
                <c:pt idx="3620">
                  <c:v>0.33146999999999999</c:v>
                </c:pt>
                <c:pt idx="3621">
                  <c:v>0.37084</c:v>
                </c:pt>
                <c:pt idx="3622">
                  <c:v>0.42531999999999998</c:v>
                </c:pt>
                <c:pt idx="3623">
                  <c:v>0.46328999999999998</c:v>
                </c:pt>
                <c:pt idx="3624">
                  <c:v>0.46726000000000001</c:v>
                </c:pt>
                <c:pt idx="3625">
                  <c:v>0.45446999999999999</c:v>
                </c:pt>
                <c:pt idx="3626">
                  <c:v>0.45828000000000002</c:v>
                </c:pt>
                <c:pt idx="3627">
                  <c:v>0.48985000000000001</c:v>
                </c:pt>
                <c:pt idx="3628">
                  <c:v>0.52456999999999998</c:v>
                </c:pt>
                <c:pt idx="3629">
                  <c:v>0.53227999999999998</c:v>
                </c:pt>
                <c:pt idx="3630">
                  <c:v>0.51541000000000003</c:v>
                </c:pt>
                <c:pt idx="3631">
                  <c:v>0.50461</c:v>
                </c:pt>
                <c:pt idx="3632">
                  <c:v>0.51549</c:v>
                </c:pt>
                <c:pt idx="3633">
                  <c:v>0.52659999999999996</c:v>
                </c:pt>
                <c:pt idx="3634">
                  <c:v>0.51200000000000001</c:v>
                </c:pt>
                <c:pt idx="3635">
                  <c:v>0.48170000000000002</c:v>
                </c:pt>
                <c:pt idx="3636">
                  <c:v>0.46927000000000002</c:v>
                </c:pt>
                <c:pt idx="3637">
                  <c:v>0.48349999999999999</c:v>
                </c:pt>
                <c:pt idx="3638">
                  <c:v>0.49469999999999997</c:v>
                </c:pt>
                <c:pt idx="3639">
                  <c:v>0.47474</c:v>
                </c:pt>
                <c:pt idx="3640">
                  <c:v>0.43264000000000002</c:v>
                </c:pt>
                <c:pt idx="3641">
                  <c:v>0.39998</c:v>
                </c:pt>
                <c:pt idx="3642">
                  <c:v>0.39328999999999997</c:v>
                </c:pt>
                <c:pt idx="3643">
                  <c:v>0.40397</c:v>
                </c:pt>
                <c:pt idx="3644">
                  <c:v>0.41707</c:v>
                </c:pt>
                <c:pt idx="3645">
                  <c:v>0.42593999999999999</c:v>
                </c:pt>
                <c:pt idx="3646">
                  <c:v>0.43019000000000002</c:v>
                </c:pt>
                <c:pt idx="3647">
                  <c:v>0.43153000000000002</c:v>
                </c:pt>
                <c:pt idx="3648">
                  <c:v>0.43353000000000003</c:v>
                </c:pt>
                <c:pt idx="3649">
                  <c:v>0.43752000000000002</c:v>
                </c:pt>
                <c:pt idx="3650">
                  <c:v>0.43676999999999999</c:v>
                </c:pt>
                <c:pt idx="3651">
                  <c:v>0.42246</c:v>
                </c:pt>
                <c:pt idx="3652">
                  <c:v>0.39804</c:v>
                </c:pt>
                <c:pt idx="3653">
                  <c:v>0.37956000000000001</c:v>
                </c:pt>
                <c:pt idx="3654">
                  <c:v>0.3755</c:v>
                </c:pt>
                <c:pt idx="3655">
                  <c:v>0.37218000000000001</c:v>
                </c:pt>
                <c:pt idx="3656">
                  <c:v>0.34910000000000002</c:v>
                </c:pt>
                <c:pt idx="3657">
                  <c:v>0.30747000000000002</c:v>
                </c:pt>
                <c:pt idx="3658">
                  <c:v>0.27251999999999998</c:v>
                </c:pt>
                <c:pt idx="3659">
                  <c:v>0.26358999999999999</c:v>
                </c:pt>
                <c:pt idx="3660">
                  <c:v>0.27212999999999998</c:v>
                </c:pt>
                <c:pt idx="3661">
                  <c:v>0.27828999999999998</c:v>
                </c:pt>
                <c:pt idx="3662">
                  <c:v>0.28050000000000003</c:v>
                </c:pt>
                <c:pt idx="3663">
                  <c:v>0.29288999999999998</c:v>
                </c:pt>
                <c:pt idx="3664">
                  <c:v>0.31557000000000002</c:v>
                </c:pt>
                <c:pt idx="3665">
                  <c:v>0.32640000000000002</c:v>
                </c:pt>
                <c:pt idx="3666">
                  <c:v>0.31052999999999997</c:v>
                </c:pt>
                <c:pt idx="3667">
                  <c:v>0.28305000000000002</c:v>
                </c:pt>
                <c:pt idx="3668">
                  <c:v>0.26874999999999999</c:v>
                </c:pt>
                <c:pt idx="3669">
                  <c:v>0.26899000000000001</c:v>
                </c:pt>
                <c:pt idx="3670">
                  <c:v>0.26368000000000003</c:v>
                </c:pt>
                <c:pt idx="3671">
                  <c:v>0.24021999999999999</c:v>
                </c:pt>
                <c:pt idx="3672">
                  <c:v>0.20391999999999999</c:v>
                </c:pt>
                <c:pt idx="3673">
                  <c:v>0.16173000000000001</c:v>
                </c:pt>
                <c:pt idx="3674">
                  <c:v>0.11383</c:v>
                </c:pt>
                <c:pt idx="3675">
                  <c:v>6.4756999999999995E-2</c:v>
                </c:pt>
                <c:pt idx="3676">
                  <c:v>2.5572000000000001E-2</c:v>
                </c:pt>
                <c:pt idx="3677">
                  <c:v>-3.4215999999999999E-3</c:v>
                </c:pt>
                <c:pt idx="3678">
                  <c:v>-3.7859999999999998E-2</c:v>
                </c:pt>
                <c:pt idx="3679">
                  <c:v>-8.5349999999999995E-2</c:v>
                </c:pt>
                <c:pt idx="3680">
                  <c:v>-0.12687999999999999</c:v>
                </c:pt>
                <c:pt idx="3681">
                  <c:v>-0.13694000000000001</c:v>
                </c:pt>
                <c:pt idx="3682">
                  <c:v>-0.11672</c:v>
                </c:pt>
                <c:pt idx="3683">
                  <c:v>-9.2196E-2</c:v>
                </c:pt>
                <c:pt idx="3684">
                  <c:v>-7.9891000000000004E-2</c:v>
                </c:pt>
                <c:pt idx="3685">
                  <c:v>-6.9205000000000003E-2</c:v>
                </c:pt>
                <c:pt idx="3686">
                  <c:v>-4.2342999999999999E-2</c:v>
                </c:pt>
                <c:pt idx="3687">
                  <c:v>7.8503999999999998E-4</c:v>
                </c:pt>
                <c:pt idx="3688">
                  <c:v>4.5420000000000002E-2</c:v>
                </c:pt>
                <c:pt idx="3689">
                  <c:v>8.0859E-2</c:v>
                </c:pt>
                <c:pt idx="3690">
                  <c:v>0.10649</c:v>
                </c:pt>
                <c:pt idx="3691">
                  <c:v>0.12389</c:v>
                </c:pt>
                <c:pt idx="3692">
                  <c:v>0.13420000000000001</c:v>
                </c:pt>
                <c:pt idx="3693">
                  <c:v>0.14302999999999999</c:v>
                </c:pt>
                <c:pt idx="3694">
                  <c:v>0.15665999999999999</c:v>
                </c:pt>
                <c:pt idx="3695">
                  <c:v>0.16979</c:v>
                </c:pt>
                <c:pt idx="3696">
                  <c:v>0.16697000000000001</c:v>
                </c:pt>
                <c:pt idx="3697">
                  <c:v>0.14359</c:v>
                </c:pt>
                <c:pt idx="3698">
                  <c:v>0.1179</c:v>
                </c:pt>
                <c:pt idx="3699">
                  <c:v>0.11070000000000001</c:v>
                </c:pt>
                <c:pt idx="3700">
                  <c:v>0.11666</c:v>
                </c:pt>
                <c:pt idx="3701">
                  <c:v>0.10915999999999999</c:v>
                </c:pt>
                <c:pt idx="3702">
                  <c:v>7.5991000000000003E-2</c:v>
                </c:pt>
                <c:pt idx="3703">
                  <c:v>3.8135000000000002E-2</c:v>
                </c:pt>
                <c:pt idx="3704">
                  <c:v>2.7659E-2</c:v>
                </c:pt>
                <c:pt idx="3705">
                  <c:v>5.6694000000000001E-2</c:v>
                </c:pt>
                <c:pt idx="3706">
                  <c:v>0.11434</c:v>
                </c:pt>
                <c:pt idx="3707">
                  <c:v>0.18293000000000001</c:v>
                </c:pt>
                <c:pt idx="3708">
                  <c:v>0.24621999999999999</c:v>
                </c:pt>
                <c:pt idx="3709">
                  <c:v>0.2903</c:v>
                </c:pt>
                <c:pt idx="3710">
                  <c:v>0.31302999999999997</c:v>
                </c:pt>
                <c:pt idx="3711">
                  <c:v>0.33130999999999999</c:v>
                </c:pt>
                <c:pt idx="3712">
                  <c:v>0.36520000000000002</c:v>
                </c:pt>
                <c:pt idx="3713">
                  <c:v>0.41297</c:v>
                </c:pt>
                <c:pt idx="3714">
                  <c:v>0.45311000000000001</c:v>
                </c:pt>
                <c:pt idx="3715">
                  <c:v>0.47299000000000002</c:v>
                </c:pt>
                <c:pt idx="3716">
                  <c:v>0.48430000000000001</c:v>
                </c:pt>
                <c:pt idx="3717">
                  <c:v>0.50648000000000004</c:v>
                </c:pt>
                <c:pt idx="3718">
                  <c:v>0.54498000000000002</c:v>
                </c:pt>
                <c:pt idx="3719">
                  <c:v>0.59114999999999995</c:v>
                </c:pt>
                <c:pt idx="3720">
                  <c:v>0.63461999999999996</c:v>
                </c:pt>
                <c:pt idx="3721">
                  <c:v>0.66966000000000003</c:v>
                </c:pt>
                <c:pt idx="3722">
                  <c:v>0.69525999999999999</c:v>
                </c:pt>
                <c:pt idx="3723">
                  <c:v>0.71409999999999996</c:v>
                </c:pt>
                <c:pt idx="3724">
                  <c:v>0.72692000000000001</c:v>
                </c:pt>
                <c:pt idx="3725">
                  <c:v>0.72677000000000003</c:v>
                </c:pt>
                <c:pt idx="3726">
                  <c:v>0.70667999999999997</c:v>
                </c:pt>
                <c:pt idx="3727">
                  <c:v>0.67373000000000005</c:v>
                </c:pt>
                <c:pt idx="3728">
                  <c:v>0.64405000000000001</c:v>
                </c:pt>
                <c:pt idx="3729">
                  <c:v>0.62112999999999996</c:v>
                </c:pt>
                <c:pt idx="3730">
                  <c:v>0.59336</c:v>
                </c:pt>
                <c:pt idx="3731">
                  <c:v>0.55976999999999999</c:v>
                </c:pt>
                <c:pt idx="3732">
                  <c:v>0.54085000000000005</c:v>
                </c:pt>
                <c:pt idx="3733">
                  <c:v>0.54962</c:v>
                </c:pt>
                <c:pt idx="3734">
                  <c:v>0.56630000000000003</c:v>
                </c:pt>
                <c:pt idx="3735">
                  <c:v>0.56166000000000005</c:v>
                </c:pt>
                <c:pt idx="3736">
                  <c:v>0.53681000000000001</c:v>
                </c:pt>
                <c:pt idx="3737">
                  <c:v>0.51726000000000005</c:v>
                </c:pt>
                <c:pt idx="3738">
                  <c:v>0.51246999999999998</c:v>
                </c:pt>
                <c:pt idx="3739">
                  <c:v>0.50682000000000005</c:v>
                </c:pt>
                <c:pt idx="3740">
                  <c:v>0.49335000000000001</c:v>
                </c:pt>
                <c:pt idx="3741">
                  <c:v>0.48968</c:v>
                </c:pt>
                <c:pt idx="3742">
                  <c:v>0.50753000000000004</c:v>
                </c:pt>
                <c:pt idx="3743">
                  <c:v>0.52734999999999999</c:v>
                </c:pt>
                <c:pt idx="3744">
                  <c:v>0.52170000000000005</c:v>
                </c:pt>
                <c:pt idx="3745">
                  <c:v>0.49113000000000001</c:v>
                </c:pt>
                <c:pt idx="3746">
                  <c:v>0.45846999999999999</c:v>
                </c:pt>
                <c:pt idx="3747">
                  <c:v>0.43576999999999999</c:v>
                </c:pt>
                <c:pt idx="3748">
                  <c:v>0.41687000000000002</c:v>
                </c:pt>
                <c:pt idx="3749">
                  <c:v>0.39996999999999999</c:v>
                </c:pt>
                <c:pt idx="3750">
                  <c:v>0.39679999999999999</c:v>
                </c:pt>
                <c:pt idx="3751">
                  <c:v>0.41387000000000002</c:v>
                </c:pt>
                <c:pt idx="3752">
                  <c:v>0.43966</c:v>
                </c:pt>
                <c:pt idx="3753">
                  <c:v>0.45854</c:v>
                </c:pt>
                <c:pt idx="3754">
                  <c:v>0.46721000000000001</c:v>
                </c:pt>
                <c:pt idx="3755">
                  <c:v>0.46954000000000001</c:v>
                </c:pt>
                <c:pt idx="3756">
                  <c:v>0.46428999999999998</c:v>
                </c:pt>
                <c:pt idx="3757">
                  <c:v>0.44906000000000001</c:v>
                </c:pt>
                <c:pt idx="3758">
                  <c:v>0.43139</c:v>
                </c:pt>
                <c:pt idx="3759">
                  <c:v>0.42359000000000002</c:v>
                </c:pt>
                <c:pt idx="3760">
                  <c:v>0.42592000000000002</c:v>
                </c:pt>
                <c:pt idx="3761">
                  <c:v>0.42397000000000001</c:v>
                </c:pt>
                <c:pt idx="3762">
                  <c:v>0.40521000000000001</c:v>
                </c:pt>
                <c:pt idx="3763">
                  <c:v>0.37059999999999998</c:v>
                </c:pt>
                <c:pt idx="3764">
                  <c:v>0.32783000000000001</c:v>
                </c:pt>
                <c:pt idx="3765">
                  <c:v>0.28210000000000002</c:v>
                </c:pt>
                <c:pt idx="3766">
                  <c:v>0.23998</c:v>
                </c:pt>
                <c:pt idx="3767">
                  <c:v>0.21357000000000001</c:v>
                </c:pt>
                <c:pt idx="3768">
                  <c:v>0.20904</c:v>
                </c:pt>
                <c:pt idx="3769">
                  <c:v>0.21271000000000001</c:v>
                </c:pt>
                <c:pt idx="3770">
                  <c:v>0.19969000000000001</c:v>
                </c:pt>
                <c:pt idx="3771">
                  <c:v>0.15936</c:v>
                </c:pt>
                <c:pt idx="3772">
                  <c:v>0.10494000000000001</c:v>
                </c:pt>
                <c:pt idx="3773">
                  <c:v>5.5631E-2</c:v>
                </c:pt>
                <c:pt idx="3774">
                  <c:v>1.7707000000000001E-2</c:v>
                </c:pt>
                <c:pt idx="3775">
                  <c:v>-1.3072E-2</c:v>
                </c:pt>
                <c:pt idx="3776">
                  <c:v>-3.9286000000000001E-2</c:v>
                </c:pt>
                <c:pt idx="3777">
                  <c:v>-6.0680999999999999E-2</c:v>
                </c:pt>
                <c:pt idx="3778">
                  <c:v>-7.9754000000000005E-2</c:v>
                </c:pt>
                <c:pt idx="3779">
                  <c:v>-9.8872000000000002E-2</c:v>
                </c:pt>
                <c:pt idx="3780">
                  <c:v>-0.11366999999999999</c:v>
                </c:pt>
                <c:pt idx="3781">
                  <c:v>-0.11849</c:v>
                </c:pt>
                <c:pt idx="3782">
                  <c:v>-0.11887</c:v>
                </c:pt>
                <c:pt idx="3783">
                  <c:v>-0.12948000000000001</c:v>
                </c:pt>
                <c:pt idx="3784">
                  <c:v>-0.15487000000000001</c:v>
                </c:pt>
                <c:pt idx="3785">
                  <c:v>-0.17829999999999999</c:v>
                </c:pt>
                <c:pt idx="3786">
                  <c:v>-0.17610000000000001</c:v>
                </c:pt>
                <c:pt idx="3787">
                  <c:v>-0.14232</c:v>
                </c:pt>
                <c:pt idx="3788">
                  <c:v>-9.5494999999999997E-2</c:v>
                </c:pt>
                <c:pt idx="3789">
                  <c:v>-6.1635000000000002E-2</c:v>
                </c:pt>
                <c:pt idx="3790">
                  <c:v>-5.3686999999999999E-2</c:v>
                </c:pt>
                <c:pt idx="3791">
                  <c:v>-6.6582000000000002E-2</c:v>
                </c:pt>
                <c:pt idx="3792">
                  <c:v>-8.6530999999999997E-2</c:v>
                </c:pt>
                <c:pt idx="3793">
                  <c:v>-0.10092</c:v>
                </c:pt>
                <c:pt idx="3794">
                  <c:v>-0.10262</c:v>
                </c:pt>
                <c:pt idx="3795">
                  <c:v>-9.2351000000000003E-2</c:v>
                </c:pt>
                <c:pt idx="3796">
                  <c:v>-7.9332E-2</c:v>
                </c:pt>
                <c:pt idx="3797">
                  <c:v>-7.4071999999999999E-2</c:v>
                </c:pt>
                <c:pt idx="3798">
                  <c:v>-7.6330999999999996E-2</c:v>
                </c:pt>
                <c:pt idx="3799">
                  <c:v>-7.4459999999999998E-2</c:v>
                </c:pt>
                <c:pt idx="3800">
                  <c:v>-6.1511000000000003E-2</c:v>
                </c:pt>
                <c:pt idx="3801">
                  <c:v>-4.7482000000000003E-2</c:v>
                </c:pt>
                <c:pt idx="3802">
                  <c:v>-4.7895E-2</c:v>
                </c:pt>
                <c:pt idx="3803">
                  <c:v>-6.2647999999999995E-2</c:v>
                </c:pt>
                <c:pt idx="3804">
                  <c:v>-7.5128E-2</c:v>
                </c:pt>
                <c:pt idx="3805">
                  <c:v>-7.2184999999999999E-2</c:v>
                </c:pt>
                <c:pt idx="3806">
                  <c:v>-5.6076000000000001E-2</c:v>
                </c:pt>
                <c:pt idx="3807">
                  <c:v>-3.5776000000000002E-2</c:v>
                </c:pt>
                <c:pt idx="3808">
                  <c:v>-1.6929E-2</c:v>
                </c:pt>
                <c:pt idx="3809">
                  <c:v>-4.6619000000000001E-3</c:v>
                </c:pt>
                <c:pt idx="3810">
                  <c:v>-6.3279E-3</c:v>
                </c:pt>
                <c:pt idx="3811">
                  <c:v>-2.2741999999999998E-2</c:v>
                </c:pt>
                <c:pt idx="3812">
                  <c:v>-4.1305000000000001E-2</c:v>
                </c:pt>
                <c:pt idx="3813">
                  <c:v>-4.5464999999999998E-2</c:v>
                </c:pt>
                <c:pt idx="3814">
                  <c:v>-2.9968999999999999E-2</c:v>
                </c:pt>
                <c:pt idx="3815">
                  <c:v>-3.5287000000000001E-3</c:v>
                </c:pt>
                <c:pt idx="3816">
                  <c:v>2.0732E-2</c:v>
                </c:pt>
                <c:pt idx="3817">
                  <c:v>3.4685000000000001E-2</c:v>
                </c:pt>
                <c:pt idx="3818">
                  <c:v>3.8851999999999998E-2</c:v>
                </c:pt>
                <c:pt idx="3819">
                  <c:v>3.9809999999999998E-2</c:v>
                </c:pt>
                <c:pt idx="3820">
                  <c:v>4.1161999999999997E-2</c:v>
                </c:pt>
                <c:pt idx="3821">
                  <c:v>3.6541999999999998E-2</c:v>
                </c:pt>
                <c:pt idx="3822">
                  <c:v>1.7389000000000002E-2</c:v>
                </c:pt>
                <c:pt idx="3823">
                  <c:v>-1.1134E-2</c:v>
                </c:pt>
                <c:pt idx="3824">
                  <c:v>-3.0272E-2</c:v>
                </c:pt>
                <c:pt idx="3825">
                  <c:v>-2.8080999999999998E-2</c:v>
                </c:pt>
                <c:pt idx="3826">
                  <c:v>-1.2245000000000001E-2</c:v>
                </c:pt>
                <c:pt idx="3827">
                  <c:v>3.3024E-3</c:v>
                </c:pt>
                <c:pt idx="3828">
                  <c:v>1.7736999999999999E-2</c:v>
                </c:pt>
                <c:pt idx="3829">
                  <c:v>4.1373E-2</c:v>
                </c:pt>
                <c:pt idx="3830">
                  <c:v>7.7737000000000001E-2</c:v>
                </c:pt>
                <c:pt idx="3831">
                  <c:v>0.11464000000000001</c:v>
                </c:pt>
                <c:pt idx="3832">
                  <c:v>0.13342999999999999</c:v>
                </c:pt>
                <c:pt idx="3833">
                  <c:v>0.12676000000000001</c:v>
                </c:pt>
                <c:pt idx="3834">
                  <c:v>0.11083999999999999</c:v>
                </c:pt>
                <c:pt idx="3835">
                  <c:v>0.11816</c:v>
                </c:pt>
                <c:pt idx="3836">
                  <c:v>0.16722999999999999</c:v>
                </c:pt>
                <c:pt idx="3837">
                  <c:v>0.23613000000000001</c:v>
                </c:pt>
                <c:pt idx="3838">
                  <c:v>0.27776000000000001</c:v>
                </c:pt>
                <c:pt idx="3839">
                  <c:v>0.26791999999999999</c:v>
                </c:pt>
                <c:pt idx="3840">
                  <c:v>0.2278</c:v>
                </c:pt>
                <c:pt idx="3841">
                  <c:v>0.19311</c:v>
                </c:pt>
                <c:pt idx="3842">
                  <c:v>0.17538999999999999</c:v>
                </c:pt>
                <c:pt idx="3843">
                  <c:v>0.16661999999999999</c:v>
                </c:pt>
                <c:pt idx="3844">
                  <c:v>0.16663</c:v>
                </c:pt>
                <c:pt idx="3845">
                  <c:v>0.18356</c:v>
                </c:pt>
                <c:pt idx="3846">
                  <c:v>0.21217</c:v>
                </c:pt>
                <c:pt idx="3847">
                  <c:v>0.23363</c:v>
                </c:pt>
                <c:pt idx="3848">
                  <c:v>0.23932</c:v>
                </c:pt>
                <c:pt idx="3849">
                  <c:v>0.23857999999999999</c:v>
                </c:pt>
                <c:pt idx="3850">
                  <c:v>0.24132000000000001</c:v>
                </c:pt>
                <c:pt idx="3851">
                  <c:v>0.24890000000000001</c:v>
                </c:pt>
                <c:pt idx="3852">
                  <c:v>0.26490999999999998</c:v>
                </c:pt>
                <c:pt idx="3853">
                  <c:v>0.29665000000000002</c:v>
                </c:pt>
                <c:pt idx="3854">
                  <c:v>0.33853</c:v>
                </c:pt>
                <c:pt idx="3855">
                  <c:v>0.37020999999999998</c:v>
                </c:pt>
                <c:pt idx="3856">
                  <c:v>0.38218000000000002</c:v>
                </c:pt>
                <c:pt idx="3857">
                  <c:v>0.39032</c:v>
                </c:pt>
                <c:pt idx="3858">
                  <c:v>0.41260999999999998</c:v>
                </c:pt>
                <c:pt idx="3859">
                  <c:v>0.44291000000000003</c:v>
                </c:pt>
                <c:pt idx="3860">
                  <c:v>0.46335999999999999</c:v>
                </c:pt>
                <c:pt idx="3861">
                  <c:v>0.47425</c:v>
                </c:pt>
                <c:pt idx="3862">
                  <c:v>0.49159000000000003</c:v>
                </c:pt>
                <c:pt idx="3863">
                  <c:v>0.51665000000000005</c:v>
                </c:pt>
                <c:pt idx="3864">
                  <c:v>0.52880000000000005</c:v>
                </c:pt>
                <c:pt idx="3865">
                  <c:v>0.51612999999999998</c:v>
                </c:pt>
                <c:pt idx="3866">
                  <c:v>0.49664000000000003</c:v>
                </c:pt>
                <c:pt idx="3867">
                  <c:v>0.49613000000000002</c:v>
                </c:pt>
                <c:pt idx="3868">
                  <c:v>0.51505999999999996</c:v>
                </c:pt>
                <c:pt idx="3869">
                  <c:v>0.53220999999999996</c:v>
                </c:pt>
                <c:pt idx="3870">
                  <c:v>0.53685000000000005</c:v>
                </c:pt>
                <c:pt idx="3871">
                  <c:v>0.54154000000000002</c:v>
                </c:pt>
                <c:pt idx="3872">
                  <c:v>0.56042999999999998</c:v>
                </c:pt>
                <c:pt idx="3873">
                  <c:v>0.58777999999999997</c:v>
                </c:pt>
                <c:pt idx="3874">
                  <c:v>0.60445000000000004</c:v>
                </c:pt>
                <c:pt idx="3875">
                  <c:v>0.59784999999999999</c:v>
                </c:pt>
                <c:pt idx="3876">
                  <c:v>0.56930999999999998</c:v>
                </c:pt>
                <c:pt idx="3877">
                  <c:v>0.52795999999999998</c:v>
                </c:pt>
                <c:pt idx="3878">
                  <c:v>0.48421999999999998</c:v>
                </c:pt>
                <c:pt idx="3879">
                  <c:v>0.44505</c:v>
                </c:pt>
                <c:pt idx="3880">
                  <c:v>0.40945999999999999</c:v>
                </c:pt>
                <c:pt idx="3881">
                  <c:v>0.37211</c:v>
                </c:pt>
                <c:pt idx="3882">
                  <c:v>0.33578000000000002</c:v>
                </c:pt>
                <c:pt idx="3883">
                  <c:v>0.31497999999999998</c:v>
                </c:pt>
                <c:pt idx="3884">
                  <c:v>0.32007000000000002</c:v>
                </c:pt>
                <c:pt idx="3885">
                  <c:v>0.34166999999999997</c:v>
                </c:pt>
                <c:pt idx="3886">
                  <c:v>0.35830000000000001</c:v>
                </c:pt>
                <c:pt idx="3887">
                  <c:v>0.35625000000000001</c:v>
                </c:pt>
                <c:pt idx="3888">
                  <c:v>0.33572000000000002</c:v>
                </c:pt>
                <c:pt idx="3889">
                  <c:v>0.30352000000000001</c:v>
                </c:pt>
                <c:pt idx="3890">
                  <c:v>0.27040999999999998</c:v>
                </c:pt>
                <c:pt idx="3891">
                  <c:v>0.25119999999999998</c:v>
                </c:pt>
                <c:pt idx="3892">
                  <c:v>0.25317000000000001</c:v>
                </c:pt>
                <c:pt idx="3893">
                  <c:v>0.26275999999999999</c:v>
                </c:pt>
                <c:pt idx="3894">
                  <c:v>0.25501000000000001</c:v>
                </c:pt>
                <c:pt idx="3895">
                  <c:v>0.21914</c:v>
                </c:pt>
                <c:pt idx="3896">
                  <c:v>0.16631000000000001</c:v>
                </c:pt>
                <c:pt idx="3897">
                  <c:v>0.11297</c:v>
                </c:pt>
                <c:pt idx="3898">
                  <c:v>6.8356E-2</c:v>
                </c:pt>
                <c:pt idx="3899">
                  <c:v>3.9170000000000003E-2</c:v>
                </c:pt>
                <c:pt idx="3900">
                  <c:v>3.0693999999999999E-2</c:v>
                </c:pt>
                <c:pt idx="3901">
                  <c:v>3.5848999999999999E-2</c:v>
                </c:pt>
                <c:pt idx="3902">
                  <c:v>3.5130000000000002E-2</c:v>
                </c:pt>
                <c:pt idx="3903">
                  <c:v>1.6815E-2</c:v>
                </c:pt>
                <c:pt idx="3904">
                  <c:v>-1.1049E-2</c:v>
                </c:pt>
                <c:pt idx="3905">
                  <c:v>-3.6020999999999997E-2</c:v>
                </c:pt>
                <c:pt idx="3906">
                  <c:v>-5.8368999999999997E-2</c:v>
                </c:pt>
                <c:pt idx="3907">
                  <c:v>-8.2041000000000003E-2</c:v>
                </c:pt>
                <c:pt idx="3908">
                  <c:v>-9.7300999999999999E-2</c:v>
                </c:pt>
                <c:pt idx="3909">
                  <c:v>-8.7942000000000006E-2</c:v>
                </c:pt>
                <c:pt idx="3910">
                  <c:v>-5.4827000000000001E-2</c:v>
                </c:pt>
                <c:pt idx="3911">
                  <c:v>-1.8981000000000001E-2</c:v>
                </c:pt>
                <c:pt idx="3912">
                  <c:v>2.8149999999999998E-3</c:v>
                </c:pt>
                <c:pt idx="3913">
                  <c:v>1.7004999999999999E-2</c:v>
                </c:pt>
                <c:pt idx="3914">
                  <c:v>4.2032E-2</c:v>
                </c:pt>
                <c:pt idx="3915">
                  <c:v>8.2115999999999995E-2</c:v>
                </c:pt>
                <c:pt idx="3916">
                  <c:v>0.11862</c:v>
                </c:pt>
                <c:pt idx="3917">
                  <c:v>0.12925</c:v>
                </c:pt>
                <c:pt idx="3918">
                  <c:v>0.11262999999999999</c:v>
                </c:pt>
                <c:pt idx="3919">
                  <c:v>8.8842000000000004E-2</c:v>
                </c:pt>
                <c:pt idx="3920">
                  <c:v>7.5206999999999996E-2</c:v>
                </c:pt>
                <c:pt idx="3921">
                  <c:v>6.8645999999999999E-2</c:v>
                </c:pt>
                <c:pt idx="3922">
                  <c:v>5.7446999999999998E-2</c:v>
                </c:pt>
                <c:pt idx="3923">
                  <c:v>4.3539000000000001E-2</c:v>
                </c:pt>
                <c:pt idx="3924">
                  <c:v>4.1088E-2</c:v>
                </c:pt>
                <c:pt idx="3925">
                  <c:v>5.4636999999999998E-2</c:v>
                </c:pt>
                <c:pt idx="3926">
                  <c:v>7.1808999999999998E-2</c:v>
                </c:pt>
                <c:pt idx="3927">
                  <c:v>8.0296000000000006E-2</c:v>
                </c:pt>
                <c:pt idx="3928">
                  <c:v>7.9675999999999997E-2</c:v>
                </c:pt>
                <c:pt idx="3929">
                  <c:v>7.1724999999999997E-2</c:v>
                </c:pt>
                <c:pt idx="3930">
                  <c:v>5.2378000000000001E-2</c:v>
                </c:pt>
                <c:pt idx="3931">
                  <c:v>2.2643E-2</c:v>
                </c:pt>
                <c:pt idx="3932">
                  <c:v>-3.4372000000000001E-3</c:v>
                </c:pt>
                <c:pt idx="3933">
                  <c:v>-1.3948E-2</c:v>
                </c:pt>
                <c:pt idx="3934">
                  <c:v>-1.5169999999999999E-2</c:v>
                </c:pt>
                <c:pt idx="3935">
                  <c:v>-2.0563999999999999E-2</c:v>
                </c:pt>
                <c:pt idx="3936">
                  <c:v>-2.9670999999999999E-2</c:v>
                </c:pt>
                <c:pt idx="3937">
                  <c:v>-3.1627000000000002E-2</c:v>
                </c:pt>
                <c:pt idx="3938">
                  <c:v>-2.5994E-2</c:v>
                </c:pt>
                <c:pt idx="3939">
                  <c:v>-2.4424999999999999E-2</c:v>
                </c:pt>
                <c:pt idx="3940">
                  <c:v>-3.0471999999999999E-2</c:v>
                </c:pt>
                <c:pt idx="3941">
                  <c:v>-3.2375000000000001E-2</c:v>
                </c:pt>
                <c:pt idx="3942">
                  <c:v>-2.0903000000000001E-2</c:v>
                </c:pt>
                <c:pt idx="3943">
                  <c:v>-2.4653000000000001E-3</c:v>
                </c:pt>
                <c:pt idx="3944">
                  <c:v>1.1989E-2</c:v>
                </c:pt>
                <c:pt idx="3945">
                  <c:v>2.0653000000000001E-2</c:v>
                </c:pt>
                <c:pt idx="3946">
                  <c:v>2.4951000000000001E-2</c:v>
                </c:pt>
                <c:pt idx="3947">
                  <c:v>1.8891999999999999E-2</c:v>
                </c:pt>
                <c:pt idx="3948">
                  <c:v>-3.9832000000000001E-3</c:v>
                </c:pt>
                <c:pt idx="3949">
                  <c:v>-3.7518999999999997E-2</c:v>
                </c:pt>
                <c:pt idx="3950">
                  <c:v>-6.8834000000000006E-2</c:v>
                </c:pt>
                <c:pt idx="3951">
                  <c:v>-9.6170000000000005E-2</c:v>
                </c:pt>
                <c:pt idx="3952">
                  <c:v>-0.12911</c:v>
                </c:pt>
                <c:pt idx="3953">
                  <c:v>-0.16925999999999999</c:v>
                </c:pt>
                <c:pt idx="3954">
                  <c:v>-0.20308000000000001</c:v>
                </c:pt>
                <c:pt idx="3955">
                  <c:v>-0.22166</c:v>
                </c:pt>
                <c:pt idx="3956">
                  <c:v>-0.2382</c:v>
                </c:pt>
                <c:pt idx="3957">
                  <c:v>-0.27410000000000001</c:v>
                </c:pt>
                <c:pt idx="3958">
                  <c:v>-0.32923000000000002</c:v>
                </c:pt>
                <c:pt idx="3959">
                  <c:v>-0.37641000000000002</c:v>
                </c:pt>
                <c:pt idx="3960">
                  <c:v>-0.38795000000000002</c:v>
                </c:pt>
                <c:pt idx="3961">
                  <c:v>-0.36115999999999998</c:v>
                </c:pt>
                <c:pt idx="3962">
                  <c:v>-0.31519000000000003</c:v>
                </c:pt>
                <c:pt idx="3963">
                  <c:v>-0.26951000000000003</c:v>
                </c:pt>
                <c:pt idx="3964">
                  <c:v>-0.23108999999999999</c:v>
                </c:pt>
                <c:pt idx="3965">
                  <c:v>-0.19918</c:v>
                </c:pt>
                <c:pt idx="3966">
                  <c:v>-0.17582999999999999</c:v>
                </c:pt>
                <c:pt idx="3967">
                  <c:v>-0.16839000000000001</c:v>
                </c:pt>
                <c:pt idx="3968">
                  <c:v>-0.18207999999999999</c:v>
                </c:pt>
                <c:pt idx="3969">
                  <c:v>-0.21065</c:v>
                </c:pt>
                <c:pt idx="3970">
                  <c:v>-0.2364</c:v>
                </c:pt>
                <c:pt idx="3971">
                  <c:v>-0.24337</c:v>
                </c:pt>
                <c:pt idx="3972">
                  <c:v>-0.23288</c:v>
                </c:pt>
                <c:pt idx="3973">
                  <c:v>-0.22356000000000001</c:v>
                </c:pt>
                <c:pt idx="3974">
                  <c:v>-0.23275000000000001</c:v>
                </c:pt>
                <c:pt idx="3975">
                  <c:v>-0.25794</c:v>
                </c:pt>
                <c:pt idx="3976">
                  <c:v>-0.27782000000000001</c:v>
                </c:pt>
                <c:pt idx="3977">
                  <c:v>-0.27245999999999998</c:v>
                </c:pt>
                <c:pt idx="3978">
                  <c:v>-0.24279000000000001</c:v>
                </c:pt>
                <c:pt idx="3979">
                  <c:v>-0.21109</c:v>
                </c:pt>
                <c:pt idx="3980">
                  <c:v>-0.20138</c:v>
                </c:pt>
                <c:pt idx="3981">
                  <c:v>-0.21748000000000001</c:v>
                </c:pt>
                <c:pt idx="3982">
                  <c:v>-0.24010000000000001</c:v>
                </c:pt>
                <c:pt idx="3983">
                  <c:v>-0.24621000000000001</c:v>
                </c:pt>
                <c:pt idx="3984">
                  <c:v>-0.23005999999999999</c:v>
                </c:pt>
                <c:pt idx="3985">
                  <c:v>-0.20366000000000001</c:v>
                </c:pt>
                <c:pt idx="3986">
                  <c:v>-0.17954000000000001</c:v>
                </c:pt>
                <c:pt idx="3987">
                  <c:v>-0.158</c:v>
                </c:pt>
                <c:pt idx="3988">
                  <c:v>-0.13125999999999999</c:v>
                </c:pt>
                <c:pt idx="3989">
                  <c:v>-9.4913999999999998E-2</c:v>
                </c:pt>
                <c:pt idx="3990">
                  <c:v>-5.3456999999999998E-2</c:v>
                </c:pt>
                <c:pt idx="3991">
                  <c:v>-1.7590000000000001E-2</c:v>
                </c:pt>
                <c:pt idx="3992">
                  <c:v>2.5325999999999999E-3</c:v>
                </c:pt>
                <c:pt idx="3993">
                  <c:v>4.2281999999999997E-3</c:v>
                </c:pt>
                <c:pt idx="3994">
                  <c:v>-5.8393000000000004E-3</c:v>
                </c:pt>
                <c:pt idx="3995">
                  <c:v>-1.7255E-2</c:v>
                </c:pt>
                <c:pt idx="3996">
                  <c:v>-2.1857000000000001E-2</c:v>
                </c:pt>
                <c:pt idx="3997">
                  <c:v>-1.3109000000000001E-2</c:v>
                </c:pt>
                <c:pt idx="3998">
                  <c:v>1.4104E-2</c:v>
                </c:pt>
                <c:pt idx="3999">
                  <c:v>5.4609999999999999E-2</c:v>
                </c:pt>
                <c:pt idx="4000">
                  <c:v>8.7975999999999999E-2</c:v>
                </c:pt>
                <c:pt idx="4001">
                  <c:v>9.6834000000000003E-2</c:v>
                </c:pt>
                <c:pt idx="4002">
                  <c:v>9.3794000000000002E-2</c:v>
                </c:pt>
                <c:pt idx="4003">
                  <c:v>0.11545</c:v>
                </c:pt>
                <c:pt idx="4004">
                  <c:v>0.17807999999999999</c:v>
                </c:pt>
                <c:pt idx="4005">
                  <c:v>0.24845</c:v>
                </c:pt>
                <c:pt idx="4006">
                  <c:v>0.27396999999999999</c:v>
                </c:pt>
                <c:pt idx="4007">
                  <c:v>0.23966000000000001</c:v>
                </c:pt>
                <c:pt idx="4008">
                  <c:v>0.18148</c:v>
                </c:pt>
                <c:pt idx="4009">
                  <c:v>0.14238000000000001</c:v>
                </c:pt>
                <c:pt idx="4010">
                  <c:v>0.12997</c:v>
                </c:pt>
                <c:pt idx="4011">
                  <c:v>0.12422999999999999</c:v>
                </c:pt>
                <c:pt idx="4012">
                  <c:v>0.11186</c:v>
                </c:pt>
                <c:pt idx="4013">
                  <c:v>9.6313999999999997E-2</c:v>
                </c:pt>
                <c:pt idx="4014">
                  <c:v>7.9320000000000002E-2</c:v>
                </c:pt>
                <c:pt idx="4015">
                  <c:v>5.2630999999999997E-2</c:v>
                </c:pt>
                <c:pt idx="4016">
                  <c:v>1.5103999999999999E-2</c:v>
                </c:pt>
                <c:pt idx="4017">
                  <c:v>-1.5821999999999999E-2</c:v>
                </c:pt>
                <c:pt idx="4018">
                  <c:v>-2.1791000000000001E-2</c:v>
                </c:pt>
                <c:pt idx="4019">
                  <c:v>-5.6953000000000004E-3</c:v>
                </c:pt>
                <c:pt idx="4020">
                  <c:v>1.5119E-2</c:v>
                </c:pt>
                <c:pt idx="4021">
                  <c:v>3.1822999999999997E-2</c:v>
                </c:pt>
                <c:pt idx="4022">
                  <c:v>4.5862E-2</c:v>
                </c:pt>
                <c:pt idx="4023">
                  <c:v>5.1638000000000003E-2</c:v>
                </c:pt>
                <c:pt idx="4024">
                  <c:v>3.8082999999999999E-2</c:v>
                </c:pt>
                <c:pt idx="4025">
                  <c:v>1.3138E-2</c:v>
                </c:pt>
                <c:pt idx="4026">
                  <c:v>6.8171999999999998E-3</c:v>
                </c:pt>
                <c:pt idx="4027">
                  <c:v>3.5409999999999997E-2</c:v>
                </c:pt>
                <c:pt idx="4028">
                  <c:v>7.5911000000000006E-2</c:v>
                </c:pt>
                <c:pt idx="4029">
                  <c:v>9.2848E-2</c:v>
                </c:pt>
                <c:pt idx="4030">
                  <c:v>8.1269999999999995E-2</c:v>
                </c:pt>
                <c:pt idx="4031">
                  <c:v>6.4773999999999998E-2</c:v>
                </c:pt>
                <c:pt idx="4032">
                  <c:v>5.8219E-2</c:v>
                </c:pt>
                <c:pt idx="4033">
                  <c:v>5.5941999999999999E-2</c:v>
                </c:pt>
                <c:pt idx="4034">
                  <c:v>5.6943000000000001E-2</c:v>
                </c:pt>
                <c:pt idx="4035">
                  <c:v>7.5694999999999998E-2</c:v>
                </c:pt>
                <c:pt idx="4036">
                  <c:v>0.11594</c:v>
                </c:pt>
                <c:pt idx="4037">
                  <c:v>0.15204000000000001</c:v>
                </c:pt>
                <c:pt idx="4038">
                  <c:v>0.15368000000000001</c:v>
                </c:pt>
                <c:pt idx="4039">
                  <c:v>0.12142</c:v>
                </c:pt>
                <c:pt idx="4040">
                  <c:v>8.4338999999999997E-2</c:v>
                </c:pt>
                <c:pt idx="4041">
                  <c:v>6.6359000000000001E-2</c:v>
                </c:pt>
                <c:pt idx="4042">
                  <c:v>6.5450999999999995E-2</c:v>
                </c:pt>
                <c:pt idx="4043">
                  <c:v>6.3027E-2</c:v>
                </c:pt>
                <c:pt idx="4044">
                  <c:v>4.4436000000000003E-2</c:v>
                </c:pt>
                <c:pt idx="4045">
                  <c:v>1.0962E-2</c:v>
                </c:pt>
                <c:pt idx="4046">
                  <c:v>-2.1670999999999999E-2</c:v>
                </c:pt>
                <c:pt idx="4047">
                  <c:v>-3.7883E-2</c:v>
                </c:pt>
                <c:pt idx="4048">
                  <c:v>-4.061E-2</c:v>
                </c:pt>
                <c:pt idx="4049">
                  <c:v>-5.1948000000000001E-2</c:v>
                </c:pt>
                <c:pt idx="4050">
                  <c:v>-8.7829000000000004E-2</c:v>
                </c:pt>
                <c:pt idx="4051">
                  <c:v>-0.13364999999999999</c:v>
                </c:pt>
                <c:pt idx="4052">
                  <c:v>-0.15440000000000001</c:v>
                </c:pt>
                <c:pt idx="4053">
                  <c:v>-0.13172</c:v>
                </c:pt>
                <c:pt idx="4054">
                  <c:v>-8.3851999999999996E-2</c:v>
                </c:pt>
                <c:pt idx="4055">
                  <c:v>-4.4998000000000003E-2</c:v>
                </c:pt>
                <c:pt idx="4056">
                  <c:v>-3.1424000000000001E-2</c:v>
                </c:pt>
                <c:pt idx="4057">
                  <c:v>-3.5506999999999997E-2</c:v>
                </c:pt>
                <c:pt idx="4058">
                  <c:v>-4.9112999999999997E-2</c:v>
                </c:pt>
                <c:pt idx="4059">
                  <c:v>-7.9547999999999994E-2</c:v>
                </c:pt>
                <c:pt idx="4060">
                  <c:v>-0.13542999999999999</c:v>
                </c:pt>
                <c:pt idx="4061">
                  <c:v>-0.20499999999999999</c:v>
                </c:pt>
                <c:pt idx="4062">
                  <c:v>-0.26113999999999998</c:v>
                </c:pt>
                <c:pt idx="4063">
                  <c:v>-0.28871999999999998</c:v>
                </c:pt>
                <c:pt idx="4064">
                  <c:v>-0.29676000000000002</c:v>
                </c:pt>
                <c:pt idx="4065">
                  <c:v>-0.30059000000000002</c:v>
                </c:pt>
                <c:pt idx="4066">
                  <c:v>-0.30297000000000002</c:v>
                </c:pt>
                <c:pt idx="4067">
                  <c:v>-0.30084</c:v>
                </c:pt>
                <c:pt idx="4068">
                  <c:v>-0.30129</c:v>
                </c:pt>
                <c:pt idx="4069">
                  <c:v>-0.31629000000000002</c:v>
                </c:pt>
                <c:pt idx="4070">
                  <c:v>-0.34161999999999998</c:v>
                </c:pt>
                <c:pt idx="4071">
                  <c:v>-0.35276000000000002</c:v>
                </c:pt>
                <c:pt idx="4072">
                  <c:v>-0.32707000000000003</c:v>
                </c:pt>
                <c:pt idx="4073">
                  <c:v>-0.26580999999999999</c:v>
                </c:pt>
                <c:pt idx="4074">
                  <c:v>-0.19223999999999999</c:v>
                </c:pt>
                <c:pt idx="4075">
                  <c:v>-0.13189000000000001</c:v>
                </c:pt>
                <c:pt idx="4076">
                  <c:v>-9.6305000000000002E-2</c:v>
                </c:pt>
                <c:pt idx="4077">
                  <c:v>-8.2408999999999996E-2</c:v>
                </c:pt>
                <c:pt idx="4078">
                  <c:v>-8.3627000000000007E-2</c:v>
                </c:pt>
                <c:pt idx="4079">
                  <c:v>-9.7635E-2</c:v>
                </c:pt>
                <c:pt idx="4080">
                  <c:v>-0.12010999999999999</c:v>
                </c:pt>
                <c:pt idx="4081">
                  <c:v>-0.1346</c:v>
                </c:pt>
                <c:pt idx="4082">
                  <c:v>-0.11992999999999999</c:v>
                </c:pt>
                <c:pt idx="4083">
                  <c:v>-7.3190000000000005E-2</c:v>
                </c:pt>
                <c:pt idx="4084">
                  <c:v>-1.686E-2</c:v>
                </c:pt>
                <c:pt idx="4085">
                  <c:v>2.4176E-2</c:v>
                </c:pt>
                <c:pt idx="4086">
                  <c:v>4.6273000000000002E-2</c:v>
                </c:pt>
                <c:pt idx="4087">
                  <c:v>6.0817999999999997E-2</c:v>
                </c:pt>
                <c:pt idx="4088">
                  <c:v>7.3478000000000002E-2</c:v>
                </c:pt>
                <c:pt idx="4089">
                  <c:v>8.0950999999999995E-2</c:v>
                </c:pt>
                <c:pt idx="4090">
                  <c:v>8.14E-2</c:v>
                </c:pt>
                <c:pt idx="4091">
                  <c:v>7.4897000000000005E-2</c:v>
                </c:pt>
                <c:pt idx="4092">
                  <c:v>5.8645999999999997E-2</c:v>
                </c:pt>
                <c:pt idx="4093">
                  <c:v>3.5897999999999999E-2</c:v>
                </c:pt>
                <c:pt idx="4094">
                  <c:v>2.4615999999999999E-2</c:v>
                </c:pt>
                <c:pt idx="4095">
                  <c:v>3.9461000000000003E-2</c:v>
                </c:pt>
                <c:pt idx="4096">
                  <c:v>6.6418000000000005E-2</c:v>
                </c:pt>
                <c:pt idx="4097">
                  <c:v>7.4256000000000003E-2</c:v>
                </c:pt>
                <c:pt idx="4098">
                  <c:v>5.3811999999999999E-2</c:v>
                </c:pt>
                <c:pt idx="4099">
                  <c:v>2.7311999999999999E-2</c:v>
                </c:pt>
                <c:pt idx="4100">
                  <c:v>1.338E-2</c:v>
                </c:pt>
                <c:pt idx="4101">
                  <c:v>1.8194000000000001E-3</c:v>
                </c:pt>
                <c:pt idx="4102">
                  <c:v>-2.6459E-2</c:v>
                </c:pt>
                <c:pt idx="4103">
                  <c:v>-7.0068000000000005E-2</c:v>
                </c:pt>
                <c:pt idx="4104">
                  <c:v>-0.11065999999999999</c:v>
                </c:pt>
                <c:pt idx="4105">
                  <c:v>-0.13467999999999999</c:v>
                </c:pt>
                <c:pt idx="4106">
                  <c:v>-0.13941000000000001</c:v>
                </c:pt>
                <c:pt idx="4107">
                  <c:v>-0.12654000000000001</c:v>
                </c:pt>
                <c:pt idx="4108">
                  <c:v>-0.10235</c:v>
                </c:pt>
                <c:pt idx="4109">
                  <c:v>-7.8704999999999997E-2</c:v>
                </c:pt>
                <c:pt idx="4110">
                  <c:v>-6.4376000000000003E-2</c:v>
                </c:pt>
                <c:pt idx="4111">
                  <c:v>-6.0141E-2</c:v>
                </c:pt>
                <c:pt idx="4112">
                  <c:v>-6.8166000000000004E-2</c:v>
                </c:pt>
                <c:pt idx="4113">
                  <c:v>-9.5455999999999999E-2</c:v>
                </c:pt>
                <c:pt idx="4114">
                  <c:v>-0.13791999999999999</c:v>
                </c:pt>
                <c:pt idx="4115">
                  <c:v>-0.17177000000000001</c:v>
                </c:pt>
                <c:pt idx="4116">
                  <c:v>-0.17585000000000001</c:v>
                </c:pt>
                <c:pt idx="4117">
                  <c:v>-0.15731999999999999</c:v>
                </c:pt>
                <c:pt idx="4118">
                  <c:v>-0.14277000000000001</c:v>
                </c:pt>
                <c:pt idx="4119">
                  <c:v>-0.1489</c:v>
                </c:pt>
                <c:pt idx="4120">
                  <c:v>-0.17413000000000001</c:v>
                </c:pt>
                <c:pt idx="4121">
                  <c:v>-0.21204999999999999</c:v>
                </c:pt>
                <c:pt idx="4122">
                  <c:v>-0.25583</c:v>
                </c:pt>
                <c:pt idx="4123">
                  <c:v>-0.29188999999999998</c:v>
                </c:pt>
                <c:pt idx="4124">
                  <c:v>-0.30740000000000001</c:v>
                </c:pt>
                <c:pt idx="4125">
                  <c:v>-0.30671999999999999</c:v>
                </c:pt>
                <c:pt idx="4126">
                  <c:v>-0.30604999999999999</c:v>
                </c:pt>
                <c:pt idx="4127">
                  <c:v>-0.30941000000000002</c:v>
                </c:pt>
                <c:pt idx="4128">
                  <c:v>-0.30452000000000001</c:v>
                </c:pt>
                <c:pt idx="4129">
                  <c:v>-0.28632999999999997</c:v>
                </c:pt>
                <c:pt idx="4130">
                  <c:v>-0.26868999999999998</c:v>
                </c:pt>
                <c:pt idx="4131">
                  <c:v>-0.26450000000000001</c:v>
                </c:pt>
                <c:pt idx="4132">
                  <c:v>-0.26821</c:v>
                </c:pt>
                <c:pt idx="4133">
                  <c:v>-0.26872000000000001</c:v>
                </c:pt>
                <c:pt idx="4134">
                  <c:v>-0.26876</c:v>
                </c:pt>
                <c:pt idx="4135">
                  <c:v>-0.2782</c:v>
                </c:pt>
                <c:pt idx="4136">
                  <c:v>-0.29464000000000001</c:v>
                </c:pt>
                <c:pt idx="4137">
                  <c:v>-0.30413000000000001</c:v>
                </c:pt>
                <c:pt idx="4138">
                  <c:v>-0.29810999999999999</c:v>
                </c:pt>
                <c:pt idx="4139">
                  <c:v>-0.27811000000000002</c:v>
                </c:pt>
                <c:pt idx="4140">
                  <c:v>-0.24551000000000001</c:v>
                </c:pt>
                <c:pt idx="4141">
                  <c:v>-0.19925999999999999</c:v>
                </c:pt>
                <c:pt idx="4142">
                  <c:v>-0.14574000000000001</c:v>
                </c:pt>
                <c:pt idx="4143">
                  <c:v>-9.9382999999999999E-2</c:v>
                </c:pt>
                <c:pt idx="4144">
                  <c:v>-6.7502000000000006E-2</c:v>
                </c:pt>
                <c:pt idx="4145">
                  <c:v>-4.1085999999999998E-2</c:v>
                </c:pt>
                <c:pt idx="4146">
                  <c:v>-6.3432999999999996E-3</c:v>
                </c:pt>
                <c:pt idx="4147">
                  <c:v>3.8551000000000002E-2</c:v>
                </c:pt>
                <c:pt idx="4148">
                  <c:v>8.2680000000000003E-2</c:v>
                </c:pt>
                <c:pt idx="4149">
                  <c:v>0.11477</c:v>
                </c:pt>
                <c:pt idx="4150">
                  <c:v>0.13120999999999999</c:v>
                </c:pt>
                <c:pt idx="4151">
                  <c:v>0.13431000000000001</c:v>
                </c:pt>
                <c:pt idx="4152">
                  <c:v>0.12902</c:v>
                </c:pt>
                <c:pt idx="4153">
                  <c:v>0.12280000000000001</c:v>
                </c:pt>
                <c:pt idx="4154">
                  <c:v>0.12348000000000001</c:v>
                </c:pt>
                <c:pt idx="4155">
                  <c:v>0.13306000000000001</c:v>
                </c:pt>
                <c:pt idx="4156">
                  <c:v>0.1447</c:v>
                </c:pt>
                <c:pt idx="4157">
                  <c:v>0.14859</c:v>
                </c:pt>
                <c:pt idx="4158">
                  <c:v>0.14099999999999999</c:v>
                </c:pt>
                <c:pt idx="4159">
                  <c:v>0.12573999999999999</c:v>
                </c:pt>
                <c:pt idx="4160">
                  <c:v>0.10707999999999999</c:v>
                </c:pt>
                <c:pt idx="4161">
                  <c:v>8.4638000000000005E-2</c:v>
                </c:pt>
                <c:pt idx="4162">
                  <c:v>5.7683999999999999E-2</c:v>
                </c:pt>
                <c:pt idx="4163">
                  <c:v>3.1729E-2</c:v>
                </c:pt>
                <c:pt idx="4164">
                  <c:v>1.6222E-2</c:v>
                </c:pt>
                <c:pt idx="4165">
                  <c:v>1.4552000000000001E-2</c:v>
                </c:pt>
                <c:pt idx="4166">
                  <c:v>1.9161999999999998E-2</c:v>
                </c:pt>
                <c:pt idx="4167">
                  <c:v>1.813E-2</c:v>
                </c:pt>
                <c:pt idx="4168">
                  <c:v>4.9839000000000003E-3</c:v>
                </c:pt>
                <c:pt idx="4169">
                  <c:v>-1.8162999999999999E-2</c:v>
                </c:pt>
                <c:pt idx="4170">
                  <c:v>-4.3346000000000003E-2</c:v>
                </c:pt>
                <c:pt idx="4171">
                  <c:v>-5.9720000000000002E-2</c:v>
                </c:pt>
                <c:pt idx="4172">
                  <c:v>-5.7181999999999997E-2</c:v>
                </c:pt>
                <c:pt idx="4173">
                  <c:v>-3.3328000000000003E-2</c:v>
                </c:pt>
                <c:pt idx="4174">
                  <c:v>1.6413000000000001E-3</c:v>
                </c:pt>
                <c:pt idx="4175">
                  <c:v>3.1137999999999999E-2</c:v>
                </c:pt>
                <c:pt idx="4176">
                  <c:v>4.6892000000000003E-2</c:v>
                </c:pt>
                <c:pt idx="4177">
                  <c:v>5.6135999999999998E-2</c:v>
                </c:pt>
                <c:pt idx="4178">
                  <c:v>7.0890999999999996E-2</c:v>
                </c:pt>
                <c:pt idx="4179">
                  <c:v>9.0456999999999996E-2</c:v>
                </c:pt>
                <c:pt idx="4180">
                  <c:v>9.919E-2</c:v>
                </c:pt>
                <c:pt idx="4181">
                  <c:v>8.4950999999999999E-2</c:v>
                </c:pt>
                <c:pt idx="4182">
                  <c:v>5.6538999999999999E-2</c:v>
                </c:pt>
                <c:pt idx="4183">
                  <c:v>3.6067000000000002E-2</c:v>
                </c:pt>
                <c:pt idx="4184">
                  <c:v>3.3191999999999999E-2</c:v>
                </c:pt>
                <c:pt idx="4185">
                  <c:v>3.4702999999999998E-2</c:v>
                </c:pt>
                <c:pt idx="4186">
                  <c:v>2.5402999999999998E-2</c:v>
                </c:pt>
                <c:pt idx="4187">
                  <c:v>1.2633999999999999E-2</c:v>
                </c:pt>
                <c:pt idx="4188">
                  <c:v>1.8578999999999998E-2</c:v>
                </c:pt>
                <c:pt idx="4189">
                  <c:v>4.8769E-2</c:v>
                </c:pt>
                <c:pt idx="4190">
                  <c:v>8.0947000000000005E-2</c:v>
                </c:pt>
                <c:pt idx="4191">
                  <c:v>9.1145000000000004E-2</c:v>
                </c:pt>
                <c:pt idx="4192">
                  <c:v>8.1284999999999996E-2</c:v>
                </c:pt>
                <c:pt idx="4193">
                  <c:v>7.1832999999999994E-2</c:v>
                </c:pt>
                <c:pt idx="4194">
                  <c:v>7.3798000000000002E-2</c:v>
                </c:pt>
                <c:pt idx="4195">
                  <c:v>7.9961000000000004E-2</c:v>
                </c:pt>
                <c:pt idx="4196">
                  <c:v>8.1837999999999994E-2</c:v>
                </c:pt>
                <c:pt idx="4197">
                  <c:v>8.2404000000000005E-2</c:v>
                </c:pt>
                <c:pt idx="4198">
                  <c:v>8.7714E-2</c:v>
                </c:pt>
                <c:pt idx="4199">
                  <c:v>9.4941999999999999E-2</c:v>
                </c:pt>
                <c:pt idx="4200">
                  <c:v>9.6009999999999998E-2</c:v>
                </c:pt>
                <c:pt idx="4201">
                  <c:v>8.9416999999999996E-2</c:v>
                </c:pt>
                <c:pt idx="4202">
                  <c:v>8.2222000000000003E-2</c:v>
                </c:pt>
                <c:pt idx="4203">
                  <c:v>8.0246999999999999E-2</c:v>
                </c:pt>
                <c:pt idx="4204">
                  <c:v>7.9333000000000001E-2</c:v>
                </c:pt>
                <c:pt idx="4205">
                  <c:v>6.7200999999999997E-2</c:v>
                </c:pt>
                <c:pt idx="4206">
                  <c:v>3.4194000000000002E-2</c:v>
                </c:pt>
                <c:pt idx="4207">
                  <c:v>-1.6157000000000001E-2</c:v>
                </c:pt>
                <c:pt idx="4208">
                  <c:v>-6.6361000000000003E-2</c:v>
                </c:pt>
                <c:pt idx="4209">
                  <c:v>-9.5797999999999994E-2</c:v>
                </c:pt>
                <c:pt idx="4210">
                  <c:v>-9.3630000000000005E-2</c:v>
                </c:pt>
                <c:pt idx="4211">
                  <c:v>-6.2729999999999994E-2</c:v>
                </c:pt>
                <c:pt idx="4212">
                  <c:v>-1.4603E-2</c:v>
                </c:pt>
                <c:pt idx="4213">
                  <c:v>3.6958999999999999E-2</c:v>
                </c:pt>
                <c:pt idx="4214">
                  <c:v>8.0015000000000003E-2</c:v>
                </c:pt>
                <c:pt idx="4215">
                  <c:v>0.10767</c:v>
                </c:pt>
                <c:pt idx="4216">
                  <c:v>0.11897000000000001</c:v>
                </c:pt>
                <c:pt idx="4217">
                  <c:v>0.11613</c:v>
                </c:pt>
                <c:pt idx="4218">
                  <c:v>0.10246</c:v>
                </c:pt>
                <c:pt idx="4219">
                  <c:v>8.3906999999999995E-2</c:v>
                </c:pt>
                <c:pt idx="4220">
                  <c:v>6.8681000000000006E-2</c:v>
                </c:pt>
                <c:pt idx="4221">
                  <c:v>6.1934000000000003E-2</c:v>
                </c:pt>
                <c:pt idx="4222">
                  <c:v>6.4467999999999998E-2</c:v>
                </c:pt>
                <c:pt idx="4223">
                  <c:v>8.0018000000000006E-2</c:v>
                </c:pt>
                <c:pt idx="4224">
                  <c:v>0.11713999999999999</c:v>
                </c:pt>
                <c:pt idx="4225">
                  <c:v>0.17527000000000001</c:v>
                </c:pt>
                <c:pt idx="4226">
                  <c:v>0.23366999999999999</c:v>
                </c:pt>
                <c:pt idx="4227">
                  <c:v>0.26672000000000001</c:v>
                </c:pt>
                <c:pt idx="4228">
                  <c:v>0.27155000000000001</c:v>
                </c:pt>
                <c:pt idx="4229">
                  <c:v>0.27007999999999999</c:v>
                </c:pt>
                <c:pt idx="4230">
                  <c:v>0.28151999999999999</c:v>
                </c:pt>
                <c:pt idx="4231">
                  <c:v>0.30281000000000002</c:v>
                </c:pt>
                <c:pt idx="4232">
                  <c:v>0.32014999999999999</c:v>
                </c:pt>
                <c:pt idx="4233">
                  <c:v>0.32952999999999999</c:v>
                </c:pt>
                <c:pt idx="4234">
                  <c:v>0.33734999999999998</c:v>
                </c:pt>
                <c:pt idx="4235">
                  <c:v>0.34650999999999998</c:v>
                </c:pt>
                <c:pt idx="4236">
                  <c:v>0.35027000000000003</c:v>
                </c:pt>
                <c:pt idx="4237">
                  <c:v>0.33917999999999998</c:v>
                </c:pt>
                <c:pt idx="4238">
                  <c:v>0.31014999999999998</c:v>
                </c:pt>
                <c:pt idx="4239">
                  <c:v>0.27012000000000003</c:v>
                </c:pt>
                <c:pt idx="4240">
                  <c:v>0.23152</c:v>
                </c:pt>
                <c:pt idx="4241">
                  <c:v>0.20039999999999999</c:v>
                </c:pt>
                <c:pt idx="4242">
                  <c:v>0.16880999999999999</c:v>
                </c:pt>
                <c:pt idx="4243">
                  <c:v>0.12497999999999999</c:v>
                </c:pt>
                <c:pt idx="4244">
                  <c:v>7.2487999999999997E-2</c:v>
                </c:pt>
                <c:pt idx="4245">
                  <c:v>3.1806000000000001E-2</c:v>
                </c:pt>
                <c:pt idx="4246">
                  <c:v>1.949E-2</c:v>
                </c:pt>
                <c:pt idx="4247">
                  <c:v>3.1928999999999999E-2</c:v>
                </c:pt>
                <c:pt idx="4248">
                  <c:v>5.2587000000000002E-2</c:v>
                </c:pt>
                <c:pt idx="4249">
                  <c:v>6.8113000000000007E-2</c:v>
                </c:pt>
                <c:pt idx="4250">
                  <c:v>7.4096999999999996E-2</c:v>
                </c:pt>
                <c:pt idx="4251">
                  <c:v>7.3899999999999993E-2</c:v>
                </c:pt>
                <c:pt idx="4252">
                  <c:v>7.7796000000000004E-2</c:v>
                </c:pt>
                <c:pt idx="4253">
                  <c:v>9.5148999999999997E-2</c:v>
                </c:pt>
                <c:pt idx="4254">
                  <c:v>0.12019000000000001</c:v>
                </c:pt>
                <c:pt idx="4255">
                  <c:v>0.13302</c:v>
                </c:pt>
                <c:pt idx="4256">
                  <c:v>0.12314</c:v>
                </c:pt>
                <c:pt idx="4257">
                  <c:v>0.10501000000000001</c:v>
                </c:pt>
                <c:pt idx="4258">
                  <c:v>9.9646999999999999E-2</c:v>
                </c:pt>
                <c:pt idx="4259">
                  <c:v>0.10621999999999999</c:v>
                </c:pt>
                <c:pt idx="4260">
                  <c:v>0.10427</c:v>
                </c:pt>
                <c:pt idx="4261">
                  <c:v>8.319E-2</c:v>
                </c:pt>
                <c:pt idx="4262">
                  <c:v>5.7787999999999999E-2</c:v>
                </c:pt>
                <c:pt idx="4263">
                  <c:v>5.2426E-2</c:v>
                </c:pt>
                <c:pt idx="4264">
                  <c:v>7.7221999999999999E-2</c:v>
                </c:pt>
                <c:pt idx="4265">
                  <c:v>0.12196</c:v>
                </c:pt>
                <c:pt idx="4266">
                  <c:v>0.16711000000000001</c:v>
                </c:pt>
                <c:pt idx="4267">
                  <c:v>0.19839999999999999</c:v>
                </c:pt>
                <c:pt idx="4268">
                  <c:v>0.21542</c:v>
                </c:pt>
                <c:pt idx="4269">
                  <c:v>0.22896</c:v>
                </c:pt>
                <c:pt idx="4270">
                  <c:v>0.24911</c:v>
                </c:pt>
                <c:pt idx="4271">
                  <c:v>0.27634999999999998</c:v>
                </c:pt>
                <c:pt idx="4272">
                  <c:v>0.30454999999999999</c:v>
                </c:pt>
                <c:pt idx="4273">
                  <c:v>0.32845000000000002</c:v>
                </c:pt>
                <c:pt idx="4274">
                  <c:v>0.34433999999999998</c:v>
                </c:pt>
                <c:pt idx="4275">
                  <c:v>0.34741</c:v>
                </c:pt>
                <c:pt idx="4276">
                  <c:v>0.33463999999999999</c:v>
                </c:pt>
                <c:pt idx="4277">
                  <c:v>0.31058000000000002</c:v>
                </c:pt>
                <c:pt idx="4278">
                  <c:v>0.28669</c:v>
                </c:pt>
                <c:pt idx="4279">
                  <c:v>0.27415</c:v>
                </c:pt>
                <c:pt idx="4280">
                  <c:v>0.27561999999999998</c:v>
                </c:pt>
                <c:pt idx="4281">
                  <c:v>0.28026000000000001</c:v>
                </c:pt>
                <c:pt idx="4282">
                  <c:v>0.26923999999999998</c:v>
                </c:pt>
                <c:pt idx="4283">
                  <c:v>0.23580999999999999</c:v>
                </c:pt>
                <c:pt idx="4284">
                  <c:v>0.20116999999999999</c:v>
                </c:pt>
                <c:pt idx="4285">
                  <c:v>0.1978</c:v>
                </c:pt>
                <c:pt idx="4286">
                  <c:v>0.23097000000000001</c:v>
                </c:pt>
                <c:pt idx="4287">
                  <c:v>0.26955000000000001</c:v>
                </c:pt>
                <c:pt idx="4288">
                  <c:v>0.28532000000000002</c:v>
                </c:pt>
                <c:pt idx="4289">
                  <c:v>0.28821000000000002</c:v>
                </c:pt>
                <c:pt idx="4290">
                  <c:v>0.30691000000000002</c:v>
                </c:pt>
                <c:pt idx="4291">
                  <c:v>0.34516000000000002</c:v>
                </c:pt>
                <c:pt idx="4292">
                  <c:v>0.37879000000000002</c:v>
                </c:pt>
                <c:pt idx="4293">
                  <c:v>0.39215</c:v>
                </c:pt>
                <c:pt idx="4294">
                  <c:v>0.39449000000000001</c:v>
                </c:pt>
                <c:pt idx="4295">
                  <c:v>0.39713999999999999</c:v>
                </c:pt>
                <c:pt idx="4296">
                  <c:v>0.39560000000000001</c:v>
                </c:pt>
                <c:pt idx="4297">
                  <c:v>0.38346999999999998</c:v>
                </c:pt>
                <c:pt idx="4298">
                  <c:v>0.36736000000000002</c:v>
                </c:pt>
                <c:pt idx="4299">
                  <c:v>0.35655999999999999</c:v>
                </c:pt>
                <c:pt idx="4300">
                  <c:v>0.34932000000000002</c:v>
                </c:pt>
                <c:pt idx="4301">
                  <c:v>0.34033999999999998</c:v>
                </c:pt>
                <c:pt idx="4302">
                  <c:v>0.33287</c:v>
                </c:pt>
                <c:pt idx="4303">
                  <c:v>0.33306000000000002</c:v>
                </c:pt>
                <c:pt idx="4304">
                  <c:v>0.33960000000000001</c:v>
                </c:pt>
                <c:pt idx="4305">
                  <c:v>0.34894999999999998</c:v>
                </c:pt>
                <c:pt idx="4306">
                  <c:v>0.36452000000000001</c:v>
                </c:pt>
                <c:pt idx="4307">
                  <c:v>0.38984000000000002</c:v>
                </c:pt>
                <c:pt idx="4308">
                  <c:v>0.41726999999999997</c:v>
                </c:pt>
                <c:pt idx="4309">
                  <c:v>0.43484</c:v>
                </c:pt>
                <c:pt idx="4310">
                  <c:v>0.44263000000000002</c:v>
                </c:pt>
                <c:pt idx="4311">
                  <c:v>0.45162999999999998</c:v>
                </c:pt>
                <c:pt idx="4312">
                  <c:v>0.46614</c:v>
                </c:pt>
                <c:pt idx="4313">
                  <c:v>0.47693999999999998</c:v>
                </c:pt>
                <c:pt idx="4314">
                  <c:v>0.47566000000000003</c:v>
                </c:pt>
                <c:pt idx="4315">
                  <c:v>0.46888999999999997</c:v>
                </c:pt>
                <c:pt idx="4316">
                  <c:v>0.47278999999999999</c:v>
                </c:pt>
                <c:pt idx="4317">
                  <c:v>0.49617</c:v>
                </c:pt>
                <c:pt idx="4318">
                  <c:v>0.53298999999999996</c:v>
                </c:pt>
                <c:pt idx="4319">
                  <c:v>0.57042000000000004</c:v>
                </c:pt>
                <c:pt idx="4320">
                  <c:v>0.60046999999999995</c:v>
                </c:pt>
                <c:pt idx="4321">
                  <c:v>0.62207000000000001</c:v>
                </c:pt>
                <c:pt idx="4322">
                  <c:v>0.63512000000000002</c:v>
                </c:pt>
                <c:pt idx="4323">
                  <c:v>0.63792000000000004</c:v>
                </c:pt>
                <c:pt idx="4324">
                  <c:v>0.63188999999999995</c:v>
                </c:pt>
                <c:pt idx="4325">
                  <c:v>0.62390999999999996</c:v>
                </c:pt>
                <c:pt idx="4326">
                  <c:v>0.61926000000000003</c:v>
                </c:pt>
                <c:pt idx="4327">
                  <c:v>0.61524999999999996</c:v>
                </c:pt>
                <c:pt idx="4328">
                  <c:v>0.60684000000000005</c:v>
                </c:pt>
                <c:pt idx="4329">
                  <c:v>0.59555999999999998</c:v>
                </c:pt>
                <c:pt idx="4330">
                  <c:v>0.58689000000000002</c:v>
                </c:pt>
                <c:pt idx="4331">
                  <c:v>0.58172000000000001</c:v>
                </c:pt>
                <c:pt idx="4332">
                  <c:v>0.57889999999999997</c:v>
                </c:pt>
                <c:pt idx="4333">
                  <c:v>0.58411999999999997</c:v>
                </c:pt>
                <c:pt idx="4334">
                  <c:v>0.60531999999999997</c:v>
                </c:pt>
                <c:pt idx="4335">
                  <c:v>0.63765000000000005</c:v>
                </c:pt>
                <c:pt idx="4336">
                  <c:v>0.66498000000000002</c:v>
                </c:pt>
                <c:pt idx="4337">
                  <c:v>0.68083000000000005</c:v>
                </c:pt>
                <c:pt idx="4338">
                  <c:v>0.69623999999999997</c:v>
                </c:pt>
                <c:pt idx="4339">
                  <c:v>0.71902999999999995</c:v>
                </c:pt>
                <c:pt idx="4340">
                  <c:v>0.73509999999999998</c:v>
                </c:pt>
                <c:pt idx="4341">
                  <c:v>0.72241999999999995</c:v>
                </c:pt>
                <c:pt idx="4342">
                  <c:v>0.67856000000000005</c:v>
                </c:pt>
                <c:pt idx="4343">
                  <c:v>0.62343999999999999</c:v>
                </c:pt>
                <c:pt idx="4344">
                  <c:v>0.57720000000000005</c:v>
                </c:pt>
                <c:pt idx="4345">
                  <c:v>0.54564000000000001</c:v>
                </c:pt>
                <c:pt idx="4346">
                  <c:v>0.52719000000000005</c:v>
                </c:pt>
                <c:pt idx="4347">
                  <c:v>0.52341000000000004</c:v>
                </c:pt>
                <c:pt idx="4348">
                  <c:v>0.53759000000000001</c:v>
                </c:pt>
                <c:pt idx="4349">
                  <c:v>0.56705000000000005</c:v>
                </c:pt>
                <c:pt idx="4350">
                  <c:v>0.59963999999999995</c:v>
                </c:pt>
                <c:pt idx="4351">
                  <c:v>0.61756</c:v>
                </c:pt>
                <c:pt idx="4352">
                  <c:v>0.60812999999999995</c:v>
                </c:pt>
                <c:pt idx="4353">
                  <c:v>0.57582</c:v>
                </c:pt>
                <c:pt idx="4354">
                  <c:v>0.54252</c:v>
                </c:pt>
                <c:pt idx="4355">
                  <c:v>0.53019000000000005</c:v>
                </c:pt>
                <c:pt idx="4356">
                  <c:v>0.54198999999999997</c:v>
                </c:pt>
                <c:pt idx="4357">
                  <c:v>0.56177999999999995</c:v>
                </c:pt>
                <c:pt idx="4358">
                  <c:v>0.56988000000000005</c:v>
                </c:pt>
                <c:pt idx="4359">
                  <c:v>0.55657000000000001</c:v>
                </c:pt>
                <c:pt idx="4360">
                  <c:v>0.52534000000000003</c:v>
                </c:pt>
                <c:pt idx="4361">
                  <c:v>0.49080000000000001</c:v>
                </c:pt>
                <c:pt idx="4362">
                  <c:v>0.47155999999999998</c:v>
                </c:pt>
                <c:pt idx="4363">
                  <c:v>0.47610999999999998</c:v>
                </c:pt>
                <c:pt idx="4364">
                  <c:v>0.49293999999999999</c:v>
                </c:pt>
                <c:pt idx="4365">
                  <c:v>0.50002999999999997</c:v>
                </c:pt>
                <c:pt idx="4366">
                  <c:v>0.48670000000000002</c:v>
                </c:pt>
                <c:pt idx="4367">
                  <c:v>0.46271000000000001</c:v>
                </c:pt>
                <c:pt idx="4368">
                  <c:v>0.44503999999999999</c:v>
                </c:pt>
                <c:pt idx="4369">
                  <c:v>0.43946000000000002</c:v>
                </c:pt>
                <c:pt idx="4370">
                  <c:v>0.43630000000000002</c:v>
                </c:pt>
                <c:pt idx="4371">
                  <c:v>0.42143000000000003</c:v>
                </c:pt>
                <c:pt idx="4372">
                  <c:v>0.3911</c:v>
                </c:pt>
                <c:pt idx="4373">
                  <c:v>0.35836000000000001</c:v>
                </c:pt>
                <c:pt idx="4374">
                  <c:v>0.34366000000000002</c:v>
                </c:pt>
                <c:pt idx="4375">
                  <c:v>0.35574</c:v>
                </c:pt>
                <c:pt idx="4376">
                  <c:v>0.38371</c:v>
                </c:pt>
                <c:pt idx="4377">
                  <c:v>0.41222999999999999</c:v>
                </c:pt>
                <c:pt idx="4378">
                  <c:v>0.44116</c:v>
                </c:pt>
                <c:pt idx="4379">
                  <c:v>0.48110999999999998</c:v>
                </c:pt>
                <c:pt idx="4380">
                  <c:v>0.53064</c:v>
                </c:pt>
                <c:pt idx="4381">
                  <c:v>0.56955999999999996</c:v>
                </c:pt>
                <c:pt idx="4382">
                  <c:v>0.58135000000000003</c:v>
                </c:pt>
                <c:pt idx="4383">
                  <c:v>0.57515000000000005</c:v>
                </c:pt>
                <c:pt idx="4384">
                  <c:v>0.57765999999999995</c:v>
                </c:pt>
                <c:pt idx="4385">
                  <c:v>0.60572999999999999</c:v>
                </c:pt>
                <c:pt idx="4386">
                  <c:v>0.65222000000000002</c:v>
                </c:pt>
                <c:pt idx="4387">
                  <c:v>0.69633999999999996</c:v>
                </c:pt>
                <c:pt idx="4388">
                  <c:v>0.72248000000000001</c:v>
                </c:pt>
                <c:pt idx="4389">
                  <c:v>0.72953999999999997</c:v>
                </c:pt>
                <c:pt idx="4390">
                  <c:v>0.72704999999999997</c:v>
                </c:pt>
                <c:pt idx="4391">
                  <c:v>0.72497</c:v>
                </c:pt>
                <c:pt idx="4392">
                  <c:v>0.72711999999999999</c:v>
                </c:pt>
                <c:pt idx="4393">
                  <c:v>0.73351999999999995</c:v>
                </c:pt>
                <c:pt idx="4394">
                  <c:v>0.74578999999999995</c:v>
                </c:pt>
                <c:pt idx="4395">
                  <c:v>0.76488999999999996</c:v>
                </c:pt>
                <c:pt idx="4396">
                  <c:v>0.78386999999999996</c:v>
                </c:pt>
                <c:pt idx="4397">
                  <c:v>0.79024000000000005</c:v>
                </c:pt>
                <c:pt idx="4398">
                  <c:v>0.78042999999999996</c:v>
                </c:pt>
                <c:pt idx="4399">
                  <c:v>0.76724000000000003</c:v>
                </c:pt>
                <c:pt idx="4400">
                  <c:v>0.76680000000000004</c:v>
                </c:pt>
                <c:pt idx="4401">
                  <c:v>0.77988999999999997</c:v>
                </c:pt>
                <c:pt idx="4402">
                  <c:v>0.79179999999999995</c:v>
                </c:pt>
                <c:pt idx="4403">
                  <c:v>0.78988000000000003</c:v>
                </c:pt>
                <c:pt idx="4404">
                  <c:v>0.77581</c:v>
                </c:pt>
                <c:pt idx="4405">
                  <c:v>0.76007000000000002</c:v>
                </c:pt>
                <c:pt idx="4406">
                  <c:v>0.74963000000000002</c:v>
                </c:pt>
                <c:pt idx="4407">
                  <c:v>0.74402999999999997</c:v>
                </c:pt>
                <c:pt idx="4408">
                  <c:v>0.74036999999999997</c:v>
                </c:pt>
                <c:pt idx="4409">
                  <c:v>0.73780999999999997</c:v>
                </c:pt>
                <c:pt idx="4410">
                  <c:v>0.73592999999999997</c:v>
                </c:pt>
                <c:pt idx="4411">
                  <c:v>0.73065999999999998</c:v>
                </c:pt>
                <c:pt idx="4412">
                  <c:v>0.71553</c:v>
                </c:pt>
                <c:pt idx="4413">
                  <c:v>0.68964999999999999</c:v>
                </c:pt>
                <c:pt idx="4414">
                  <c:v>0.6633</c:v>
                </c:pt>
                <c:pt idx="4415">
                  <c:v>0.65129000000000004</c:v>
                </c:pt>
                <c:pt idx="4416">
                  <c:v>0.65902000000000005</c:v>
                </c:pt>
                <c:pt idx="4417">
                  <c:v>0.67927999999999999</c:v>
                </c:pt>
                <c:pt idx="4418">
                  <c:v>0.70440999999999998</c:v>
                </c:pt>
                <c:pt idx="4419">
                  <c:v>0.73582000000000003</c:v>
                </c:pt>
                <c:pt idx="4420">
                  <c:v>0.77564</c:v>
                </c:pt>
                <c:pt idx="4421">
                  <c:v>0.81377999999999995</c:v>
                </c:pt>
                <c:pt idx="4422">
                  <c:v>0.83294000000000001</c:v>
                </c:pt>
                <c:pt idx="4423">
                  <c:v>0.82728000000000002</c:v>
                </c:pt>
                <c:pt idx="4424">
                  <c:v>0.80791000000000002</c:v>
                </c:pt>
                <c:pt idx="4425">
                  <c:v>0.78774999999999995</c:v>
                </c:pt>
                <c:pt idx="4426">
                  <c:v>0.76929000000000003</c:v>
                </c:pt>
                <c:pt idx="4427">
                  <c:v>0.75138000000000005</c:v>
                </c:pt>
                <c:pt idx="4428">
                  <c:v>0.73931000000000002</c:v>
                </c:pt>
                <c:pt idx="4429">
                  <c:v>0.73839999999999995</c:v>
                </c:pt>
                <c:pt idx="4430">
                  <c:v>0.74182000000000003</c:v>
                </c:pt>
                <c:pt idx="4431">
                  <c:v>0.73538999999999999</c:v>
                </c:pt>
                <c:pt idx="4432">
                  <c:v>0.71567999999999998</c:v>
                </c:pt>
                <c:pt idx="4433">
                  <c:v>0.69484000000000001</c:v>
                </c:pt>
                <c:pt idx="4434">
                  <c:v>0.68474999999999997</c:v>
                </c:pt>
                <c:pt idx="4435">
                  <c:v>0.68306</c:v>
                </c:pt>
                <c:pt idx="4436">
                  <c:v>0.67837000000000003</c:v>
                </c:pt>
                <c:pt idx="4437">
                  <c:v>0.66368000000000005</c:v>
                </c:pt>
                <c:pt idx="4438">
                  <c:v>0.63885000000000003</c:v>
                </c:pt>
                <c:pt idx="4439">
                  <c:v>0.60297000000000001</c:v>
                </c:pt>
                <c:pt idx="4440">
                  <c:v>0.55113999999999996</c:v>
                </c:pt>
                <c:pt idx="4441">
                  <c:v>0.48115000000000002</c:v>
                </c:pt>
                <c:pt idx="4442">
                  <c:v>0.40178999999999998</c:v>
                </c:pt>
                <c:pt idx="4443">
                  <c:v>0.33240999999999998</c:v>
                </c:pt>
                <c:pt idx="4444">
                  <c:v>0.29071999999999998</c:v>
                </c:pt>
                <c:pt idx="4445">
                  <c:v>0.27714</c:v>
                </c:pt>
                <c:pt idx="4446">
                  <c:v>0.27317000000000002</c:v>
                </c:pt>
                <c:pt idx="4447">
                  <c:v>0.26073000000000002</c:v>
                </c:pt>
                <c:pt idx="4448">
                  <c:v>0.24188000000000001</c:v>
                </c:pt>
                <c:pt idx="4449">
                  <c:v>0.23202</c:v>
                </c:pt>
                <c:pt idx="4450">
                  <c:v>0.23413</c:v>
                </c:pt>
                <c:pt idx="4451">
                  <c:v>0.23247999999999999</c:v>
                </c:pt>
                <c:pt idx="4452">
                  <c:v>0.21653</c:v>
                </c:pt>
                <c:pt idx="4453">
                  <c:v>0.19674</c:v>
                </c:pt>
                <c:pt idx="4454">
                  <c:v>0.18493999999999999</c:v>
                </c:pt>
                <c:pt idx="4455">
                  <c:v>0.17113999999999999</c:v>
                </c:pt>
                <c:pt idx="4456">
                  <c:v>0.13861000000000001</c:v>
                </c:pt>
                <c:pt idx="4457">
                  <c:v>9.5605999999999997E-2</c:v>
                </c:pt>
                <c:pt idx="4458">
                  <c:v>6.9938E-2</c:v>
                </c:pt>
                <c:pt idx="4459">
                  <c:v>7.0525000000000004E-2</c:v>
                </c:pt>
                <c:pt idx="4460">
                  <c:v>7.6108999999999996E-2</c:v>
                </c:pt>
                <c:pt idx="4461">
                  <c:v>6.9361999999999993E-2</c:v>
                </c:pt>
                <c:pt idx="4462">
                  <c:v>6.1489000000000002E-2</c:v>
                </c:pt>
                <c:pt idx="4463">
                  <c:v>6.9062999999999999E-2</c:v>
                </c:pt>
                <c:pt idx="4464">
                  <c:v>8.3310999999999996E-2</c:v>
                </c:pt>
                <c:pt idx="4465">
                  <c:v>8.2469000000000001E-2</c:v>
                </c:pt>
                <c:pt idx="4466">
                  <c:v>6.6083000000000003E-2</c:v>
                </c:pt>
                <c:pt idx="4467">
                  <c:v>5.6479000000000001E-2</c:v>
                </c:pt>
                <c:pt idx="4468">
                  <c:v>6.7000000000000004E-2</c:v>
                </c:pt>
                <c:pt idx="4469">
                  <c:v>8.5060999999999998E-2</c:v>
                </c:pt>
                <c:pt idx="4470">
                  <c:v>8.8891999999999999E-2</c:v>
                </c:pt>
                <c:pt idx="4471">
                  <c:v>6.9097000000000006E-2</c:v>
                </c:pt>
                <c:pt idx="4472">
                  <c:v>3.2336999999999998E-2</c:v>
                </c:pt>
                <c:pt idx="4473">
                  <c:v>-5.0290999999999999E-3</c:v>
                </c:pt>
                <c:pt idx="4474">
                  <c:v>-2.5314E-2</c:v>
                </c:pt>
                <c:pt idx="4475">
                  <c:v>-2.2918000000000001E-2</c:v>
                </c:pt>
                <c:pt idx="4476">
                  <c:v>-1.3077E-2</c:v>
                </c:pt>
                <c:pt idx="4477">
                  <c:v>-1.8192E-2</c:v>
                </c:pt>
                <c:pt idx="4478">
                  <c:v>-4.2721000000000002E-2</c:v>
                </c:pt>
                <c:pt idx="4479">
                  <c:v>-7.0452000000000001E-2</c:v>
                </c:pt>
                <c:pt idx="4480">
                  <c:v>-8.7974999999999998E-2</c:v>
                </c:pt>
                <c:pt idx="4481">
                  <c:v>-9.8543000000000006E-2</c:v>
                </c:pt>
                <c:pt idx="4482">
                  <c:v>-0.10815</c:v>
                </c:pt>
                <c:pt idx="4483">
                  <c:v>-0.11179</c:v>
                </c:pt>
                <c:pt idx="4484">
                  <c:v>-0.10390000000000001</c:v>
                </c:pt>
                <c:pt idx="4485">
                  <c:v>-9.1744000000000006E-2</c:v>
                </c:pt>
                <c:pt idx="4486">
                  <c:v>-8.4640000000000007E-2</c:v>
                </c:pt>
                <c:pt idx="4487">
                  <c:v>-7.6936000000000004E-2</c:v>
                </c:pt>
                <c:pt idx="4488">
                  <c:v>-5.8194999999999997E-2</c:v>
                </c:pt>
                <c:pt idx="4489">
                  <c:v>-3.8086000000000002E-2</c:v>
                </c:pt>
                <c:pt idx="4490">
                  <c:v>-4.2686000000000002E-2</c:v>
                </c:pt>
                <c:pt idx="4491">
                  <c:v>-7.9627000000000003E-2</c:v>
                </c:pt>
                <c:pt idx="4492">
                  <c:v>-0.12088</c:v>
                </c:pt>
                <c:pt idx="4493">
                  <c:v>-0.13100000000000001</c:v>
                </c:pt>
                <c:pt idx="4494">
                  <c:v>-0.10458000000000001</c:v>
                </c:pt>
                <c:pt idx="4495">
                  <c:v>-6.5662999999999999E-2</c:v>
                </c:pt>
                <c:pt idx="4496">
                  <c:v>-3.7275999999999997E-2</c:v>
                </c:pt>
                <c:pt idx="4497">
                  <c:v>-2.5219999999999999E-2</c:v>
                </c:pt>
                <c:pt idx="4498">
                  <c:v>-2.8761999999999999E-2</c:v>
                </c:pt>
                <c:pt idx="4499">
                  <c:v>-4.9425999999999998E-2</c:v>
                </c:pt>
                <c:pt idx="4500">
                  <c:v>-8.2306000000000004E-2</c:v>
                </c:pt>
                <c:pt idx="4501">
                  <c:v>-0.11162999999999999</c:v>
                </c:pt>
                <c:pt idx="4502">
                  <c:v>-0.12645000000000001</c:v>
                </c:pt>
                <c:pt idx="4503">
                  <c:v>-0.13375999999999999</c:v>
                </c:pt>
                <c:pt idx="4504">
                  <c:v>-0.14494000000000001</c:v>
                </c:pt>
                <c:pt idx="4505">
                  <c:v>-0.15406</c:v>
                </c:pt>
                <c:pt idx="4506">
                  <c:v>-0.14358000000000001</c:v>
                </c:pt>
                <c:pt idx="4507">
                  <c:v>-0.11154</c:v>
                </c:pt>
                <c:pt idx="4508">
                  <c:v>-8.0092999999999998E-2</c:v>
                </c:pt>
                <c:pt idx="4509">
                  <c:v>-7.1837999999999999E-2</c:v>
                </c:pt>
                <c:pt idx="4510">
                  <c:v>-8.6451E-2</c:v>
                </c:pt>
                <c:pt idx="4511">
                  <c:v>-0.10466</c:v>
                </c:pt>
                <c:pt idx="4512">
                  <c:v>-0.10722</c:v>
                </c:pt>
                <c:pt idx="4513">
                  <c:v>-8.6401000000000006E-2</c:v>
                </c:pt>
                <c:pt idx="4514">
                  <c:v>-4.9350999999999999E-2</c:v>
                </c:pt>
                <c:pt idx="4515">
                  <c:v>-1.7253999999999999E-2</c:v>
                </c:pt>
                <c:pt idx="4516">
                  <c:v>-1.1953999999999999E-2</c:v>
                </c:pt>
                <c:pt idx="4517">
                  <c:v>-3.2946999999999997E-2</c:v>
                </c:pt>
                <c:pt idx="4518">
                  <c:v>-5.3857000000000002E-2</c:v>
                </c:pt>
                <c:pt idx="4519">
                  <c:v>-5.2200000000000003E-2</c:v>
                </c:pt>
                <c:pt idx="4520">
                  <c:v>-3.7435999999999997E-2</c:v>
                </c:pt>
                <c:pt idx="4521">
                  <c:v>-3.7761000000000003E-2</c:v>
                </c:pt>
                <c:pt idx="4522">
                  <c:v>-6.3347000000000001E-2</c:v>
                </c:pt>
                <c:pt idx="4523">
                  <c:v>-9.7520999999999997E-2</c:v>
                </c:pt>
                <c:pt idx="4524">
                  <c:v>-0.12418999999999999</c:v>
                </c:pt>
                <c:pt idx="4525">
                  <c:v>-0.14729999999999999</c:v>
                </c:pt>
                <c:pt idx="4526">
                  <c:v>-0.17609</c:v>
                </c:pt>
                <c:pt idx="4527">
                  <c:v>-0.20388000000000001</c:v>
                </c:pt>
                <c:pt idx="4528">
                  <c:v>-0.21371000000000001</c:v>
                </c:pt>
                <c:pt idx="4529">
                  <c:v>-0.20011000000000001</c:v>
                </c:pt>
                <c:pt idx="4530">
                  <c:v>-0.17562</c:v>
                </c:pt>
                <c:pt idx="4531">
                  <c:v>-0.15719</c:v>
                </c:pt>
                <c:pt idx="4532">
                  <c:v>-0.15317</c:v>
                </c:pt>
                <c:pt idx="4533">
                  <c:v>-0.16333</c:v>
                </c:pt>
                <c:pt idx="4534">
                  <c:v>-0.18443000000000001</c:v>
                </c:pt>
                <c:pt idx="4535">
                  <c:v>-0.21179000000000001</c:v>
                </c:pt>
                <c:pt idx="4536">
                  <c:v>-0.23799000000000001</c:v>
                </c:pt>
                <c:pt idx="4537">
                  <c:v>-0.25555</c:v>
                </c:pt>
                <c:pt idx="4538">
                  <c:v>-0.26424999999999998</c:v>
                </c:pt>
                <c:pt idx="4539">
                  <c:v>-0.27401999999999999</c:v>
                </c:pt>
                <c:pt idx="4540">
                  <c:v>-0.29420000000000002</c:v>
                </c:pt>
                <c:pt idx="4541">
                  <c:v>-0.31744</c:v>
                </c:pt>
                <c:pt idx="4542">
                  <c:v>-0.32180999999999998</c:v>
                </c:pt>
                <c:pt idx="4543">
                  <c:v>-0.29642000000000002</c:v>
                </c:pt>
                <c:pt idx="4544">
                  <c:v>-0.25903999999999999</c:v>
                </c:pt>
                <c:pt idx="4545">
                  <c:v>-0.23751</c:v>
                </c:pt>
                <c:pt idx="4546">
                  <c:v>-0.23696999999999999</c:v>
                </c:pt>
                <c:pt idx="4547">
                  <c:v>-0.23946999999999999</c:v>
                </c:pt>
                <c:pt idx="4548">
                  <c:v>-0.23501</c:v>
                </c:pt>
                <c:pt idx="4549">
                  <c:v>-0.23391000000000001</c:v>
                </c:pt>
                <c:pt idx="4550">
                  <c:v>-0.24109</c:v>
                </c:pt>
                <c:pt idx="4551">
                  <c:v>-0.23845</c:v>
                </c:pt>
                <c:pt idx="4552">
                  <c:v>-0.21124999999999999</c:v>
                </c:pt>
                <c:pt idx="4553">
                  <c:v>-0.17949999999999999</c:v>
                </c:pt>
                <c:pt idx="4554">
                  <c:v>-0.17829999999999999</c:v>
                </c:pt>
                <c:pt idx="4555">
                  <c:v>-0.20893</c:v>
                </c:pt>
                <c:pt idx="4556">
                  <c:v>-0.23338999999999999</c:v>
                </c:pt>
                <c:pt idx="4557">
                  <c:v>-0.22439000000000001</c:v>
                </c:pt>
                <c:pt idx="4558">
                  <c:v>-0.20027</c:v>
                </c:pt>
                <c:pt idx="4559">
                  <c:v>-0.19700999999999999</c:v>
                </c:pt>
                <c:pt idx="4560">
                  <c:v>-0.22081999999999999</c:v>
                </c:pt>
                <c:pt idx="4561">
                  <c:v>-0.24682000000000001</c:v>
                </c:pt>
                <c:pt idx="4562">
                  <c:v>-0.25656000000000001</c:v>
                </c:pt>
                <c:pt idx="4563">
                  <c:v>-0.25657000000000002</c:v>
                </c:pt>
                <c:pt idx="4564">
                  <c:v>-0.25928000000000001</c:v>
                </c:pt>
                <c:pt idx="4565">
                  <c:v>-0.26400000000000001</c:v>
                </c:pt>
                <c:pt idx="4566">
                  <c:v>-0.26462000000000002</c:v>
                </c:pt>
                <c:pt idx="4567">
                  <c:v>-0.26365</c:v>
                </c:pt>
                <c:pt idx="4568">
                  <c:v>-0.26804</c:v>
                </c:pt>
                <c:pt idx="4569">
                  <c:v>-0.27794999999999997</c:v>
                </c:pt>
                <c:pt idx="4570">
                  <c:v>-0.28989999999999999</c:v>
                </c:pt>
                <c:pt idx="4571">
                  <c:v>-0.30718000000000001</c:v>
                </c:pt>
                <c:pt idx="4572">
                  <c:v>-0.33700000000000002</c:v>
                </c:pt>
                <c:pt idx="4573">
                  <c:v>-0.37684000000000001</c:v>
                </c:pt>
                <c:pt idx="4574">
                  <c:v>-0.41188000000000002</c:v>
                </c:pt>
                <c:pt idx="4575">
                  <c:v>-0.42869000000000002</c:v>
                </c:pt>
                <c:pt idx="4576">
                  <c:v>-0.42658000000000001</c:v>
                </c:pt>
                <c:pt idx="4577">
                  <c:v>-0.41378999999999999</c:v>
                </c:pt>
                <c:pt idx="4578">
                  <c:v>-0.39759</c:v>
                </c:pt>
                <c:pt idx="4579">
                  <c:v>-0.38147999999999999</c:v>
                </c:pt>
                <c:pt idx="4580">
                  <c:v>-0.36848999999999998</c:v>
                </c:pt>
                <c:pt idx="4581">
                  <c:v>-0.36297000000000001</c:v>
                </c:pt>
                <c:pt idx="4582">
                  <c:v>-0.36857000000000001</c:v>
                </c:pt>
                <c:pt idx="4583">
                  <c:v>-0.38524000000000003</c:v>
                </c:pt>
                <c:pt idx="4584">
                  <c:v>-0.40715000000000001</c:v>
                </c:pt>
                <c:pt idx="4585">
                  <c:v>-0.42385</c:v>
                </c:pt>
                <c:pt idx="4586">
                  <c:v>-0.42637999999999998</c:v>
                </c:pt>
                <c:pt idx="4587">
                  <c:v>-0.41382999999999998</c:v>
                </c:pt>
                <c:pt idx="4588">
                  <c:v>-0.39330999999999999</c:v>
                </c:pt>
                <c:pt idx="4589">
                  <c:v>-0.37392999999999998</c:v>
                </c:pt>
                <c:pt idx="4590">
                  <c:v>-0.36170999999999998</c:v>
                </c:pt>
                <c:pt idx="4591">
                  <c:v>-0.35757</c:v>
                </c:pt>
                <c:pt idx="4592">
                  <c:v>-0.35542000000000001</c:v>
                </c:pt>
                <c:pt idx="4593">
                  <c:v>-0.34316000000000002</c:v>
                </c:pt>
                <c:pt idx="4594">
                  <c:v>-0.31167</c:v>
                </c:pt>
                <c:pt idx="4595">
                  <c:v>-0.26473999999999998</c:v>
                </c:pt>
                <c:pt idx="4596">
                  <c:v>-0.21548</c:v>
                </c:pt>
                <c:pt idx="4597">
                  <c:v>-0.17213000000000001</c:v>
                </c:pt>
                <c:pt idx="4598">
                  <c:v>-0.13353000000000001</c:v>
                </c:pt>
                <c:pt idx="4599">
                  <c:v>-0.10077999999999999</c:v>
                </c:pt>
                <c:pt idx="4600">
                  <c:v>-8.4516999999999995E-2</c:v>
                </c:pt>
                <c:pt idx="4601">
                  <c:v>-9.3645999999999993E-2</c:v>
                </c:pt>
                <c:pt idx="4602">
                  <c:v>-0.12161</c:v>
                </c:pt>
                <c:pt idx="4603">
                  <c:v>-0.15171999999999999</c:v>
                </c:pt>
                <c:pt idx="4604">
                  <c:v>-0.17358000000000001</c:v>
                </c:pt>
                <c:pt idx="4605">
                  <c:v>-0.18743000000000001</c:v>
                </c:pt>
                <c:pt idx="4606">
                  <c:v>-0.19444</c:v>
                </c:pt>
                <c:pt idx="4607">
                  <c:v>-0.1913</c:v>
                </c:pt>
                <c:pt idx="4608">
                  <c:v>-0.17571999999999999</c:v>
                </c:pt>
                <c:pt idx="4609">
                  <c:v>-0.15145</c:v>
                </c:pt>
                <c:pt idx="4610">
                  <c:v>-0.12640000000000001</c:v>
                </c:pt>
                <c:pt idx="4611">
                  <c:v>-0.10982</c:v>
                </c:pt>
                <c:pt idx="4612">
                  <c:v>-0.11112</c:v>
                </c:pt>
                <c:pt idx="4613">
                  <c:v>-0.13496</c:v>
                </c:pt>
                <c:pt idx="4614">
                  <c:v>-0.17388000000000001</c:v>
                </c:pt>
                <c:pt idx="4615">
                  <c:v>-0.20866000000000001</c:v>
                </c:pt>
                <c:pt idx="4616">
                  <c:v>-0.21981999999999999</c:v>
                </c:pt>
                <c:pt idx="4617">
                  <c:v>-0.20046</c:v>
                </c:pt>
                <c:pt idx="4618">
                  <c:v>-0.16122</c:v>
                </c:pt>
                <c:pt idx="4619">
                  <c:v>-0.12569</c:v>
                </c:pt>
                <c:pt idx="4620">
                  <c:v>-0.11713999999999999</c:v>
                </c:pt>
                <c:pt idx="4621">
                  <c:v>-0.14174999999999999</c:v>
                </c:pt>
                <c:pt idx="4622">
                  <c:v>-0.18190999999999999</c:v>
                </c:pt>
                <c:pt idx="4623">
                  <c:v>-0.20996000000000001</c:v>
                </c:pt>
                <c:pt idx="4624">
                  <c:v>-0.21149999999999999</c:v>
                </c:pt>
                <c:pt idx="4625">
                  <c:v>-0.19450000000000001</c:v>
                </c:pt>
                <c:pt idx="4626">
                  <c:v>-0.17602999999999999</c:v>
                </c:pt>
                <c:pt idx="4627">
                  <c:v>-0.16353000000000001</c:v>
                </c:pt>
                <c:pt idx="4628">
                  <c:v>-0.15053</c:v>
                </c:pt>
                <c:pt idx="4629">
                  <c:v>-0.12889999999999999</c:v>
                </c:pt>
                <c:pt idx="4630">
                  <c:v>-0.10358000000000001</c:v>
                </c:pt>
                <c:pt idx="4631">
                  <c:v>-9.3565999999999996E-2</c:v>
                </c:pt>
                <c:pt idx="4632">
                  <c:v>-0.11459999999999999</c:v>
                </c:pt>
                <c:pt idx="4633">
                  <c:v>-0.15931999999999999</c:v>
                </c:pt>
                <c:pt idx="4634">
                  <c:v>-0.19974</c:v>
                </c:pt>
                <c:pt idx="4635">
                  <c:v>-0.21426000000000001</c:v>
                </c:pt>
                <c:pt idx="4636">
                  <c:v>-0.20846999999999999</c:v>
                </c:pt>
                <c:pt idx="4637">
                  <c:v>-0.20354</c:v>
                </c:pt>
                <c:pt idx="4638">
                  <c:v>-0.20952999999999999</c:v>
                </c:pt>
                <c:pt idx="4639">
                  <c:v>-0.22017999999999999</c:v>
                </c:pt>
                <c:pt idx="4640">
                  <c:v>-0.23150000000000001</c:v>
                </c:pt>
                <c:pt idx="4641">
                  <c:v>-0.25097999999999998</c:v>
                </c:pt>
                <c:pt idx="4642">
                  <c:v>-0.28353</c:v>
                </c:pt>
                <c:pt idx="4643">
                  <c:v>-0.31901000000000002</c:v>
                </c:pt>
                <c:pt idx="4644">
                  <c:v>-0.34233999999999998</c:v>
                </c:pt>
                <c:pt idx="4645">
                  <c:v>-0.35059000000000001</c:v>
                </c:pt>
                <c:pt idx="4646">
                  <c:v>-0.35299999999999998</c:v>
                </c:pt>
                <c:pt idx="4647">
                  <c:v>-0.35782000000000003</c:v>
                </c:pt>
                <c:pt idx="4648">
                  <c:v>-0.36520999999999998</c:v>
                </c:pt>
                <c:pt idx="4649">
                  <c:v>-0.37126999999999999</c:v>
                </c:pt>
                <c:pt idx="4650">
                  <c:v>-0.37429000000000001</c:v>
                </c:pt>
                <c:pt idx="4651">
                  <c:v>-0.37816</c:v>
                </c:pt>
                <c:pt idx="4652">
                  <c:v>-0.39080999999999999</c:v>
                </c:pt>
                <c:pt idx="4653">
                  <c:v>-0.41531000000000001</c:v>
                </c:pt>
                <c:pt idx="4654">
                  <c:v>-0.44136999999999998</c:v>
                </c:pt>
                <c:pt idx="4655">
                  <c:v>-0.45323999999999998</c:v>
                </c:pt>
                <c:pt idx="4656">
                  <c:v>-0.45</c:v>
                </c:pt>
                <c:pt idx="4657">
                  <c:v>-0.44889000000000001</c:v>
                </c:pt>
                <c:pt idx="4658">
                  <c:v>-0.45965</c:v>
                </c:pt>
                <c:pt idx="4659">
                  <c:v>-0.46442</c:v>
                </c:pt>
                <c:pt idx="4660">
                  <c:v>-0.43802000000000002</c:v>
                </c:pt>
                <c:pt idx="4661">
                  <c:v>-0.38568999999999998</c:v>
                </c:pt>
                <c:pt idx="4662">
                  <c:v>-0.34405999999999998</c:v>
                </c:pt>
                <c:pt idx="4663">
                  <c:v>-0.34018999999999999</c:v>
                </c:pt>
                <c:pt idx="4664">
                  <c:v>-0.3629</c:v>
                </c:pt>
                <c:pt idx="4665">
                  <c:v>-0.38207000000000002</c:v>
                </c:pt>
                <c:pt idx="4666">
                  <c:v>-0.38512000000000002</c:v>
                </c:pt>
                <c:pt idx="4667">
                  <c:v>-0.38285999999999998</c:v>
                </c:pt>
                <c:pt idx="4668">
                  <c:v>-0.38661000000000001</c:v>
                </c:pt>
                <c:pt idx="4669">
                  <c:v>-0.39394000000000001</c:v>
                </c:pt>
                <c:pt idx="4670">
                  <c:v>-0.39681</c:v>
                </c:pt>
                <c:pt idx="4671">
                  <c:v>-0.39211000000000001</c:v>
                </c:pt>
                <c:pt idx="4672">
                  <c:v>-0.37981999999999999</c:v>
                </c:pt>
                <c:pt idx="4673">
                  <c:v>-0.35815000000000002</c:v>
                </c:pt>
                <c:pt idx="4674">
                  <c:v>-0.32571</c:v>
                </c:pt>
                <c:pt idx="4675">
                  <c:v>-0.28561999999999999</c:v>
                </c:pt>
                <c:pt idx="4676">
                  <c:v>-0.24510999999999999</c:v>
                </c:pt>
                <c:pt idx="4677">
                  <c:v>-0.21285000000000001</c:v>
                </c:pt>
                <c:pt idx="4678">
                  <c:v>-0.19617999999999999</c:v>
                </c:pt>
                <c:pt idx="4679">
                  <c:v>-0.19571</c:v>
                </c:pt>
                <c:pt idx="4680">
                  <c:v>-0.20143</c:v>
                </c:pt>
                <c:pt idx="4681">
                  <c:v>-0.19958999999999999</c:v>
                </c:pt>
                <c:pt idx="4682">
                  <c:v>-0.18657000000000001</c:v>
                </c:pt>
                <c:pt idx="4683">
                  <c:v>-0.17208000000000001</c:v>
                </c:pt>
                <c:pt idx="4684">
                  <c:v>-0.16582</c:v>
                </c:pt>
                <c:pt idx="4685">
                  <c:v>-0.16575999999999999</c:v>
                </c:pt>
                <c:pt idx="4686">
                  <c:v>-0.16355</c:v>
                </c:pt>
                <c:pt idx="4687">
                  <c:v>-0.15734999999999999</c:v>
                </c:pt>
                <c:pt idx="4688">
                  <c:v>-0.15282999999999999</c:v>
                </c:pt>
                <c:pt idx="4689">
                  <c:v>-0.15287000000000001</c:v>
                </c:pt>
                <c:pt idx="4690">
                  <c:v>-0.15192</c:v>
                </c:pt>
                <c:pt idx="4691">
                  <c:v>-0.14204</c:v>
                </c:pt>
                <c:pt idx="4692">
                  <c:v>-0.12238</c:v>
                </c:pt>
                <c:pt idx="4693">
                  <c:v>-0.10266</c:v>
                </c:pt>
                <c:pt idx="4694">
                  <c:v>-9.7365999999999994E-2</c:v>
                </c:pt>
                <c:pt idx="4695">
                  <c:v>-0.11353000000000001</c:v>
                </c:pt>
                <c:pt idx="4696">
                  <c:v>-0.14183000000000001</c:v>
                </c:pt>
                <c:pt idx="4697">
                  <c:v>-0.16234000000000001</c:v>
                </c:pt>
                <c:pt idx="4698">
                  <c:v>-0.16139999999999999</c:v>
                </c:pt>
                <c:pt idx="4699">
                  <c:v>-0.14129</c:v>
                </c:pt>
                <c:pt idx="4700">
                  <c:v>-0.11388</c:v>
                </c:pt>
                <c:pt idx="4701">
                  <c:v>-9.1367000000000004E-2</c:v>
                </c:pt>
                <c:pt idx="4702">
                  <c:v>-8.4523000000000001E-2</c:v>
                </c:pt>
                <c:pt idx="4703">
                  <c:v>-9.9419999999999994E-2</c:v>
                </c:pt>
                <c:pt idx="4704">
                  <c:v>-0.12728</c:v>
                </c:pt>
                <c:pt idx="4705">
                  <c:v>-0.14563999999999999</c:v>
                </c:pt>
                <c:pt idx="4706">
                  <c:v>-0.14166999999999999</c:v>
                </c:pt>
                <c:pt idx="4707">
                  <c:v>-0.13109999999999999</c:v>
                </c:pt>
                <c:pt idx="4708">
                  <c:v>-0.14262</c:v>
                </c:pt>
                <c:pt idx="4709">
                  <c:v>-0.18547</c:v>
                </c:pt>
                <c:pt idx="4710">
                  <c:v>-0.24304000000000001</c:v>
                </c:pt>
                <c:pt idx="4711">
                  <c:v>-0.29609000000000002</c:v>
                </c:pt>
                <c:pt idx="4712">
                  <c:v>-0.33872000000000002</c:v>
                </c:pt>
                <c:pt idx="4713">
                  <c:v>-0.37102000000000002</c:v>
                </c:pt>
                <c:pt idx="4714">
                  <c:v>-0.39108999999999999</c:v>
                </c:pt>
                <c:pt idx="4715">
                  <c:v>-0.39972000000000002</c:v>
                </c:pt>
                <c:pt idx="4716">
                  <c:v>-0.40194999999999997</c:v>
                </c:pt>
                <c:pt idx="4717">
                  <c:v>-0.39815</c:v>
                </c:pt>
                <c:pt idx="4718">
                  <c:v>-0.38314999999999999</c:v>
                </c:pt>
                <c:pt idx="4719">
                  <c:v>-0.35805999999999999</c:v>
                </c:pt>
                <c:pt idx="4720">
                  <c:v>-0.33266000000000001</c:v>
                </c:pt>
                <c:pt idx="4721">
                  <c:v>-0.31117</c:v>
                </c:pt>
                <c:pt idx="4722">
                  <c:v>-0.28754000000000002</c:v>
                </c:pt>
                <c:pt idx="4723">
                  <c:v>-0.26127</c:v>
                </c:pt>
                <c:pt idx="4724">
                  <c:v>-0.24567</c:v>
                </c:pt>
                <c:pt idx="4725">
                  <c:v>-0.24981999999999999</c:v>
                </c:pt>
                <c:pt idx="4726">
                  <c:v>-0.26296999999999998</c:v>
                </c:pt>
                <c:pt idx="4727">
                  <c:v>-0.26901000000000003</c:v>
                </c:pt>
                <c:pt idx="4728">
                  <c:v>-0.26846999999999999</c:v>
                </c:pt>
                <c:pt idx="4729">
                  <c:v>-0.27323999999999998</c:v>
                </c:pt>
                <c:pt idx="4730">
                  <c:v>-0.28502</c:v>
                </c:pt>
                <c:pt idx="4731">
                  <c:v>-0.29368</c:v>
                </c:pt>
                <c:pt idx="4732">
                  <c:v>-0.29493999999999998</c:v>
                </c:pt>
                <c:pt idx="4733">
                  <c:v>-0.29699999999999999</c:v>
                </c:pt>
                <c:pt idx="4734">
                  <c:v>-0.30857000000000001</c:v>
                </c:pt>
                <c:pt idx="4735">
                  <c:v>-0.32998</c:v>
                </c:pt>
                <c:pt idx="4736">
                  <c:v>-0.35600999999999999</c:v>
                </c:pt>
                <c:pt idx="4737">
                  <c:v>-0.37858000000000003</c:v>
                </c:pt>
                <c:pt idx="4738">
                  <c:v>-0.38649</c:v>
                </c:pt>
                <c:pt idx="4739">
                  <c:v>-0.37242999999999998</c:v>
                </c:pt>
                <c:pt idx="4740">
                  <c:v>-0.34239999999999998</c:v>
                </c:pt>
                <c:pt idx="4741">
                  <c:v>-0.31161</c:v>
                </c:pt>
                <c:pt idx="4742">
                  <c:v>-0.28994999999999999</c:v>
                </c:pt>
                <c:pt idx="4743">
                  <c:v>-0.27700999999999998</c:v>
                </c:pt>
                <c:pt idx="4744">
                  <c:v>-0.26939999999999997</c:v>
                </c:pt>
                <c:pt idx="4745">
                  <c:v>-0.26384000000000002</c:v>
                </c:pt>
                <c:pt idx="4746">
                  <c:v>-0.25340000000000001</c:v>
                </c:pt>
                <c:pt idx="4747">
                  <c:v>-0.23138</c:v>
                </c:pt>
                <c:pt idx="4748">
                  <c:v>-0.20330000000000001</c:v>
                </c:pt>
                <c:pt idx="4749">
                  <c:v>-0.1862</c:v>
                </c:pt>
                <c:pt idx="4750">
                  <c:v>-0.18997</c:v>
                </c:pt>
                <c:pt idx="4751">
                  <c:v>-0.20413999999999999</c:v>
                </c:pt>
                <c:pt idx="4752">
                  <c:v>-0.20846999999999999</c:v>
                </c:pt>
                <c:pt idx="4753">
                  <c:v>-0.19325000000000001</c:v>
                </c:pt>
                <c:pt idx="4754">
                  <c:v>-0.16517000000000001</c:v>
                </c:pt>
                <c:pt idx="4755">
                  <c:v>-0.13653000000000001</c:v>
                </c:pt>
                <c:pt idx="4756">
                  <c:v>-0.11427</c:v>
                </c:pt>
                <c:pt idx="4757">
                  <c:v>-9.8864999999999995E-2</c:v>
                </c:pt>
                <c:pt idx="4758">
                  <c:v>-8.9538000000000006E-2</c:v>
                </c:pt>
                <c:pt idx="4759">
                  <c:v>-8.7573999999999999E-2</c:v>
                </c:pt>
                <c:pt idx="4760">
                  <c:v>-9.4458E-2</c:v>
                </c:pt>
                <c:pt idx="4761">
                  <c:v>-0.10799</c:v>
                </c:pt>
                <c:pt idx="4762">
                  <c:v>-0.12231</c:v>
                </c:pt>
                <c:pt idx="4763">
                  <c:v>-0.13181000000000001</c:v>
                </c:pt>
                <c:pt idx="4764">
                  <c:v>-0.13195000000000001</c:v>
                </c:pt>
                <c:pt idx="4765">
                  <c:v>-0.11584</c:v>
                </c:pt>
                <c:pt idx="4766">
                  <c:v>-7.6783000000000004E-2</c:v>
                </c:pt>
                <c:pt idx="4767">
                  <c:v>-1.9886999999999998E-2</c:v>
                </c:pt>
                <c:pt idx="4768">
                  <c:v>3.4322999999999999E-2</c:v>
                </c:pt>
                <c:pt idx="4769">
                  <c:v>6.7702999999999999E-2</c:v>
                </c:pt>
                <c:pt idx="4770">
                  <c:v>8.5188E-2</c:v>
                </c:pt>
                <c:pt idx="4771">
                  <c:v>0.10804</c:v>
                </c:pt>
                <c:pt idx="4772">
                  <c:v>0.14466000000000001</c:v>
                </c:pt>
                <c:pt idx="4773">
                  <c:v>0.17793999999999999</c:v>
                </c:pt>
                <c:pt idx="4774">
                  <c:v>0.18695000000000001</c:v>
                </c:pt>
                <c:pt idx="4775">
                  <c:v>0.17316999999999999</c:v>
                </c:pt>
                <c:pt idx="4776">
                  <c:v>0.15683</c:v>
                </c:pt>
                <c:pt idx="4777">
                  <c:v>0.15212999999999999</c:v>
                </c:pt>
                <c:pt idx="4778">
                  <c:v>0.15531</c:v>
                </c:pt>
                <c:pt idx="4779">
                  <c:v>0.15637999999999999</c:v>
                </c:pt>
                <c:pt idx="4780">
                  <c:v>0.15368000000000001</c:v>
                </c:pt>
                <c:pt idx="4781">
                  <c:v>0.15403</c:v>
                </c:pt>
                <c:pt idx="4782">
                  <c:v>0.16427</c:v>
                </c:pt>
                <c:pt idx="4783">
                  <c:v>0.18615999999999999</c:v>
                </c:pt>
                <c:pt idx="4784">
                  <c:v>0.21626000000000001</c:v>
                </c:pt>
                <c:pt idx="4785">
                  <c:v>0.24686</c:v>
                </c:pt>
                <c:pt idx="4786">
                  <c:v>0.26867999999999997</c:v>
                </c:pt>
                <c:pt idx="4787">
                  <c:v>0.27682000000000001</c:v>
                </c:pt>
                <c:pt idx="4788">
                  <c:v>0.27478999999999998</c:v>
                </c:pt>
                <c:pt idx="4789">
                  <c:v>0.27095999999999998</c:v>
                </c:pt>
                <c:pt idx="4790">
                  <c:v>0.26983000000000001</c:v>
                </c:pt>
                <c:pt idx="4791">
                  <c:v>0.26779999999999998</c:v>
                </c:pt>
                <c:pt idx="4792">
                  <c:v>0.25914999999999999</c:v>
                </c:pt>
                <c:pt idx="4793">
                  <c:v>0.24648</c:v>
                </c:pt>
                <c:pt idx="4794">
                  <c:v>0.24288000000000001</c:v>
                </c:pt>
                <c:pt idx="4795">
                  <c:v>0.25980999999999999</c:v>
                </c:pt>
                <c:pt idx="4796">
                  <c:v>0.29076000000000002</c:v>
                </c:pt>
                <c:pt idx="4797">
                  <c:v>0.30982999999999999</c:v>
                </c:pt>
                <c:pt idx="4798">
                  <c:v>0.29171000000000002</c:v>
                </c:pt>
                <c:pt idx="4799">
                  <c:v>0.23576</c:v>
                </c:pt>
                <c:pt idx="4800">
                  <c:v>0.16886000000000001</c:v>
                </c:pt>
                <c:pt idx="4801">
                  <c:v>0.12246</c:v>
                </c:pt>
                <c:pt idx="4802">
                  <c:v>0.10735</c:v>
                </c:pt>
                <c:pt idx="4803">
                  <c:v>0.11135</c:v>
                </c:pt>
                <c:pt idx="4804">
                  <c:v>0.11931</c:v>
                </c:pt>
                <c:pt idx="4805">
                  <c:v>0.13075000000000001</c:v>
                </c:pt>
                <c:pt idx="4806">
                  <c:v>0.15612000000000001</c:v>
                </c:pt>
                <c:pt idx="4807">
                  <c:v>0.19850000000000001</c:v>
                </c:pt>
                <c:pt idx="4808">
                  <c:v>0.24415999999999999</c:v>
                </c:pt>
                <c:pt idx="4809">
                  <c:v>0.27400999999999998</c:v>
                </c:pt>
                <c:pt idx="4810">
                  <c:v>0.28292</c:v>
                </c:pt>
                <c:pt idx="4811">
                  <c:v>0.28421999999999997</c:v>
                </c:pt>
                <c:pt idx="4812">
                  <c:v>0.29408000000000001</c:v>
                </c:pt>
                <c:pt idx="4813">
                  <c:v>0.31445000000000001</c:v>
                </c:pt>
                <c:pt idx="4814">
                  <c:v>0.33378000000000002</c:v>
                </c:pt>
                <c:pt idx="4815">
                  <c:v>0.34197</c:v>
                </c:pt>
                <c:pt idx="4816">
                  <c:v>0.33983000000000002</c:v>
                </c:pt>
                <c:pt idx="4817">
                  <c:v>0.33362000000000003</c:v>
                </c:pt>
                <c:pt idx="4818">
                  <c:v>0.32623999999999997</c:v>
                </c:pt>
                <c:pt idx="4819">
                  <c:v>0.31766</c:v>
                </c:pt>
                <c:pt idx="4820">
                  <c:v>0.31080999999999998</c:v>
                </c:pt>
                <c:pt idx="4821">
                  <c:v>0.31106</c:v>
                </c:pt>
                <c:pt idx="4822">
                  <c:v>0.31930999999999998</c:v>
                </c:pt>
                <c:pt idx="4823">
                  <c:v>0.33013999999999999</c:v>
                </c:pt>
                <c:pt idx="4824">
                  <c:v>0.33972000000000002</c:v>
                </c:pt>
                <c:pt idx="4825">
                  <c:v>0.35370000000000001</c:v>
                </c:pt>
                <c:pt idx="4826">
                  <c:v>0.38277</c:v>
                </c:pt>
                <c:pt idx="4827">
                  <c:v>0.42867</c:v>
                </c:pt>
                <c:pt idx="4828">
                  <c:v>0.47776999999999997</c:v>
                </c:pt>
                <c:pt idx="4829">
                  <c:v>0.51282000000000005</c:v>
                </c:pt>
                <c:pt idx="4830">
                  <c:v>0.53120999999999996</c:v>
                </c:pt>
                <c:pt idx="4831">
                  <c:v>0.54661000000000004</c:v>
                </c:pt>
                <c:pt idx="4832">
                  <c:v>0.57103999999999999</c:v>
                </c:pt>
                <c:pt idx="4833">
                  <c:v>0.60126999999999997</c:v>
                </c:pt>
                <c:pt idx="4834">
                  <c:v>0.62744999999999995</c:v>
                </c:pt>
                <c:pt idx="4835">
                  <c:v>0.64800000000000002</c:v>
                </c:pt>
                <c:pt idx="4836">
                  <c:v>0.66601999999999995</c:v>
                </c:pt>
                <c:pt idx="4837">
                  <c:v>0.67505999999999999</c:v>
                </c:pt>
                <c:pt idx="4838">
                  <c:v>0.66291</c:v>
                </c:pt>
                <c:pt idx="4839">
                  <c:v>0.63175999999999999</c:v>
                </c:pt>
                <c:pt idx="4840">
                  <c:v>0.60114999999999996</c:v>
                </c:pt>
                <c:pt idx="4841">
                  <c:v>0.58453999999999995</c:v>
                </c:pt>
                <c:pt idx="4842">
                  <c:v>0.57435999999999998</c:v>
                </c:pt>
                <c:pt idx="4843">
                  <c:v>0.55871000000000004</c:v>
                </c:pt>
                <c:pt idx="4844">
                  <c:v>0.54174</c:v>
                </c:pt>
                <c:pt idx="4845">
                  <c:v>0.53569</c:v>
                </c:pt>
                <c:pt idx="4846">
                  <c:v>0.54159999999999997</c:v>
                </c:pt>
                <c:pt idx="4847">
                  <c:v>0.55237999999999998</c:v>
                </c:pt>
                <c:pt idx="4848">
                  <c:v>0.56903000000000004</c:v>
                </c:pt>
                <c:pt idx="4849">
                  <c:v>0.59721999999999997</c:v>
                </c:pt>
                <c:pt idx="4850">
                  <c:v>0.62946000000000002</c:v>
                </c:pt>
                <c:pt idx="4851">
                  <c:v>0.64744999999999997</c:v>
                </c:pt>
                <c:pt idx="4852">
                  <c:v>0.64515999999999996</c:v>
                </c:pt>
                <c:pt idx="4853">
                  <c:v>0.63632999999999995</c:v>
                </c:pt>
                <c:pt idx="4854">
                  <c:v>0.63649999999999995</c:v>
                </c:pt>
                <c:pt idx="4855">
                  <c:v>0.65029000000000003</c:v>
                </c:pt>
                <c:pt idx="4856">
                  <c:v>0.67823</c:v>
                </c:pt>
                <c:pt idx="4857">
                  <c:v>0.71889999999999998</c:v>
                </c:pt>
                <c:pt idx="4858">
                  <c:v>0.75624999999999998</c:v>
                </c:pt>
                <c:pt idx="4859">
                  <c:v>0.76141000000000003</c:v>
                </c:pt>
                <c:pt idx="4860">
                  <c:v>0.72311999999999999</c:v>
                </c:pt>
                <c:pt idx="4861">
                  <c:v>0.66813</c:v>
                </c:pt>
                <c:pt idx="4862">
                  <c:v>0.63597000000000004</c:v>
                </c:pt>
                <c:pt idx="4863">
                  <c:v>0.63661000000000001</c:v>
                </c:pt>
                <c:pt idx="4864">
                  <c:v>0.64602000000000004</c:v>
                </c:pt>
                <c:pt idx="4865">
                  <c:v>0.64166999999999996</c:v>
                </c:pt>
                <c:pt idx="4866">
                  <c:v>0.62807000000000002</c:v>
                </c:pt>
                <c:pt idx="4867">
                  <c:v>0.62377000000000005</c:v>
                </c:pt>
                <c:pt idx="4868">
                  <c:v>0.63537999999999994</c:v>
                </c:pt>
                <c:pt idx="4869">
                  <c:v>0.65300000000000002</c:v>
                </c:pt>
                <c:pt idx="4870">
                  <c:v>0.66564999999999996</c:v>
                </c:pt>
                <c:pt idx="4871">
                  <c:v>0.67186999999999997</c:v>
                </c:pt>
                <c:pt idx="4872">
                  <c:v>0.67386999999999997</c:v>
                </c:pt>
                <c:pt idx="4873">
                  <c:v>0.66729000000000005</c:v>
                </c:pt>
                <c:pt idx="4874">
                  <c:v>0.64232999999999996</c:v>
                </c:pt>
                <c:pt idx="4875">
                  <c:v>0.59655999999999998</c:v>
                </c:pt>
                <c:pt idx="4876">
                  <c:v>0.54405999999999999</c:v>
                </c:pt>
                <c:pt idx="4877">
                  <c:v>0.50744999999999996</c:v>
                </c:pt>
                <c:pt idx="4878">
                  <c:v>0.49878</c:v>
                </c:pt>
                <c:pt idx="4879">
                  <c:v>0.50970000000000004</c:v>
                </c:pt>
                <c:pt idx="4880">
                  <c:v>0.52144999999999997</c:v>
                </c:pt>
                <c:pt idx="4881">
                  <c:v>0.52278000000000002</c:v>
                </c:pt>
                <c:pt idx="4882">
                  <c:v>0.51632</c:v>
                </c:pt>
                <c:pt idx="4883">
                  <c:v>0.51012999999999997</c:v>
                </c:pt>
                <c:pt idx="4884">
                  <c:v>0.50707999999999998</c:v>
                </c:pt>
                <c:pt idx="4885">
                  <c:v>0.50280999999999998</c:v>
                </c:pt>
                <c:pt idx="4886">
                  <c:v>0.49153999999999998</c:v>
                </c:pt>
                <c:pt idx="4887">
                  <c:v>0.47203000000000001</c:v>
                </c:pt>
                <c:pt idx="4888">
                  <c:v>0.44857999999999998</c:v>
                </c:pt>
                <c:pt idx="4889">
                  <c:v>0.42692999999999998</c:v>
                </c:pt>
                <c:pt idx="4890">
                  <c:v>0.40927999999999998</c:v>
                </c:pt>
                <c:pt idx="4891">
                  <c:v>0.39409</c:v>
                </c:pt>
                <c:pt idx="4892">
                  <c:v>0.38074999999999998</c:v>
                </c:pt>
                <c:pt idx="4893">
                  <c:v>0.37241999999999997</c:v>
                </c:pt>
                <c:pt idx="4894">
                  <c:v>0.37115999999999999</c:v>
                </c:pt>
                <c:pt idx="4895">
                  <c:v>0.37175999999999998</c:v>
                </c:pt>
                <c:pt idx="4896">
                  <c:v>0.36603000000000002</c:v>
                </c:pt>
                <c:pt idx="4897">
                  <c:v>0.35615999999999998</c:v>
                </c:pt>
                <c:pt idx="4898">
                  <c:v>0.35798000000000002</c:v>
                </c:pt>
                <c:pt idx="4899">
                  <c:v>0.38290999999999997</c:v>
                </c:pt>
                <c:pt idx="4900">
                  <c:v>0.41869000000000001</c:v>
                </c:pt>
                <c:pt idx="4901">
                  <c:v>0.43839</c:v>
                </c:pt>
                <c:pt idx="4902">
                  <c:v>0.43131999999999998</c:v>
                </c:pt>
                <c:pt idx="4903">
                  <c:v>0.41492000000000001</c:v>
                </c:pt>
                <c:pt idx="4904">
                  <c:v>0.40915000000000001</c:v>
                </c:pt>
                <c:pt idx="4905">
                  <c:v>0.40906999999999999</c:v>
                </c:pt>
                <c:pt idx="4906">
                  <c:v>0.39463999999999999</c:v>
                </c:pt>
                <c:pt idx="4907">
                  <c:v>0.3609</c:v>
                </c:pt>
                <c:pt idx="4908">
                  <c:v>0.32246999999999998</c:v>
                </c:pt>
                <c:pt idx="4909">
                  <c:v>0.28882999999999998</c:v>
                </c:pt>
                <c:pt idx="4910">
                  <c:v>0.25272</c:v>
                </c:pt>
                <c:pt idx="4911">
                  <c:v>0.20868999999999999</c:v>
                </c:pt>
                <c:pt idx="4912">
                  <c:v>0.16879</c:v>
                </c:pt>
                <c:pt idx="4913">
                  <c:v>0.14876</c:v>
                </c:pt>
                <c:pt idx="4914">
                  <c:v>0.14710000000000001</c:v>
                </c:pt>
                <c:pt idx="4915">
                  <c:v>0.14871000000000001</c:v>
                </c:pt>
                <c:pt idx="4916">
                  <c:v>0.14535000000000001</c:v>
                </c:pt>
                <c:pt idx="4917">
                  <c:v>0.14294000000000001</c:v>
                </c:pt>
                <c:pt idx="4918">
                  <c:v>0.14987</c:v>
                </c:pt>
                <c:pt idx="4919">
                  <c:v>0.16486999999999999</c:v>
                </c:pt>
                <c:pt idx="4920">
                  <c:v>0.17807000000000001</c:v>
                </c:pt>
                <c:pt idx="4921">
                  <c:v>0.18193000000000001</c:v>
                </c:pt>
                <c:pt idx="4922">
                  <c:v>0.18164</c:v>
                </c:pt>
                <c:pt idx="4923">
                  <c:v>0.19345999999999999</c:v>
                </c:pt>
                <c:pt idx="4924">
                  <c:v>0.22819999999999999</c:v>
                </c:pt>
                <c:pt idx="4925">
                  <c:v>0.27675</c:v>
                </c:pt>
                <c:pt idx="4926">
                  <c:v>0.31775999999999999</c:v>
                </c:pt>
                <c:pt idx="4927">
                  <c:v>0.33966000000000002</c:v>
                </c:pt>
                <c:pt idx="4928">
                  <c:v>0.34793000000000002</c:v>
                </c:pt>
                <c:pt idx="4929">
                  <c:v>0.35165999999999997</c:v>
                </c:pt>
                <c:pt idx="4930">
                  <c:v>0.35360000000000003</c:v>
                </c:pt>
                <c:pt idx="4931">
                  <c:v>0.35500999999999999</c:v>
                </c:pt>
                <c:pt idx="4932">
                  <c:v>0.35836000000000001</c:v>
                </c:pt>
                <c:pt idx="4933">
                  <c:v>0.36129</c:v>
                </c:pt>
                <c:pt idx="4934">
                  <c:v>0.35972999999999999</c:v>
                </c:pt>
                <c:pt idx="4935">
                  <c:v>0.36108000000000001</c:v>
                </c:pt>
                <c:pt idx="4936">
                  <c:v>0.38029000000000002</c:v>
                </c:pt>
                <c:pt idx="4937">
                  <c:v>0.41582000000000002</c:v>
                </c:pt>
                <c:pt idx="4938">
                  <c:v>0.44501000000000002</c:v>
                </c:pt>
                <c:pt idx="4939">
                  <c:v>0.45413999999999999</c:v>
                </c:pt>
                <c:pt idx="4940">
                  <c:v>0.45812000000000003</c:v>
                </c:pt>
                <c:pt idx="4941">
                  <c:v>0.47665000000000002</c:v>
                </c:pt>
                <c:pt idx="4942">
                  <c:v>0.50505</c:v>
                </c:pt>
                <c:pt idx="4943">
                  <c:v>0.52698</c:v>
                </c:pt>
                <c:pt idx="4944">
                  <c:v>0.54300999999999999</c:v>
                </c:pt>
                <c:pt idx="4945">
                  <c:v>0.56188000000000005</c:v>
                </c:pt>
                <c:pt idx="4946">
                  <c:v>0.57113000000000003</c:v>
                </c:pt>
                <c:pt idx="4947">
                  <c:v>0.54625999999999997</c:v>
                </c:pt>
                <c:pt idx="4948">
                  <c:v>0.49334</c:v>
                </c:pt>
                <c:pt idx="4949">
                  <c:v>0.45573999999999998</c:v>
                </c:pt>
                <c:pt idx="4950">
                  <c:v>0.46473999999999999</c:v>
                </c:pt>
                <c:pt idx="4951">
                  <c:v>0.50134000000000001</c:v>
                </c:pt>
                <c:pt idx="4952">
                  <c:v>0.52202999999999999</c:v>
                </c:pt>
                <c:pt idx="4953">
                  <c:v>0.51082000000000005</c:v>
                </c:pt>
                <c:pt idx="4954">
                  <c:v>0.48946000000000001</c:v>
                </c:pt>
                <c:pt idx="4955">
                  <c:v>0.48272999999999999</c:v>
                </c:pt>
                <c:pt idx="4956">
                  <c:v>0.49014999999999997</c:v>
                </c:pt>
                <c:pt idx="4957">
                  <c:v>0.49374000000000001</c:v>
                </c:pt>
                <c:pt idx="4958">
                  <c:v>0.48149999999999998</c:v>
                </c:pt>
                <c:pt idx="4959">
                  <c:v>0.45707999999999999</c:v>
                </c:pt>
                <c:pt idx="4960">
                  <c:v>0.43201000000000001</c:v>
                </c:pt>
                <c:pt idx="4961">
                  <c:v>0.41493999999999998</c:v>
                </c:pt>
                <c:pt idx="4962">
                  <c:v>0.40783000000000003</c:v>
                </c:pt>
                <c:pt idx="4963">
                  <c:v>0.40759000000000001</c:v>
                </c:pt>
                <c:pt idx="4964">
                  <c:v>0.40834999999999999</c:v>
                </c:pt>
                <c:pt idx="4965">
                  <c:v>0.40429999999999999</c:v>
                </c:pt>
                <c:pt idx="4966">
                  <c:v>0.39484000000000002</c:v>
                </c:pt>
                <c:pt idx="4967">
                  <c:v>0.38890000000000002</c:v>
                </c:pt>
                <c:pt idx="4968">
                  <c:v>0.40084999999999998</c:v>
                </c:pt>
                <c:pt idx="4969">
                  <c:v>0.43775999999999998</c:v>
                </c:pt>
                <c:pt idx="4970">
                  <c:v>0.48860999999999999</c:v>
                </c:pt>
                <c:pt idx="4971">
                  <c:v>0.52730999999999995</c:v>
                </c:pt>
                <c:pt idx="4972">
                  <c:v>0.53037999999999996</c:v>
                </c:pt>
                <c:pt idx="4973">
                  <c:v>0.49665999999999999</c:v>
                </c:pt>
                <c:pt idx="4974">
                  <c:v>0.45073999999999997</c:v>
                </c:pt>
                <c:pt idx="4975">
                  <c:v>0.42215999999999998</c:v>
                </c:pt>
                <c:pt idx="4976">
                  <c:v>0.41814000000000001</c:v>
                </c:pt>
                <c:pt idx="4977">
                  <c:v>0.42050999999999999</c:v>
                </c:pt>
                <c:pt idx="4978">
                  <c:v>0.41123999999999999</c:v>
                </c:pt>
                <c:pt idx="4979">
                  <c:v>0.39284999999999998</c:v>
                </c:pt>
                <c:pt idx="4980">
                  <c:v>0.37797999999999998</c:v>
                </c:pt>
                <c:pt idx="4981">
                  <c:v>0.36992000000000003</c:v>
                </c:pt>
                <c:pt idx="4982">
                  <c:v>0.36631000000000002</c:v>
                </c:pt>
                <c:pt idx="4983">
                  <c:v>0.37302000000000002</c:v>
                </c:pt>
                <c:pt idx="4984">
                  <c:v>0.39482</c:v>
                </c:pt>
                <c:pt idx="4985">
                  <c:v>0.41488999999999998</c:v>
                </c:pt>
                <c:pt idx="4986">
                  <c:v>0.40610000000000002</c:v>
                </c:pt>
                <c:pt idx="4987">
                  <c:v>0.36696000000000001</c:v>
                </c:pt>
                <c:pt idx="4988">
                  <c:v>0.32635999999999998</c:v>
                </c:pt>
                <c:pt idx="4989">
                  <c:v>0.3054</c:v>
                </c:pt>
                <c:pt idx="4990">
                  <c:v>0.29505999999999999</c:v>
                </c:pt>
                <c:pt idx="4991">
                  <c:v>0.28311999999999998</c:v>
                </c:pt>
                <c:pt idx="4992">
                  <c:v>0.28125</c:v>
                </c:pt>
                <c:pt idx="4993">
                  <c:v>0.30387999999999998</c:v>
                </c:pt>
                <c:pt idx="4994">
                  <c:v>0.33340999999999998</c:v>
                </c:pt>
                <c:pt idx="4995">
                  <c:v>0.33217999999999998</c:v>
                </c:pt>
                <c:pt idx="4996">
                  <c:v>0.28792000000000001</c:v>
                </c:pt>
                <c:pt idx="4997">
                  <c:v>0.22921</c:v>
                </c:pt>
                <c:pt idx="4998">
                  <c:v>0.19366</c:v>
                </c:pt>
                <c:pt idx="4999">
                  <c:v>0.19316</c:v>
                </c:pt>
                <c:pt idx="5000">
                  <c:v>0.21154000000000001</c:v>
                </c:pt>
                <c:pt idx="5001">
                  <c:v>0.22508</c:v>
                </c:pt>
                <c:pt idx="5002">
                  <c:v>0.22277</c:v>
                </c:pt>
                <c:pt idx="5003">
                  <c:v>0.21340999999999999</c:v>
                </c:pt>
                <c:pt idx="5004">
                  <c:v>0.2145</c:v>
                </c:pt>
                <c:pt idx="5005">
                  <c:v>0.23063</c:v>
                </c:pt>
                <c:pt idx="5006">
                  <c:v>0.24543999999999999</c:v>
                </c:pt>
                <c:pt idx="5007">
                  <c:v>0.23895</c:v>
                </c:pt>
                <c:pt idx="5008">
                  <c:v>0.20780000000000001</c:v>
                </c:pt>
                <c:pt idx="5009">
                  <c:v>0.16411999999999999</c:v>
                </c:pt>
                <c:pt idx="5010">
                  <c:v>0.12266000000000001</c:v>
                </c:pt>
                <c:pt idx="5011">
                  <c:v>9.6842999999999999E-2</c:v>
                </c:pt>
                <c:pt idx="5012">
                  <c:v>9.7420999999999994E-2</c:v>
                </c:pt>
                <c:pt idx="5013">
                  <c:v>0.12091</c:v>
                </c:pt>
                <c:pt idx="5014">
                  <c:v>0.14498</c:v>
                </c:pt>
                <c:pt idx="5015">
                  <c:v>0.15092</c:v>
                </c:pt>
                <c:pt idx="5016">
                  <c:v>0.14895</c:v>
                </c:pt>
                <c:pt idx="5017">
                  <c:v>0.16516</c:v>
                </c:pt>
                <c:pt idx="5018">
                  <c:v>0.20244000000000001</c:v>
                </c:pt>
                <c:pt idx="5019">
                  <c:v>0.23136999999999999</c:v>
                </c:pt>
                <c:pt idx="5020">
                  <c:v>0.22705</c:v>
                </c:pt>
                <c:pt idx="5021">
                  <c:v>0.20049</c:v>
                </c:pt>
                <c:pt idx="5022">
                  <c:v>0.18206</c:v>
                </c:pt>
                <c:pt idx="5023">
                  <c:v>0.18336</c:v>
                </c:pt>
                <c:pt idx="5024">
                  <c:v>0.18986</c:v>
                </c:pt>
                <c:pt idx="5025">
                  <c:v>0.18719</c:v>
                </c:pt>
                <c:pt idx="5026">
                  <c:v>0.17857000000000001</c:v>
                </c:pt>
                <c:pt idx="5027">
                  <c:v>0.17150000000000001</c:v>
                </c:pt>
                <c:pt idx="5028">
                  <c:v>0.16075</c:v>
                </c:pt>
                <c:pt idx="5029">
                  <c:v>0.13703000000000001</c:v>
                </c:pt>
                <c:pt idx="5030">
                  <c:v>0.10725999999999999</c:v>
                </c:pt>
                <c:pt idx="5031">
                  <c:v>9.2049000000000006E-2</c:v>
                </c:pt>
                <c:pt idx="5032">
                  <c:v>0.10063999999999999</c:v>
                </c:pt>
                <c:pt idx="5033">
                  <c:v>0.1212</c:v>
                </c:pt>
                <c:pt idx="5034">
                  <c:v>0.14274000000000001</c:v>
                </c:pt>
                <c:pt idx="5035">
                  <c:v>0.17412</c:v>
                </c:pt>
                <c:pt idx="5036">
                  <c:v>0.22703999999999999</c:v>
                </c:pt>
                <c:pt idx="5037">
                  <c:v>0.28705999999999998</c:v>
                </c:pt>
                <c:pt idx="5038">
                  <c:v>0.32029999999999997</c:v>
                </c:pt>
                <c:pt idx="5039">
                  <c:v>0.31252999999999997</c:v>
                </c:pt>
                <c:pt idx="5040">
                  <c:v>0.28766000000000003</c:v>
                </c:pt>
                <c:pt idx="5041">
                  <c:v>0.28081</c:v>
                </c:pt>
                <c:pt idx="5042">
                  <c:v>0.30221999999999999</c:v>
                </c:pt>
                <c:pt idx="5043">
                  <c:v>0.33340999999999998</c:v>
                </c:pt>
                <c:pt idx="5044">
                  <c:v>0.35064000000000001</c:v>
                </c:pt>
                <c:pt idx="5045">
                  <c:v>0.34511999999999998</c:v>
                </c:pt>
                <c:pt idx="5046">
                  <c:v>0.32524999999999998</c:v>
                </c:pt>
                <c:pt idx="5047">
                  <c:v>0.30586000000000002</c:v>
                </c:pt>
                <c:pt idx="5048">
                  <c:v>0.29457</c:v>
                </c:pt>
                <c:pt idx="5049">
                  <c:v>0.28776000000000002</c:v>
                </c:pt>
                <c:pt idx="5050">
                  <c:v>0.28240999999999999</c:v>
                </c:pt>
                <c:pt idx="5051">
                  <c:v>0.28774</c:v>
                </c:pt>
                <c:pt idx="5052">
                  <c:v>0.31428</c:v>
                </c:pt>
                <c:pt idx="5053">
                  <c:v>0.35191</c:v>
                </c:pt>
                <c:pt idx="5054">
                  <c:v>0.37287999999999999</c:v>
                </c:pt>
                <c:pt idx="5055">
                  <c:v>0.36262</c:v>
                </c:pt>
                <c:pt idx="5056">
                  <c:v>0.33534000000000003</c:v>
                </c:pt>
                <c:pt idx="5057">
                  <c:v>0.31096000000000001</c:v>
                </c:pt>
                <c:pt idx="5058">
                  <c:v>0.28835</c:v>
                </c:pt>
                <c:pt idx="5059">
                  <c:v>0.25474000000000002</c:v>
                </c:pt>
                <c:pt idx="5060">
                  <c:v>0.21457999999999999</c:v>
                </c:pt>
                <c:pt idx="5061">
                  <c:v>0.19267000000000001</c:v>
                </c:pt>
                <c:pt idx="5062">
                  <c:v>0.20702999999999999</c:v>
                </c:pt>
                <c:pt idx="5063">
                  <c:v>0.24876999999999999</c:v>
                </c:pt>
                <c:pt idx="5064">
                  <c:v>0.29181000000000001</c:v>
                </c:pt>
                <c:pt idx="5065">
                  <c:v>0.31691999999999998</c:v>
                </c:pt>
                <c:pt idx="5066">
                  <c:v>0.32450000000000001</c:v>
                </c:pt>
                <c:pt idx="5067">
                  <c:v>0.32984999999999998</c:v>
                </c:pt>
                <c:pt idx="5068">
                  <c:v>0.34983999999999998</c:v>
                </c:pt>
                <c:pt idx="5069">
                  <c:v>0.39162000000000002</c:v>
                </c:pt>
                <c:pt idx="5070">
                  <c:v>0.44811000000000001</c:v>
                </c:pt>
                <c:pt idx="5071">
                  <c:v>0.49947999999999998</c:v>
                </c:pt>
                <c:pt idx="5072">
                  <c:v>0.52031000000000005</c:v>
                </c:pt>
                <c:pt idx="5073">
                  <c:v>0.49519000000000002</c:v>
                </c:pt>
                <c:pt idx="5074">
                  <c:v>0.43609999999999999</c:v>
                </c:pt>
                <c:pt idx="5075">
                  <c:v>0.37964999999999999</c:v>
                </c:pt>
                <c:pt idx="5076">
                  <c:v>0.35483999999999999</c:v>
                </c:pt>
                <c:pt idx="5077">
                  <c:v>0.35282999999999998</c:v>
                </c:pt>
                <c:pt idx="5078">
                  <c:v>0.33962999999999999</c:v>
                </c:pt>
                <c:pt idx="5079">
                  <c:v>0.29926999999999998</c:v>
                </c:pt>
                <c:pt idx="5080">
                  <c:v>0.25057000000000001</c:v>
                </c:pt>
                <c:pt idx="5081">
                  <c:v>0.21709999999999999</c:v>
                </c:pt>
                <c:pt idx="5082">
                  <c:v>0.19827</c:v>
                </c:pt>
                <c:pt idx="5083">
                  <c:v>0.18218999999999999</c:v>
                </c:pt>
                <c:pt idx="5084">
                  <c:v>0.17202999999999999</c:v>
                </c:pt>
                <c:pt idx="5085">
                  <c:v>0.17902999999999999</c:v>
                </c:pt>
                <c:pt idx="5086">
                  <c:v>0.19533</c:v>
                </c:pt>
                <c:pt idx="5087">
                  <c:v>0.19586999999999999</c:v>
                </c:pt>
                <c:pt idx="5088">
                  <c:v>0.17071</c:v>
                </c:pt>
                <c:pt idx="5089">
                  <c:v>0.13847999999999999</c:v>
                </c:pt>
                <c:pt idx="5090">
                  <c:v>0.12093</c:v>
                </c:pt>
                <c:pt idx="5091">
                  <c:v>0.11824999999999999</c:v>
                </c:pt>
                <c:pt idx="5092">
                  <c:v>0.11928</c:v>
                </c:pt>
                <c:pt idx="5093">
                  <c:v>0.12417</c:v>
                </c:pt>
                <c:pt idx="5094">
                  <c:v>0.14226</c:v>
                </c:pt>
                <c:pt idx="5095">
                  <c:v>0.17244000000000001</c:v>
                </c:pt>
                <c:pt idx="5096">
                  <c:v>0.20036999999999999</c:v>
                </c:pt>
                <c:pt idx="5097">
                  <c:v>0.21662000000000001</c:v>
                </c:pt>
                <c:pt idx="5098">
                  <c:v>0.22561999999999999</c:v>
                </c:pt>
                <c:pt idx="5099">
                  <c:v>0.23157</c:v>
                </c:pt>
                <c:pt idx="5100">
                  <c:v>0.22497</c:v>
                </c:pt>
                <c:pt idx="5101">
                  <c:v>0.19273999999999999</c:v>
                </c:pt>
                <c:pt idx="5102">
                  <c:v>0.13852999999999999</c:v>
                </c:pt>
                <c:pt idx="5103">
                  <c:v>8.4667000000000006E-2</c:v>
                </c:pt>
                <c:pt idx="5104">
                  <c:v>5.2789999999999997E-2</c:v>
                </c:pt>
                <c:pt idx="5105">
                  <c:v>4.7166E-2</c:v>
                </c:pt>
                <c:pt idx="5106">
                  <c:v>5.7005E-2</c:v>
                </c:pt>
                <c:pt idx="5107">
                  <c:v>6.8732000000000001E-2</c:v>
                </c:pt>
                <c:pt idx="5108">
                  <c:v>7.2362999999999997E-2</c:v>
                </c:pt>
                <c:pt idx="5109">
                  <c:v>6.0506999999999998E-2</c:v>
                </c:pt>
                <c:pt idx="5110">
                  <c:v>2.9208000000000001E-2</c:v>
                </c:pt>
                <c:pt idx="5111">
                  <c:v>-1.6201E-2</c:v>
                </c:pt>
                <c:pt idx="5112">
                  <c:v>-5.8196999999999999E-2</c:v>
                </c:pt>
                <c:pt idx="5113">
                  <c:v>-7.5871999999999995E-2</c:v>
                </c:pt>
                <c:pt idx="5114">
                  <c:v>-6.1940000000000002E-2</c:v>
                </c:pt>
                <c:pt idx="5115">
                  <c:v>-3.1182999999999999E-2</c:v>
                </c:pt>
                <c:pt idx="5116">
                  <c:v>-7.5864000000000001E-3</c:v>
                </c:pt>
                <c:pt idx="5117">
                  <c:v>-1.0518000000000001E-3</c:v>
                </c:pt>
                <c:pt idx="5118">
                  <c:v>-3.6345000000000003E-4</c:v>
                </c:pt>
                <c:pt idx="5119">
                  <c:v>9.4652E-3</c:v>
                </c:pt>
                <c:pt idx="5120">
                  <c:v>3.0075000000000001E-2</c:v>
                </c:pt>
                <c:pt idx="5121">
                  <c:v>5.6009000000000003E-2</c:v>
                </c:pt>
                <c:pt idx="5122">
                  <c:v>9.0389999999999998E-2</c:v>
                </c:pt>
                <c:pt idx="5123">
                  <c:v>0.14036000000000001</c:v>
                </c:pt>
                <c:pt idx="5124">
                  <c:v>0.19638</c:v>
                </c:pt>
                <c:pt idx="5125">
                  <c:v>0.23089999999999999</c:v>
                </c:pt>
                <c:pt idx="5126">
                  <c:v>0.22750000000000001</c:v>
                </c:pt>
                <c:pt idx="5127">
                  <c:v>0.20405999999999999</c:v>
                </c:pt>
                <c:pt idx="5128">
                  <c:v>0.19544</c:v>
                </c:pt>
                <c:pt idx="5129">
                  <c:v>0.21409</c:v>
                </c:pt>
                <c:pt idx="5130">
                  <c:v>0.23715</c:v>
                </c:pt>
                <c:pt idx="5131">
                  <c:v>0.23541000000000001</c:v>
                </c:pt>
                <c:pt idx="5132">
                  <c:v>0.20748</c:v>
                </c:pt>
                <c:pt idx="5133">
                  <c:v>0.17877000000000001</c:v>
                </c:pt>
                <c:pt idx="5134">
                  <c:v>0.17041000000000001</c:v>
                </c:pt>
                <c:pt idx="5135">
                  <c:v>0.17913000000000001</c:v>
                </c:pt>
                <c:pt idx="5136">
                  <c:v>0.19039</c:v>
                </c:pt>
                <c:pt idx="5137">
                  <c:v>0.20030999999999999</c:v>
                </c:pt>
                <c:pt idx="5138">
                  <c:v>0.21396000000000001</c:v>
                </c:pt>
                <c:pt idx="5139">
                  <c:v>0.22761000000000001</c:v>
                </c:pt>
                <c:pt idx="5140">
                  <c:v>0.22863</c:v>
                </c:pt>
                <c:pt idx="5141">
                  <c:v>0.21512000000000001</c:v>
                </c:pt>
                <c:pt idx="5142">
                  <c:v>0.19964000000000001</c:v>
                </c:pt>
                <c:pt idx="5143">
                  <c:v>0.18701000000000001</c:v>
                </c:pt>
                <c:pt idx="5144">
                  <c:v>0.16367999999999999</c:v>
                </c:pt>
                <c:pt idx="5145">
                  <c:v>0.12163</c:v>
                </c:pt>
                <c:pt idx="5146">
                  <c:v>7.9433000000000004E-2</c:v>
                </c:pt>
                <c:pt idx="5147">
                  <c:v>6.1929999999999999E-2</c:v>
                </c:pt>
                <c:pt idx="5148">
                  <c:v>6.7258999999999999E-2</c:v>
                </c:pt>
                <c:pt idx="5149">
                  <c:v>7.2588E-2</c:v>
                </c:pt>
                <c:pt idx="5150">
                  <c:v>6.7520999999999998E-2</c:v>
                </c:pt>
                <c:pt idx="5151">
                  <c:v>6.1539000000000003E-2</c:v>
                </c:pt>
                <c:pt idx="5152">
                  <c:v>5.9714000000000003E-2</c:v>
                </c:pt>
                <c:pt idx="5153">
                  <c:v>5.2641E-2</c:v>
                </c:pt>
                <c:pt idx="5154">
                  <c:v>3.4929000000000002E-2</c:v>
                </c:pt>
                <c:pt idx="5155">
                  <c:v>1.519E-2</c:v>
                </c:pt>
                <c:pt idx="5156">
                  <c:v>7.7625999999999997E-4</c:v>
                </c:pt>
                <c:pt idx="5157">
                  <c:v>-1.2288E-2</c:v>
                </c:pt>
                <c:pt idx="5158">
                  <c:v>-2.7872000000000001E-2</c:v>
                </c:pt>
                <c:pt idx="5159">
                  <c:v>-4.2800999999999999E-2</c:v>
                </c:pt>
                <c:pt idx="5160">
                  <c:v>-5.7539E-2</c:v>
                </c:pt>
                <c:pt idx="5161">
                  <c:v>-7.8414999999999999E-2</c:v>
                </c:pt>
                <c:pt idx="5162">
                  <c:v>-0.10095</c:v>
                </c:pt>
                <c:pt idx="5163">
                  <c:v>-0.10642</c:v>
                </c:pt>
                <c:pt idx="5164">
                  <c:v>-8.6399000000000004E-2</c:v>
                </c:pt>
                <c:pt idx="5165">
                  <c:v>-5.7994999999999998E-2</c:v>
                </c:pt>
                <c:pt idx="5166">
                  <c:v>-4.2207000000000001E-2</c:v>
                </c:pt>
                <c:pt idx="5167">
                  <c:v>-3.8091E-2</c:v>
                </c:pt>
                <c:pt idx="5168">
                  <c:v>-3.1304999999999999E-2</c:v>
                </c:pt>
                <c:pt idx="5169">
                  <c:v>-1.7819000000000002E-2</c:v>
                </c:pt>
                <c:pt idx="5170">
                  <c:v>-3.6332999999999999E-3</c:v>
                </c:pt>
                <c:pt idx="5171">
                  <c:v>1.1434E-2</c:v>
                </c:pt>
                <c:pt idx="5172">
                  <c:v>3.2132000000000001E-2</c:v>
                </c:pt>
                <c:pt idx="5173">
                  <c:v>5.2704000000000001E-2</c:v>
                </c:pt>
                <c:pt idx="5174">
                  <c:v>6.0207999999999998E-2</c:v>
                </c:pt>
                <c:pt idx="5175">
                  <c:v>5.4309999999999997E-2</c:v>
                </c:pt>
                <c:pt idx="5176">
                  <c:v>4.9067E-2</c:v>
                </c:pt>
                <c:pt idx="5177">
                  <c:v>5.0458000000000003E-2</c:v>
                </c:pt>
                <c:pt idx="5178">
                  <c:v>4.5192999999999997E-2</c:v>
                </c:pt>
                <c:pt idx="5179">
                  <c:v>2.1100000000000001E-2</c:v>
                </c:pt>
                <c:pt idx="5180">
                  <c:v>-9.5289999999999993E-3</c:v>
                </c:pt>
                <c:pt idx="5181">
                  <c:v>-1.9276000000000001E-2</c:v>
                </c:pt>
                <c:pt idx="5182">
                  <c:v>2.0839000000000001E-3</c:v>
                </c:pt>
                <c:pt idx="5183">
                  <c:v>3.4759999999999999E-2</c:v>
                </c:pt>
                <c:pt idx="5184">
                  <c:v>5.3004000000000003E-2</c:v>
                </c:pt>
                <c:pt idx="5185">
                  <c:v>5.4321000000000001E-2</c:v>
                </c:pt>
                <c:pt idx="5186">
                  <c:v>5.5396000000000001E-2</c:v>
                </c:pt>
                <c:pt idx="5187">
                  <c:v>6.2632999999999994E-2</c:v>
                </c:pt>
                <c:pt idx="5188">
                  <c:v>6.0780000000000001E-2</c:v>
                </c:pt>
                <c:pt idx="5189">
                  <c:v>3.5557999999999999E-2</c:v>
                </c:pt>
                <c:pt idx="5190">
                  <c:v>-4.9262000000000004E-3</c:v>
                </c:pt>
                <c:pt idx="5191">
                  <c:v>-4.1617000000000001E-2</c:v>
                </c:pt>
                <c:pt idx="5192">
                  <c:v>-6.8049999999999999E-2</c:v>
                </c:pt>
                <c:pt idx="5193">
                  <c:v>-8.8941000000000006E-2</c:v>
                </c:pt>
                <c:pt idx="5194">
                  <c:v>-0.10149</c:v>
                </c:pt>
                <c:pt idx="5195">
                  <c:v>-9.5193E-2</c:v>
                </c:pt>
                <c:pt idx="5196">
                  <c:v>-7.0730000000000001E-2</c:v>
                </c:pt>
                <c:pt idx="5197">
                  <c:v>-4.3965999999999998E-2</c:v>
                </c:pt>
                <c:pt idx="5198">
                  <c:v>-2.7805E-2</c:v>
                </c:pt>
                <c:pt idx="5199">
                  <c:v>-2.2061000000000001E-2</c:v>
                </c:pt>
                <c:pt idx="5200">
                  <c:v>-2.3747999999999998E-2</c:v>
                </c:pt>
                <c:pt idx="5201">
                  <c:v>-3.3688999999999997E-2</c:v>
                </c:pt>
                <c:pt idx="5202">
                  <c:v>-4.7627000000000003E-2</c:v>
                </c:pt>
                <c:pt idx="5203">
                  <c:v>-5.4260999999999997E-2</c:v>
                </c:pt>
                <c:pt idx="5204">
                  <c:v>-5.1057999999999999E-2</c:v>
                </c:pt>
                <c:pt idx="5205">
                  <c:v>-5.1794E-2</c:v>
                </c:pt>
                <c:pt idx="5206">
                  <c:v>-6.8392999999999995E-2</c:v>
                </c:pt>
                <c:pt idx="5207">
                  <c:v>-9.2734999999999998E-2</c:v>
                </c:pt>
                <c:pt idx="5208">
                  <c:v>-0.1066</c:v>
                </c:pt>
                <c:pt idx="5209">
                  <c:v>-0.1046</c:v>
                </c:pt>
                <c:pt idx="5210">
                  <c:v>-9.7284999999999996E-2</c:v>
                </c:pt>
                <c:pt idx="5211">
                  <c:v>-9.4506999999999994E-2</c:v>
                </c:pt>
                <c:pt idx="5212">
                  <c:v>-9.5680000000000001E-2</c:v>
                </c:pt>
                <c:pt idx="5213">
                  <c:v>-9.7184000000000006E-2</c:v>
                </c:pt>
                <c:pt idx="5214">
                  <c:v>-0.10125000000000001</c:v>
                </c:pt>
                <c:pt idx="5215">
                  <c:v>-0.11268</c:v>
                </c:pt>
                <c:pt idx="5216">
                  <c:v>-0.12877</c:v>
                </c:pt>
                <c:pt idx="5217">
                  <c:v>-0.13605999999999999</c:v>
                </c:pt>
                <c:pt idx="5218">
                  <c:v>-0.12024</c:v>
                </c:pt>
                <c:pt idx="5219">
                  <c:v>-8.0324000000000007E-2</c:v>
                </c:pt>
                <c:pt idx="5220">
                  <c:v>-3.0831999999999998E-2</c:v>
                </c:pt>
                <c:pt idx="5221">
                  <c:v>1.2895E-2</c:v>
                </c:pt>
                <c:pt idx="5222">
                  <c:v>4.8653000000000002E-2</c:v>
                </c:pt>
                <c:pt idx="5223">
                  <c:v>8.2516000000000006E-2</c:v>
                </c:pt>
                <c:pt idx="5224">
                  <c:v>0.11409999999999999</c:v>
                </c:pt>
                <c:pt idx="5225">
                  <c:v>0.13556000000000001</c:v>
                </c:pt>
                <c:pt idx="5226">
                  <c:v>0.14479</c:v>
                </c:pt>
                <c:pt idx="5227">
                  <c:v>0.14926</c:v>
                </c:pt>
                <c:pt idx="5228">
                  <c:v>0.15215999999999999</c:v>
                </c:pt>
                <c:pt idx="5229">
                  <c:v>0.14363999999999999</c:v>
                </c:pt>
                <c:pt idx="5230">
                  <c:v>0.11434</c:v>
                </c:pt>
                <c:pt idx="5231">
                  <c:v>7.4014999999999997E-2</c:v>
                </c:pt>
                <c:pt idx="5232">
                  <c:v>4.7479E-2</c:v>
                </c:pt>
                <c:pt idx="5233">
                  <c:v>4.9422000000000001E-2</c:v>
                </c:pt>
                <c:pt idx="5234">
                  <c:v>6.7541000000000004E-2</c:v>
                </c:pt>
                <c:pt idx="5235">
                  <c:v>7.4852000000000002E-2</c:v>
                </c:pt>
                <c:pt idx="5236">
                  <c:v>5.8139999999999997E-2</c:v>
                </c:pt>
                <c:pt idx="5237">
                  <c:v>3.0127000000000001E-2</c:v>
                </c:pt>
                <c:pt idx="5238">
                  <c:v>1.1039999999999999E-2</c:v>
                </c:pt>
                <c:pt idx="5239">
                  <c:v>2.8603000000000001E-3</c:v>
                </c:pt>
                <c:pt idx="5240">
                  <c:v>-9.75E-3</c:v>
                </c:pt>
                <c:pt idx="5241">
                  <c:v>-3.2875000000000001E-2</c:v>
                </c:pt>
                <c:pt idx="5242">
                  <c:v>-4.9242000000000001E-2</c:v>
                </c:pt>
                <c:pt idx="5243">
                  <c:v>-3.8880999999999999E-2</c:v>
                </c:pt>
                <c:pt idx="5244">
                  <c:v>-7.0416000000000003E-3</c:v>
                </c:pt>
                <c:pt idx="5245">
                  <c:v>1.9595999999999999E-2</c:v>
                </c:pt>
                <c:pt idx="5246">
                  <c:v>2.3143E-2</c:v>
                </c:pt>
                <c:pt idx="5247">
                  <c:v>1.1417E-2</c:v>
                </c:pt>
                <c:pt idx="5248">
                  <c:v>3.9865999999999999E-3</c:v>
                </c:pt>
                <c:pt idx="5249">
                  <c:v>9.9603999999999995E-3</c:v>
                </c:pt>
                <c:pt idx="5250">
                  <c:v>2.2877999999999999E-2</c:v>
                </c:pt>
                <c:pt idx="5251">
                  <c:v>3.1196000000000002E-2</c:v>
                </c:pt>
                <c:pt idx="5252">
                  <c:v>2.8645E-2</c:v>
                </c:pt>
                <c:pt idx="5253">
                  <c:v>1.6815E-2</c:v>
                </c:pt>
                <c:pt idx="5254">
                  <c:v>2.3176E-3</c:v>
                </c:pt>
                <c:pt idx="5255">
                  <c:v>-7.1701000000000004E-3</c:v>
                </c:pt>
                <c:pt idx="5256">
                  <c:v>-5.9849999999999999E-3</c:v>
                </c:pt>
                <c:pt idx="5257">
                  <c:v>6.4967999999999996E-3</c:v>
                </c:pt>
                <c:pt idx="5258">
                  <c:v>2.3029000000000001E-2</c:v>
                </c:pt>
                <c:pt idx="5259">
                  <c:v>3.1490999999999998E-2</c:v>
                </c:pt>
                <c:pt idx="5260">
                  <c:v>2.6870000000000002E-2</c:v>
                </c:pt>
                <c:pt idx="5261">
                  <c:v>1.9997000000000001E-2</c:v>
                </c:pt>
                <c:pt idx="5262">
                  <c:v>2.7269000000000002E-2</c:v>
                </c:pt>
                <c:pt idx="5263">
                  <c:v>5.0841999999999998E-2</c:v>
                </c:pt>
                <c:pt idx="5264">
                  <c:v>7.7723E-2</c:v>
                </c:pt>
                <c:pt idx="5265">
                  <c:v>0.10050000000000001</c:v>
                </c:pt>
                <c:pt idx="5266">
                  <c:v>0.12639</c:v>
                </c:pt>
                <c:pt idx="5267">
                  <c:v>0.15787000000000001</c:v>
                </c:pt>
                <c:pt idx="5268">
                  <c:v>0.17721999999999999</c:v>
                </c:pt>
                <c:pt idx="5269">
                  <c:v>0.16664999999999999</c:v>
                </c:pt>
                <c:pt idx="5270">
                  <c:v>0.13889000000000001</c:v>
                </c:pt>
                <c:pt idx="5271">
                  <c:v>0.12983</c:v>
                </c:pt>
                <c:pt idx="5272">
                  <c:v>0.15731000000000001</c:v>
                </c:pt>
                <c:pt idx="5273">
                  <c:v>0.20072000000000001</c:v>
                </c:pt>
                <c:pt idx="5274">
                  <c:v>0.22833000000000001</c:v>
                </c:pt>
                <c:pt idx="5275">
                  <c:v>0.23552999999999999</c:v>
                </c:pt>
                <c:pt idx="5276">
                  <c:v>0.24590000000000001</c:v>
                </c:pt>
                <c:pt idx="5277">
                  <c:v>0.27816000000000002</c:v>
                </c:pt>
                <c:pt idx="5278">
                  <c:v>0.32246999999999998</c:v>
                </c:pt>
                <c:pt idx="5279">
                  <c:v>0.35387999999999997</c:v>
                </c:pt>
                <c:pt idx="5280">
                  <c:v>0.36314999999999997</c:v>
                </c:pt>
                <c:pt idx="5281">
                  <c:v>0.36464000000000002</c:v>
                </c:pt>
                <c:pt idx="5282">
                  <c:v>0.37171999999999999</c:v>
                </c:pt>
                <c:pt idx="5283">
                  <c:v>0.37463999999999997</c:v>
                </c:pt>
                <c:pt idx="5284">
                  <c:v>0.35355999999999999</c:v>
                </c:pt>
                <c:pt idx="5285">
                  <c:v>0.30885000000000001</c:v>
                </c:pt>
                <c:pt idx="5286">
                  <c:v>0.26357999999999998</c:v>
                </c:pt>
                <c:pt idx="5287">
                  <c:v>0.23408999999999999</c:v>
                </c:pt>
                <c:pt idx="5288">
                  <c:v>0.21263000000000001</c:v>
                </c:pt>
                <c:pt idx="5289">
                  <c:v>0.1865</c:v>
                </c:pt>
                <c:pt idx="5290">
                  <c:v>0.16127</c:v>
                </c:pt>
                <c:pt idx="5291">
                  <c:v>0.15329000000000001</c:v>
                </c:pt>
                <c:pt idx="5292">
                  <c:v>0.16719999999999999</c:v>
                </c:pt>
                <c:pt idx="5293">
                  <c:v>0.19225999999999999</c:v>
                </c:pt>
                <c:pt idx="5294">
                  <c:v>0.21529000000000001</c:v>
                </c:pt>
                <c:pt idx="5295">
                  <c:v>0.22664000000000001</c:v>
                </c:pt>
                <c:pt idx="5296">
                  <c:v>0.21953</c:v>
                </c:pt>
                <c:pt idx="5297">
                  <c:v>0.19599</c:v>
                </c:pt>
                <c:pt idx="5298">
                  <c:v>0.17075000000000001</c:v>
                </c:pt>
                <c:pt idx="5299">
                  <c:v>0.15787000000000001</c:v>
                </c:pt>
                <c:pt idx="5300">
                  <c:v>0.15470999999999999</c:v>
                </c:pt>
                <c:pt idx="5301">
                  <c:v>0.14887</c:v>
                </c:pt>
                <c:pt idx="5302">
                  <c:v>0.13769000000000001</c:v>
                </c:pt>
                <c:pt idx="5303">
                  <c:v>0.12828999999999999</c:v>
                </c:pt>
                <c:pt idx="5304">
                  <c:v>0.12017</c:v>
                </c:pt>
                <c:pt idx="5305">
                  <c:v>0.10253</c:v>
                </c:pt>
                <c:pt idx="5306">
                  <c:v>7.2898000000000004E-2</c:v>
                </c:pt>
                <c:pt idx="5307">
                  <c:v>4.6059000000000003E-2</c:v>
                </c:pt>
                <c:pt idx="5308">
                  <c:v>3.6993999999999999E-2</c:v>
                </c:pt>
                <c:pt idx="5309">
                  <c:v>4.2035999999999997E-2</c:v>
                </c:pt>
                <c:pt idx="5310">
                  <c:v>4.3269000000000002E-2</c:v>
                </c:pt>
                <c:pt idx="5311">
                  <c:v>2.7073E-2</c:v>
                </c:pt>
                <c:pt idx="5312">
                  <c:v>-6.5186000000000003E-3</c:v>
                </c:pt>
                <c:pt idx="5313">
                  <c:v>-4.8835999999999997E-2</c:v>
                </c:pt>
                <c:pt idx="5314">
                  <c:v>-9.0470999999999996E-2</c:v>
                </c:pt>
                <c:pt idx="5315">
                  <c:v>-0.12323000000000001</c:v>
                </c:pt>
                <c:pt idx="5316">
                  <c:v>-0.13783000000000001</c:v>
                </c:pt>
                <c:pt idx="5317">
                  <c:v>-0.12590000000000001</c:v>
                </c:pt>
                <c:pt idx="5318">
                  <c:v>-9.1017000000000001E-2</c:v>
                </c:pt>
                <c:pt idx="5319">
                  <c:v>-5.6999000000000001E-2</c:v>
                </c:pt>
                <c:pt idx="5320">
                  <c:v>-5.4392999999999997E-2</c:v>
                </c:pt>
                <c:pt idx="5321">
                  <c:v>-9.0704999999999994E-2</c:v>
                </c:pt>
                <c:pt idx="5322">
                  <c:v>-0.14049</c:v>
                </c:pt>
                <c:pt idx="5323">
                  <c:v>-0.17302999999999999</c:v>
                </c:pt>
                <c:pt idx="5324">
                  <c:v>-0.18317</c:v>
                </c:pt>
                <c:pt idx="5325">
                  <c:v>-0.18537999999999999</c:v>
                </c:pt>
                <c:pt idx="5326">
                  <c:v>-0.18657000000000001</c:v>
                </c:pt>
                <c:pt idx="5327">
                  <c:v>-0.18245</c:v>
                </c:pt>
                <c:pt idx="5328">
                  <c:v>-0.17610000000000001</c:v>
                </c:pt>
                <c:pt idx="5329">
                  <c:v>-0.17754</c:v>
                </c:pt>
                <c:pt idx="5330">
                  <c:v>-0.18085000000000001</c:v>
                </c:pt>
                <c:pt idx="5331">
                  <c:v>-0.16374</c:v>
                </c:pt>
                <c:pt idx="5332">
                  <c:v>-0.12192</c:v>
                </c:pt>
                <c:pt idx="5333">
                  <c:v>-8.6397000000000002E-2</c:v>
                </c:pt>
                <c:pt idx="5334">
                  <c:v>-8.8834999999999997E-2</c:v>
                </c:pt>
                <c:pt idx="5335">
                  <c:v>-0.11994</c:v>
                </c:pt>
                <c:pt idx="5336">
                  <c:v>-0.13977999999999999</c:v>
                </c:pt>
                <c:pt idx="5337">
                  <c:v>-0.12456</c:v>
                </c:pt>
                <c:pt idx="5338">
                  <c:v>-8.7089E-2</c:v>
                </c:pt>
                <c:pt idx="5339">
                  <c:v>-5.3893999999999997E-2</c:v>
                </c:pt>
                <c:pt idx="5340">
                  <c:v>-3.9037000000000002E-2</c:v>
                </c:pt>
                <c:pt idx="5341">
                  <c:v>-4.3185000000000001E-2</c:v>
                </c:pt>
                <c:pt idx="5342">
                  <c:v>-6.3572000000000004E-2</c:v>
                </c:pt>
                <c:pt idx="5343">
                  <c:v>-9.6991999999999995E-2</c:v>
                </c:pt>
                <c:pt idx="5344">
                  <c:v>-0.14036999999999999</c:v>
                </c:pt>
                <c:pt idx="5345">
                  <c:v>-0.19375999999999999</c:v>
                </c:pt>
                <c:pt idx="5346">
                  <c:v>-0.25786999999999999</c:v>
                </c:pt>
                <c:pt idx="5347">
                  <c:v>-0.32552999999999999</c:v>
                </c:pt>
                <c:pt idx="5348">
                  <c:v>-0.38139000000000001</c:v>
                </c:pt>
                <c:pt idx="5349">
                  <c:v>-0.41382999999999998</c:v>
                </c:pt>
                <c:pt idx="5350">
                  <c:v>-0.42392000000000002</c:v>
                </c:pt>
                <c:pt idx="5351">
                  <c:v>-0.42077999999999999</c:v>
                </c:pt>
                <c:pt idx="5352">
                  <c:v>-0.41232000000000002</c:v>
                </c:pt>
                <c:pt idx="5353">
                  <c:v>-0.40259</c:v>
                </c:pt>
                <c:pt idx="5354">
                  <c:v>-0.39495999999999998</c:v>
                </c:pt>
                <c:pt idx="5355">
                  <c:v>-0.39457999999999999</c:v>
                </c:pt>
                <c:pt idx="5356">
                  <c:v>-0.40695999999999999</c:v>
                </c:pt>
                <c:pt idx="5357">
                  <c:v>-0.43143999999999999</c:v>
                </c:pt>
                <c:pt idx="5358">
                  <c:v>-0.4546</c:v>
                </c:pt>
                <c:pt idx="5359">
                  <c:v>-0.45683000000000001</c:v>
                </c:pt>
                <c:pt idx="5360">
                  <c:v>-0.43297000000000002</c:v>
                </c:pt>
                <c:pt idx="5361">
                  <c:v>-0.40217999999999998</c:v>
                </c:pt>
                <c:pt idx="5362">
                  <c:v>-0.38729999999999998</c:v>
                </c:pt>
                <c:pt idx="5363">
                  <c:v>-0.38697999999999999</c:v>
                </c:pt>
                <c:pt idx="5364">
                  <c:v>-0.38002000000000002</c:v>
                </c:pt>
                <c:pt idx="5365">
                  <c:v>-0.35633999999999999</c:v>
                </c:pt>
                <c:pt idx="5366">
                  <c:v>-0.32896999999999998</c:v>
                </c:pt>
                <c:pt idx="5367">
                  <c:v>-0.31195000000000001</c:v>
                </c:pt>
                <c:pt idx="5368">
                  <c:v>-0.30132999999999999</c:v>
                </c:pt>
                <c:pt idx="5369">
                  <c:v>-0.28641</c:v>
                </c:pt>
                <c:pt idx="5370">
                  <c:v>-0.26801999999999998</c:v>
                </c:pt>
                <c:pt idx="5371">
                  <c:v>-0.25522</c:v>
                </c:pt>
                <c:pt idx="5372">
                  <c:v>-0.25180999999999998</c:v>
                </c:pt>
                <c:pt idx="5373">
                  <c:v>-0.25551000000000001</c:v>
                </c:pt>
                <c:pt idx="5374">
                  <c:v>-0.26429000000000002</c:v>
                </c:pt>
                <c:pt idx="5375">
                  <c:v>-0.27644999999999997</c:v>
                </c:pt>
                <c:pt idx="5376">
                  <c:v>-0.29138999999999998</c:v>
                </c:pt>
                <c:pt idx="5377">
                  <c:v>-0.31627</c:v>
                </c:pt>
                <c:pt idx="5378">
                  <c:v>-0.36159999999999998</c:v>
                </c:pt>
                <c:pt idx="5379">
                  <c:v>-0.42181000000000002</c:v>
                </c:pt>
                <c:pt idx="5380">
                  <c:v>-0.47204000000000002</c:v>
                </c:pt>
                <c:pt idx="5381">
                  <c:v>-0.49607000000000001</c:v>
                </c:pt>
                <c:pt idx="5382">
                  <c:v>-0.50609999999999999</c:v>
                </c:pt>
                <c:pt idx="5383">
                  <c:v>-0.52048000000000005</c:v>
                </c:pt>
                <c:pt idx="5384">
                  <c:v>-0.53454999999999997</c:v>
                </c:pt>
                <c:pt idx="5385">
                  <c:v>-0.53439000000000003</c:v>
                </c:pt>
                <c:pt idx="5386">
                  <c:v>-0.52985000000000004</c:v>
                </c:pt>
                <c:pt idx="5387">
                  <c:v>-0.54630999999999996</c:v>
                </c:pt>
                <c:pt idx="5388">
                  <c:v>-0.58360999999999996</c:v>
                </c:pt>
                <c:pt idx="5389">
                  <c:v>-0.61</c:v>
                </c:pt>
                <c:pt idx="5390">
                  <c:v>-0.60448999999999997</c:v>
                </c:pt>
                <c:pt idx="5391">
                  <c:v>-0.58218000000000003</c:v>
                </c:pt>
                <c:pt idx="5392">
                  <c:v>-0.56784000000000001</c:v>
                </c:pt>
                <c:pt idx="5393">
                  <c:v>-0.56523999999999996</c:v>
                </c:pt>
                <c:pt idx="5394">
                  <c:v>-0.56694</c:v>
                </c:pt>
                <c:pt idx="5395">
                  <c:v>-0.57484000000000002</c:v>
                </c:pt>
                <c:pt idx="5396">
                  <c:v>-0.59136</c:v>
                </c:pt>
                <c:pt idx="5397">
                  <c:v>-0.60302</c:v>
                </c:pt>
                <c:pt idx="5398">
                  <c:v>-0.59531000000000001</c:v>
                </c:pt>
                <c:pt idx="5399">
                  <c:v>-0.57854000000000005</c:v>
                </c:pt>
                <c:pt idx="5400">
                  <c:v>-0.57745999999999997</c:v>
                </c:pt>
                <c:pt idx="5401">
                  <c:v>-0.59486000000000006</c:v>
                </c:pt>
                <c:pt idx="5402">
                  <c:v>-0.60448000000000002</c:v>
                </c:pt>
                <c:pt idx="5403">
                  <c:v>-0.58579999999999999</c:v>
                </c:pt>
                <c:pt idx="5404">
                  <c:v>-0.55079999999999996</c:v>
                </c:pt>
                <c:pt idx="5405">
                  <c:v>-0.52639999999999998</c:v>
                </c:pt>
                <c:pt idx="5406">
                  <c:v>-0.52022000000000002</c:v>
                </c:pt>
                <c:pt idx="5407">
                  <c:v>-0.51649</c:v>
                </c:pt>
                <c:pt idx="5408">
                  <c:v>-0.50251999999999997</c:v>
                </c:pt>
                <c:pt idx="5409">
                  <c:v>-0.48659999999999998</c:v>
                </c:pt>
                <c:pt idx="5410">
                  <c:v>-0.48376000000000002</c:v>
                </c:pt>
                <c:pt idx="5411">
                  <c:v>-0.49073</c:v>
                </c:pt>
                <c:pt idx="5412">
                  <c:v>-0.48462</c:v>
                </c:pt>
                <c:pt idx="5413">
                  <c:v>-0.44895000000000002</c:v>
                </c:pt>
                <c:pt idx="5414">
                  <c:v>-0.39482</c:v>
                </c:pt>
                <c:pt idx="5415">
                  <c:v>-0.35088000000000003</c:v>
                </c:pt>
                <c:pt idx="5416">
                  <c:v>-0.33455000000000001</c:v>
                </c:pt>
                <c:pt idx="5417">
                  <c:v>-0.33856999999999998</c:v>
                </c:pt>
                <c:pt idx="5418">
                  <c:v>-0.34542</c:v>
                </c:pt>
                <c:pt idx="5419">
                  <c:v>-0.34860000000000002</c:v>
                </c:pt>
                <c:pt idx="5420">
                  <c:v>-0.35691000000000001</c:v>
                </c:pt>
                <c:pt idx="5421">
                  <c:v>-0.38023000000000001</c:v>
                </c:pt>
                <c:pt idx="5422">
                  <c:v>-0.41459000000000001</c:v>
                </c:pt>
                <c:pt idx="5423">
                  <c:v>-0.44285000000000002</c:v>
                </c:pt>
                <c:pt idx="5424">
                  <c:v>-0.45241999999999999</c:v>
                </c:pt>
                <c:pt idx="5425">
                  <c:v>-0.45199</c:v>
                </c:pt>
                <c:pt idx="5426">
                  <c:v>-0.46395999999999998</c:v>
                </c:pt>
                <c:pt idx="5427">
                  <c:v>-0.49598999999999999</c:v>
                </c:pt>
                <c:pt idx="5428">
                  <c:v>-0.52642999999999995</c:v>
                </c:pt>
                <c:pt idx="5429">
                  <c:v>-0.52668999999999999</c:v>
                </c:pt>
                <c:pt idx="5430">
                  <c:v>-0.49365999999999999</c:v>
                </c:pt>
                <c:pt idx="5431">
                  <c:v>-0.44936999999999999</c:v>
                </c:pt>
                <c:pt idx="5432">
                  <c:v>-0.41103000000000001</c:v>
                </c:pt>
                <c:pt idx="5433">
                  <c:v>-0.37563999999999997</c:v>
                </c:pt>
                <c:pt idx="5434">
                  <c:v>-0.33629999999999999</c:v>
                </c:pt>
                <c:pt idx="5435">
                  <c:v>-0.29898999999999998</c:v>
                </c:pt>
                <c:pt idx="5436">
                  <c:v>-0.27478000000000002</c:v>
                </c:pt>
                <c:pt idx="5437">
                  <c:v>-0.26467000000000002</c:v>
                </c:pt>
                <c:pt idx="5438">
                  <c:v>-0.26208999999999999</c:v>
                </c:pt>
                <c:pt idx="5439">
                  <c:v>-0.26497999999999999</c:v>
                </c:pt>
                <c:pt idx="5440">
                  <c:v>-0.27714</c:v>
                </c:pt>
                <c:pt idx="5441">
                  <c:v>-0.29986000000000002</c:v>
                </c:pt>
                <c:pt idx="5442">
                  <c:v>-0.32744000000000001</c:v>
                </c:pt>
                <c:pt idx="5443">
                  <c:v>-0.34891</c:v>
                </c:pt>
                <c:pt idx="5444">
                  <c:v>-0.35304999999999997</c:v>
                </c:pt>
                <c:pt idx="5445">
                  <c:v>-0.33795999999999998</c:v>
                </c:pt>
                <c:pt idx="5446">
                  <c:v>-0.31864999999999999</c:v>
                </c:pt>
                <c:pt idx="5447">
                  <c:v>-0.31723000000000001</c:v>
                </c:pt>
                <c:pt idx="5448">
                  <c:v>-0.34005000000000002</c:v>
                </c:pt>
                <c:pt idx="5449">
                  <c:v>-0.37086000000000002</c:v>
                </c:pt>
                <c:pt idx="5450">
                  <c:v>-0.39140000000000003</c:v>
                </c:pt>
                <c:pt idx="5451">
                  <c:v>-0.39977000000000001</c:v>
                </c:pt>
                <c:pt idx="5452">
                  <c:v>-0.40133000000000002</c:v>
                </c:pt>
                <c:pt idx="5453">
                  <c:v>-0.39238000000000001</c:v>
                </c:pt>
                <c:pt idx="5454">
                  <c:v>-0.36698999999999998</c:v>
                </c:pt>
                <c:pt idx="5455">
                  <c:v>-0.33432000000000001</c:v>
                </c:pt>
                <c:pt idx="5456">
                  <c:v>-0.31274000000000002</c:v>
                </c:pt>
                <c:pt idx="5457">
                  <c:v>-0.30596000000000001</c:v>
                </c:pt>
                <c:pt idx="5458">
                  <c:v>-0.29854000000000003</c:v>
                </c:pt>
                <c:pt idx="5459">
                  <c:v>-0.27909</c:v>
                </c:pt>
                <c:pt idx="5460">
                  <c:v>-0.25642999999999999</c:v>
                </c:pt>
                <c:pt idx="5461">
                  <c:v>-0.24546999999999999</c:v>
                </c:pt>
                <c:pt idx="5462">
                  <c:v>-0.24351999999999999</c:v>
                </c:pt>
                <c:pt idx="5463">
                  <c:v>-0.22844999999999999</c:v>
                </c:pt>
                <c:pt idx="5464">
                  <c:v>-0.18093999999999999</c:v>
                </c:pt>
                <c:pt idx="5465">
                  <c:v>-0.10699</c:v>
                </c:pt>
                <c:pt idx="5466">
                  <c:v>-3.8525999999999998E-2</c:v>
                </c:pt>
                <c:pt idx="5467">
                  <c:v>-7.8569E-3</c:v>
                </c:pt>
                <c:pt idx="5468">
                  <c:v>-1.6268999999999999E-2</c:v>
                </c:pt>
                <c:pt idx="5469">
                  <c:v>-2.9426000000000001E-2</c:v>
                </c:pt>
                <c:pt idx="5470">
                  <c:v>-9.9880999999999998E-3</c:v>
                </c:pt>
                <c:pt idx="5471">
                  <c:v>4.5076999999999999E-2</c:v>
                </c:pt>
                <c:pt idx="5472">
                  <c:v>0.10388</c:v>
                </c:pt>
                <c:pt idx="5473">
                  <c:v>0.1336</c:v>
                </c:pt>
                <c:pt idx="5474">
                  <c:v>0.12848000000000001</c:v>
                </c:pt>
                <c:pt idx="5475">
                  <c:v>0.10766000000000001</c:v>
                </c:pt>
                <c:pt idx="5476">
                  <c:v>9.7577999999999998E-2</c:v>
                </c:pt>
                <c:pt idx="5477">
                  <c:v>0.1188</c:v>
                </c:pt>
                <c:pt idx="5478">
                  <c:v>0.17696000000000001</c:v>
                </c:pt>
                <c:pt idx="5479">
                  <c:v>0.25583</c:v>
                </c:pt>
                <c:pt idx="5480">
                  <c:v>0.32357999999999998</c:v>
                </c:pt>
                <c:pt idx="5481">
                  <c:v>0.35548000000000002</c:v>
                </c:pt>
                <c:pt idx="5482">
                  <c:v>0.35365000000000002</c:v>
                </c:pt>
                <c:pt idx="5483">
                  <c:v>0.34369</c:v>
                </c:pt>
                <c:pt idx="5484">
                  <c:v>0.35226000000000002</c:v>
                </c:pt>
                <c:pt idx="5485">
                  <c:v>0.38575999999999999</c:v>
                </c:pt>
                <c:pt idx="5486">
                  <c:v>0.42581999999999998</c:v>
                </c:pt>
                <c:pt idx="5487">
                  <c:v>0.44486999999999999</c:v>
                </c:pt>
                <c:pt idx="5488">
                  <c:v>0.43147000000000002</c:v>
                </c:pt>
                <c:pt idx="5489">
                  <c:v>0.40176000000000001</c:v>
                </c:pt>
                <c:pt idx="5490">
                  <c:v>0.38274999999999998</c:v>
                </c:pt>
                <c:pt idx="5491">
                  <c:v>0.3851</c:v>
                </c:pt>
                <c:pt idx="5492">
                  <c:v>0.39746999999999999</c:v>
                </c:pt>
                <c:pt idx="5493">
                  <c:v>0.40477000000000002</c:v>
                </c:pt>
                <c:pt idx="5494">
                  <c:v>0.40179999999999999</c:v>
                </c:pt>
                <c:pt idx="5495">
                  <c:v>0.38891999999999999</c:v>
                </c:pt>
                <c:pt idx="5496">
                  <c:v>0.36657000000000001</c:v>
                </c:pt>
                <c:pt idx="5497">
                  <c:v>0.33914</c:v>
                </c:pt>
                <c:pt idx="5498">
                  <c:v>0.314</c:v>
                </c:pt>
                <c:pt idx="5499">
                  <c:v>0.29110000000000003</c:v>
                </c:pt>
                <c:pt idx="5500">
                  <c:v>0.26343</c:v>
                </c:pt>
                <c:pt idx="5501">
                  <c:v>0.23324</c:v>
                </c:pt>
                <c:pt idx="5502">
                  <c:v>0.21528</c:v>
                </c:pt>
                <c:pt idx="5503">
                  <c:v>0.21446000000000001</c:v>
                </c:pt>
                <c:pt idx="5504">
                  <c:v>0.21337</c:v>
                </c:pt>
                <c:pt idx="5505">
                  <c:v>0.19666</c:v>
                </c:pt>
                <c:pt idx="5506">
                  <c:v>0.17852000000000001</c:v>
                </c:pt>
                <c:pt idx="5507">
                  <c:v>0.18767</c:v>
                </c:pt>
                <c:pt idx="5508">
                  <c:v>0.22950999999999999</c:v>
                </c:pt>
                <c:pt idx="5509">
                  <c:v>0.28138000000000002</c:v>
                </c:pt>
                <c:pt idx="5510">
                  <c:v>0.32472000000000001</c:v>
                </c:pt>
                <c:pt idx="5511">
                  <c:v>0.36338999999999999</c:v>
                </c:pt>
                <c:pt idx="5512">
                  <c:v>0.40705000000000002</c:v>
                </c:pt>
                <c:pt idx="5513">
                  <c:v>0.45401999999999998</c:v>
                </c:pt>
                <c:pt idx="5514">
                  <c:v>0.49864000000000003</c:v>
                </c:pt>
                <c:pt idx="5515">
                  <c:v>0.54193999999999998</c:v>
                </c:pt>
                <c:pt idx="5516">
                  <c:v>0.58533000000000002</c:v>
                </c:pt>
                <c:pt idx="5517">
                  <c:v>0.62348000000000003</c:v>
                </c:pt>
                <c:pt idx="5518">
                  <c:v>0.65290000000000004</c:v>
                </c:pt>
                <c:pt idx="5519">
                  <c:v>0.67979999999999996</c:v>
                </c:pt>
                <c:pt idx="5520">
                  <c:v>0.71021000000000001</c:v>
                </c:pt>
                <c:pt idx="5521">
                  <c:v>0.73889000000000005</c:v>
                </c:pt>
                <c:pt idx="5522">
                  <c:v>0.75749999999999995</c:v>
                </c:pt>
                <c:pt idx="5523">
                  <c:v>0.76887000000000005</c:v>
                </c:pt>
                <c:pt idx="5524">
                  <c:v>0.78307000000000004</c:v>
                </c:pt>
                <c:pt idx="5525">
                  <c:v>0.80091999999999997</c:v>
                </c:pt>
                <c:pt idx="5526">
                  <c:v>0.81108000000000002</c:v>
                </c:pt>
                <c:pt idx="5527">
                  <c:v>0.80486999999999997</c:v>
                </c:pt>
                <c:pt idx="5528">
                  <c:v>0.78786999999999996</c:v>
                </c:pt>
                <c:pt idx="5529">
                  <c:v>0.77381</c:v>
                </c:pt>
                <c:pt idx="5530">
                  <c:v>0.76937</c:v>
                </c:pt>
                <c:pt idx="5531">
                  <c:v>0.76658999999999999</c:v>
                </c:pt>
                <c:pt idx="5532">
                  <c:v>0.75048000000000004</c:v>
                </c:pt>
                <c:pt idx="5533">
                  <c:v>0.71545000000000003</c:v>
                </c:pt>
                <c:pt idx="5534">
                  <c:v>0.67388999999999999</c:v>
                </c:pt>
                <c:pt idx="5535">
                  <c:v>0.64476999999999995</c:v>
                </c:pt>
                <c:pt idx="5536">
                  <c:v>0.63248000000000004</c:v>
                </c:pt>
                <c:pt idx="5537">
                  <c:v>0.62143999999999999</c:v>
                </c:pt>
                <c:pt idx="5538">
                  <c:v>0.59441999999999995</c:v>
                </c:pt>
                <c:pt idx="5539">
                  <c:v>0.55210000000000004</c:v>
                </c:pt>
                <c:pt idx="5540">
                  <c:v>0.51104000000000005</c:v>
                </c:pt>
                <c:pt idx="5541">
                  <c:v>0.48708000000000001</c:v>
                </c:pt>
                <c:pt idx="5542">
                  <c:v>0.48559999999999998</c:v>
                </c:pt>
                <c:pt idx="5543">
                  <c:v>0.50358000000000003</c:v>
                </c:pt>
                <c:pt idx="5544">
                  <c:v>0.53302000000000005</c:v>
                </c:pt>
                <c:pt idx="5545">
                  <c:v>0.56252000000000002</c:v>
                </c:pt>
                <c:pt idx="5546">
                  <c:v>0.58225000000000005</c:v>
                </c:pt>
                <c:pt idx="5547">
                  <c:v>0.59069000000000005</c:v>
                </c:pt>
                <c:pt idx="5548">
                  <c:v>0.59414</c:v>
                </c:pt>
                <c:pt idx="5549">
                  <c:v>0.59963</c:v>
                </c:pt>
                <c:pt idx="5550">
                  <c:v>0.61075000000000002</c:v>
                </c:pt>
                <c:pt idx="5551">
                  <c:v>0.62846999999999997</c:v>
                </c:pt>
                <c:pt idx="5552">
                  <c:v>0.65044000000000002</c:v>
                </c:pt>
                <c:pt idx="5553">
                  <c:v>0.66881999999999997</c:v>
                </c:pt>
                <c:pt idx="5554">
                  <c:v>0.67513999999999996</c:v>
                </c:pt>
                <c:pt idx="5555">
                  <c:v>0.67018</c:v>
                </c:pt>
                <c:pt idx="5556">
                  <c:v>0.66435</c:v>
                </c:pt>
                <c:pt idx="5557">
                  <c:v>0.66452999999999995</c:v>
                </c:pt>
                <c:pt idx="5558">
                  <c:v>0.66542999999999997</c:v>
                </c:pt>
                <c:pt idx="5559">
                  <c:v>0.66056000000000004</c:v>
                </c:pt>
                <c:pt idx="5560">
                  <c:v>0.65802000000000005</c:v>
                </c:pt>
                <c:pt idx="5561">
                  <c:v>0.67435999999999996</c:v>
                </c:pt>
                <c:pt idx="5562">
                  <c:v>0.70987999999999996</c:v>
                </c:pt>
                <c:pt idx="5563">
                  <c:v>0.73931999999999998</c:v>
                </c:pt>
                <c:pt idx="5564">
                  <c:v>0.73465999999999998</c:v>
                </c:pt>
                <c:pt idx="5565">
                  <c:v>0.69320999999999999</c:v>
                </c:pt>
                <c:pt idx="5566">
                  <c:v>0.63671999999999995</c:v>
                </c:pt>
                <c:pt idx="5567">
                  <c:v>0.58777999999999997</c:v>
                </c:pt>
                <c:pt idx="5568">
                  <c:v>0.55633999999999995</c:v>
                </c:pt>
                <c:pt idx="5569">
                  <c:v>0.54512000000000005</c:v>
                </c:pt>
                <c:pt idx="5570">
                  <c:v>0.55367</c:v>
                </c:pt>
                <c:pt idx="5571">
                  <c:v>0.57259000000000004</c:v>
                </c:pt>
                <c:pt idx="5572">
                  <c:v>0.58586000000000005</c:v>
                </c:pt>
                <c:pt idx="5573">
                  <c:v>0.58647000000000005</c:v>
                </c:pt>
                <c:pt idx="5574">
                  <c:v>0.58187</c:v>
                </c:pt>
                <c:pt idx="5575">
                  <c:v>0.57699999999999996</c:v>
                </c:pt>
                <c:pt idx="5576">
                  <c:v>0.56167</c:v>
                </c:pt>
                <c:pt idx="5577">
                  <c:v>0.52625999999999995</c:v>
                </c:pt>
                <c:pt idx="5578">
                  <c:v>0.48366999999999999</c:v>
                </c:pt>
                <c:pt idx="5579">
                  <c:v>0.46089000000000002</c:v>
                </c:pt>
                <c:pt idx="5580">
                  <c:v>0.46897</c:v>
                </c:pt>
                <c:pt idx="5581">
                  <c:v>0.49262</c:v>
                </c:pt>
                <c:pt idx="5582">
                  <c:v>0.51073999999999997</c:v>
                </c:pt>
                <c:pt idx="5583">
                  <c:v>0.51600000000000001</c:v>
                </c:pt>
                <c:pt idx="5584">
                  <c:v>0.51134999999999997</c:v>
                </c:pt>
                <c:pt idx="5585">
                  <c:v>0.49815999999999999</c:v>
                </c:pt>
                <c:pt idx="5586">
                  <c:v>0.47560999999999998</c:v>
                </c:pt>
                <c:pt idx="5587">
                  <c:v>0.44714999999999999</c:v>
                </c:pt>
                <c:pt idx="5588">
                  <c:v>0.42181999999999997</c:v>
                </c:pt>
                <c:pt idx="5589">
                  <c:v>0.40932000000000002</c:v>
                </c:pt>
                <c:pt idx="5590">
                  <c:v>0.41283999999999998</c:v>
                </c:pt>
                <c:pt idx="5591">
                  <c:v>0.42298000000000002</c:v>
                </c:pt>
                <c:pt idx="5592">
                  <c:v>0.42105999999999999</c:v>
                </c:pt>
                <c:pt idx="5593">
                  <c:v>0.39645000000000002</c:v>
                </c:pt>
                <c:pt idx="5594">
                  <c:v>0.36009999999999998</c:v>
                </c:pt>
                <c:pt idx="5595">
                  <c:v>0.33244000000000001</c:v>
                </c:pt>
                <c:pt idx="5596">
                  <c:v>0.31741000000000003</c:v>
                </c:pt>
                <c:pt idx="5597">
                  <c:v>0.29973</c:v>
                </c:pt>
                <c:pt idx="5598">
                  <c:v>0.26990999999999998</c:v>
                </c:pt>
                <c:pt idx="5599">
                  <c:v>0.23871999999999999</c:v>
                </c:pt>
                <c:pt idx="5600">
                  <c:v>0.21934000000000001</c:v>
                </c:pt>
                <c:pt idx="5601">
                  <c:v>0.20798</c:v>
                </c:pt>
                <c:pt idx="5602">
                  <c:v>0.19447999999999999</c:v>
                </c:pt>
                <c:pt idx="5603">
                  <c:v>0.18304000000000001</c:v>
                </c:pt>
                <c:pt idx="5604">
                  <c:v>0.1865</c:v>
                </c:pt>
                <c:pt idx="5605">
                  <c:v>0.20269000000000001</c:v>
                </c:pt>
                <c:pt idx="5606">
                  <c:v>0.21231</c:v>
                </c:pt>
                <c:pt idx="5607">
                  <c:v>0.20291999999999999</c:v>
                </c:pt>
                <c:pt idx="5608">
                  <c:v>0.18411</c:v>
                </c:pt>
                <c:pt idx="5609">
                  <c:v>0.17438000000000001</c:v>
                </c:pt>
                <c:pt idx="5610">
                  <c:v>0.18163000000000001</c:v>
                </c:pt>
                <c:pt idx="5611">
                  <c:v>0.20058000000000001</c:v>
                </c:pt>
                <c:pt idx="5612">
                  <c:v>0.22234999999999999</c:v>
                </c:pt>
                <c:pt idx="5613">
                  <c:v>0.24160999999999999</c:v>
                </c:pt>
                <c:pt idx="5614">
                  <c:v>0.25949</c:v>
                </c:pt>
                <c:pt idx="5615">
                  <c:v>0.28495999999999999</c:v>
                </c:pt>
                <c:pt idx="5616">
                  <c:v>0.32974999999999999</c:v>
                </c:pt>
                <c:pt idx="5617">
                  <c:v>0.39643</c:v>
                </c:pt>
                <c:pt idx="5618">
                  <c:v>0.47192000000000001</c:v>
                </c:pt>
                <c:pt idx="5619">
                  <c:v>0.53542999999999996</c:v>
                </c:pt>
                <c:pt idx="5620">
                  <c:v>0.57257000000000002</c:v>
                </c:pt>
                <c:pt idx="5621">
                  <c:v>0.58225000000000005</c:v>
                </c:pt>
                <c:pt idx="5622">
                  <c:v>0.57420000000000004</c:v>
                </c:pt>
                <c:pt idx="5623">
                  <c:v>0.56271000000000004</c:v>
                </c:pt>
                <c:pt idx="5624">
                  <c:v>0.55978000000000006</c:v>
                </c:pt>
                <c:pt idx="5625">
                  <c:v>0.56889000000000001</c:v>
                </c:pt>
                <c:pt idx="5626">
                  <c:v>0.58338000000000001</c:v>
                </c:pt>
                <c:pt idx="5627">
                  <c:v>0.59165999999999996</c:v>
                </c:pt>
                <c:pt idx="5628">
                  <c:v>0.58504</c:v>
                </c:pt>
                <c:pt idx="5629">
                  <c:v>0.56306</c:v>
                </c:pt>
                <c:pt idx="5630">
                  <c:v>0.53359000000000001</c:v>
                </c:pt>
                <c:pt idx="5631">
                  <c:v>0.50627</c:v>
                </c:pt>
                <c:pt idx="5632">
                  <c:v>0.48218</c:v>
                </c:pt>
                <c:pt idx="5633">
                  <c:v>0.45079000000000002</c:v>
                </c:pt>
                <c:pt idx="5634">
                  <c:v>0.40207999999999999</c:v>
                </c:pt>
                <c:pt idx="5635">
                  <c:v>0.34183000000000002</c:v>
                </c:pt>
                <c:pt idx="5636">
                  <c:v>0.28776000000000002</c:v>
                </c:pt>
                <c:pt idx="5637">
                  <c:v>0.24803</c:v>
                </c:pt>
                <c:pt idx="5638">
                  <c:v>0.21185000000000001</c:v>
                </c:pt>
                <c:pt idx="5639">
                  <c:v>0.16752</c:v>
                </c:pt>
                <c:pt idx="5640">
                  <c:v>0.12298000000000001</c:v>
                </c:pt>
                <c:pt idx="5641">
                  <c:v>9.8027000000000003E-2</c:v>
                </c:pt>
                <c:pt idx="5642">
                  <c:v>9.9376999999999993E-2</c:v>
                </c:pt>
                <c:pt idx="5643">
                  <c:v>0.11476</c:v>
                </c:pt>
                <c:pt idx="5644">
                  <c:v>0.13161</c:v>
                </c:pt>
                <c:pt idx="5645">
                  <c:v>0.14888999999999999</c:v>
                </c:pt>
                <c:pt idx="5646">
                  <c:v>0.16594999999999999</c:v>
                </c:pt>
                <c:pt idx="5647">
                  <c:v>0.17191999999999999</c:v>
                </c:pt>
                <c:pt idx="5648">
                  <c:v>0.15725</c:v>
                </c:pt>
                <c:pt idx="5649">
                  <c:v>0.12989000000000001</c:v>
                </c:pt>
                <c:pt idx="5650">
                  <c:v>0.10929999999999999</c:v>
                </c:pt>
                <c:pt idx="5651">
                  <c:v>0.10623</c:v>
                </c:pt>
                <c:pt idx="5652">
                  <c:v>0.11703</c:v>
                </c:pt>
                <c:pt idx="5653">
                  <c:v>0.13492000000000001</c:v>
                </c:pt>
                <c:pt idx="5654">
                  <c:v>0.15598000000000001</c:v>
                </c:pt>
                <c:pt idx="5655">
                  <c:v>0.17344000000000001</c:v>
                </c:pt>
                <c:pt idx="5656">
                  <c:v>0.17879999999999999</c:v>
                </c:pt>
                <c:pt idx="5657">
                  <c:v>0.17380000000000001</c:v>
                </c:pt>
                <c:pt idx="5658">
                  <c:v>0.17241000000000001</c:v>
                </c:pt>
                <c:pt idx="5659">
                  <c:v>0.18353</c:v>
                </c:pt>
                <c:pt idx="5660">
                  <c:v>0.19836000000000001</c:v>
                </c:pt>
                <c:pt idx="5661">
                  <c:v>0.20216000000000001</c:v>
                </c:pt>
                <c:pt idx="5662">
                  <c:v>0.19397</c:v>
                </c:pt>
                <c:pt idx="5663">
                  <c:v>0.18695000000000001</c:v>
                </c:pt>
                <c:pt idx="5664">
                  <c:v>0.19267999999999999</c:v>
                </c:pt>
                <c:pt idx="5665">
                  <c:v>0.21217</c:v>
                </c:pt>
                <c:pt idx="5666">
                  <c:v>0.23910000000000001</c:v>
                </c:pt>
                <c:pt idx="5667">
                  <c:v>0.26327</c:v>
                </c:pt>
                <c:pt idx="5668">
                  <c:v>0.27294000000000002</c:v>
                </c:pt>
                <c:pt idx="5669">
                  <c:v>0.26317000000000002</c:v>
                </c:pt>
                <c:pt idx="5670">
                  <c:v>0.24304000000000001</c:v>
                </c:pt>
                <c:pt idx="5671">
                  <c:v>0.22767000000000001</c:v>
                </c:pt>
                <c:pt idx="5672">
                  <c:v>0.22323999999999999</c:v>
                </c:pt>
                <c:pt idx="5673">
                  <c:v>0.22667999999999999</c:v>
                </c:pt>
                <c:pt idx="5674">
                  <c:v>0.23716000000000001</c:v>
                </c:pt>
                <c:pt idx="5675">
                  <c:v>0.25601000000000002</c:v>
                </c:pt>
                <c:pt idx="5676">
                  <c:v>0.27472999999999997</c:v>
                </c:pt>
                <c:pt idx="5677">
                  <c:v>0.27801999999999999</c:v>
                </c:pt>
                <c:pt idx="5678">
                  <c:v>0.26523999999999998</c:v>
                </c:pt>
                <c:pt idx="5679">
                  <c:v>0.25612000000000001</c:v>
                </c:pt>
                <c:pt idx="5680">
                  <c:v>0.26538</c:v>
                </c:pt>
                <c:pt idx="5681">
                  <c:v>0.28238999999999997</c:v>
                </c:pt>
                <c:pt idx="5682">
                  <c:v>0.28827999999999998</c:v>
                </c:pt>
                <c:pt idx="5683">
                  <c:v>0.28471999999999997</c:v>
                </c:pt>
                <c:pt idx="5684">
                  <c:v>0.28975000000000001</c:v>
                </c:pt>
                <c:pt idx="5685">
                  <c:v>0.30911</c:v>
                </c:pt>
                <c:pt idx="5686">
                  <c:v>0.32873000000000002</c:v>
                </c:pt>
                <c:pt idx="5687">
                  <c:v>0.33685999999999999</c:v>
                </c:pt>
                <c:pt idx="5688">
                  <c:v>0.33865000000000001</c:v>
                </c:pt>
                <c:pt idx="5689">
                  <c:v>0.34390999999999999</c:v>
                </c:pt>
                <c:pt idx="5690">
                  <c:v>0.35258</c:v>
                </c:pt>
                <c:pt idx="5691">
                  <c:v>0.35869000000000001</c:v>
                </c:pt>
                <c:pt idx="5692">
                  <c:v>0.35859999999999997</c:v>
                </c:pt>
                <c:pt idx="5693">
                  <c:v>0.34881000000000001</c:v>
                </c:pt>
                <c:pt idx="5694">
                  <c:v>0.32499</c:v>
                </c:pt>
                <c:pt idx="5695">
                  <c:v>0.29255999999999999</c:v>
                </c:pt>
                <c:pt idx="5696">
                  <c:v>0.27184999999999998</c:v>
                </c:pt>
                <c:pt idx="5697">
                  <c:v>0.28198000000000001</c:v>
                </c:pt>
                <c:pt idx="5698">
                  <c:v>0.31930999999999998</c:v>
                </c:pt>
                <c:pt idx="5699">
                  <c:v>0.35759999999999997</c:v>
                </c:pt>
                <c:pt idx="5700">
                  <c:v>0.36919000000000002</c:v>
                </c:pt>
                <c:pt idx="5701">
                  <c:v>0.34509000000000001</c:v>
                </c:pt>
                <c:pt idx="5702">
                  <c:v>0.29965000000000003</c:v>
                </c:pt>
                <c:pt idx="5703">
                  <c:v>0.26035999999999998</c:v>
                </c:pt>
                <c:pt idx="5704">
                  <c:v>0.24822</c:v>
                </c:pt>
                <c:pt idx="5705">
                  <c:v>0.26101000000000002</c:v>
                </c:pt>
                <c:pt idx="5706">
                  <c:v>0.27771000000000001</c:v>
                </c:pt>
                <c:pt idx="5707">
                  <c:v>0.28344000000000003</c:v>
                </c:pt>
                <c:pt idx="5708">
                  <c:v>0.28555000000000003</c:v>
                </c:pt>
                <c:pt idx="5709">
                  <c:v>0.29994999999999999</c:v>
                </c:pt>
                <c:pt idx="5710">
                  <c:v>0.32757999999999998</c:v>
                </c:pt>
                <c:pt idx="5711">
                  <c:v>0.35469000000000001</c:v>
                </c:pt>
                <c:pt idx="5712">
                  <c:v>0.37280000000000002</c:v>
                </c:pt>
                <c:pt idx="5713">
                  <c:v>0.38535999999999998</c:v>
                </c:pt>
                <c:pt idx="5714">
                  <c:v>0.39257999999999998</c:v>
                </c:pt>
                <c:pt idx="5715">
                  <c:v>0.38196000000000002</c:v>
                </c:pt>
                <c:pt idx="5716">
                  <c:v>0.34166999999999997</c:v>
                </c:pt>
                <c:pt idx="5717">
                  <c:v>0.27722999999999998</c:v>
                </c:pt>
                <c:pt idx="5718">
                  <c:v>0.20813999999999999</c:v>
                </c:pt>
                <c:pt idx="5719">
                  <c:v>0.15135999999999999</c:v>
                </c:pt>
                <c:pt idx="5720">
                  <c:v>0.11304</c:v>
                </c:pt>
                <c:pt idx="5721">
                  <c:v>9.1366000000000003E-2</c:v>
                </c:pt>
                <c:pt idx="5722">
                  <c:v>7.9028000000000001E-2</c:v>
                </c:pt>
                <c:pt idx="5723">
                  <c:v>6.3944000000000001E-2</c:v>
                </c:pt>
                <c:pt idx="5724">
                  <c:v>3.6703E-2</c:v>
                </c:pt>
                <c:pt idx="5725">
                  <c:v>2.2967999999999999E-3</c:v>
                </c:pt>
                <c:pt idx="5726">
                  <c:v>-1.9702000000000001E-2</c:v>
                </c:pt>
                <c:pt idx="5727">
                  <c:v>-1.2625000000000001E-2</c:v>
                </c:pt>
                <c:pt idx="5728">
                  <c:v>1.8782E-2</c:v>
                </c:pt>
                <c:pt idx="5729">
                  <c:v>5.0159000000000002E-2</c:v>
                </c:pt>
                <c:pt idx="5730">
                  <c:v>5.9293999999999999E-2</c:v>
                </c:pt>
                <c:pt idx="5731">
                  <c:v>4.5025000000000003E-2</c:v>
                </c:pt>
                <c:pt idx="5732">
                  <c:v>2.4159E-2</c:v>
                </c:pt>
                <c:pt idx="5733">
                  <c:v>1.2437999999999999E-2</c:v>
                </c:pt>
                <c:pt idx="5734">
                  <c:v>1.1533E-2</c:v>
                </c:pt>
                <c:pt idx="5735">
                  <c:v>1.2999E-2</c:v>
                </c:pt>
                <c:pt idx="5736">
                  <c:v>9.5802999999999999E-3</c:v>
                </c:pt>
                <c:pt idx="5737">
                  <c:v>8.5287000000000004E-4</c:v>
                </c:pt>
                <c:pt idx="5738">
                  <c:v>-7.7532E-3</c:v>
                </c:pt>
                <c:pt idx="5739">
                  <c:v>-7.7689999999999999E-3</c:v>
                </c:pt>
                <c:pt idx="5740">
                  <c:v>7.6442999999999997E-3</c:v>
                </c:pt>
                <c:pt idx="5741">
                  <c:v>3.7613000000000001E-2</c:v>
                </c:pt>
                <c:pt idx="5742">
                  <c:v>7.3357000000000006E-2</c:v>
                </c:pt>
                <c:pt idx="5743">
                  <c:v>0.10697</c:v>
                </c:pt>
                <c:pt idx="5744">
                  <c:v>0.13786000000000001</c:v>
                </c:pt>
                <c:pt idx="5745">
                  <c:v>0.16625999999999999</c:v>
                </c:pt>
                <c:pt idx="5746">
                  <c:v>0.18317</c:v>
                </c:pt>
                <c:pt idx="5747">
                  <c:v>0.17468</c:v>
                </c:pt>
                <c:pt idx="5748">
                  <c:v>0.13772999999999999</c:v>
                </c:pt>
                <c:pt idx="5749">
                  <c:v>8.6004999999999998E-2</c:v>
                </c:pt>
                <c:pt idx="5750">
                  <c:v>3.7303000000000003E-2</c:v>
                </c:pt>
                <c:pt idx="5751">
                  <c:v>-1.4982000000000001E-3</c:v>
                </c:pt>
                <c:pt idx="5752">
                  <c:v>-3.4984000000000001E-2</c:v>
                </c:pt>
                <c:pt idx="5753">
                  <c:v>-6.8687999999999999E-2</c:v>
                </c:pt>
                <c:pt idx="5754">
                  <c:v>-0.10063</c:v>
                </c:pt>
                <c:pt idx="5755">
                  <c:v>-0.12111</c:v>
                </c:pt>
                <c:pt idx="5756">
                  <c:v>-0.11989</c:v>
                </c:pt>
                <c:pt idx="5757">
                  <c:v>-9.6711000000000005E-2</c:v>
                </c:pt>
                <c:pt idx="5758">
                  <c:v>-6.4440999999999998E-2</c:v>
                </c:pt>
                <c:pt idx="5759">
                  <c:v>-3.6110999999999997E-2</c:v>
                </c:pt>
                <c:pt idx="5760">
                  <c:v>-7.2008000000000003E-3</c:v>
                </c:pt>
                <c:pt idx="5761">
                  <c:v>4.1272999999999997E-2</c:v>
                </c:pt>
                <c:pt idx="5762">
                  <c:v>0.1159</c:v>
                </c:pt>
                <c:pt idx="5763">
                  <c:v>0.19327</c:v>
                </c:pt>
                <c:pt idx="5764">
                  <c:v>0.23905999999999999</c:v>
                </c:pt>
                <c:pt idx="5765">
                  <c:v>0.24424000000000001</c:v>
                </c:pt>
                <c:pt idx="5766">
                  <c:v>0.23380000000000001</c:v>
                </c:pt>
                <c:pt idx="5767">
                  <c:v>0.23843</c:v>
                </c:pt>
                <c:pt idx="5768">
                  <c:v>0.26457999999999998</c:v>
                </c:pt>
                <c:pt idx="5769">
                  <c:v>0.29559999999999997</c:v>
                </c:pt>
                <c:pt idx="5770">
                  <c:v>0.31491999999999998</c:v>
                </c:pt>
                <c:pt idx="5771">
                  <c:v>0.32129000000000002</c:v>
                </c:pt>
                <c:pt idx="5772">
                  <c:v>0.32407999999999998</c:v>
                </c:pt>
                <c:pt idx="5773">
                  <c:v>0.33098</c:v>
                </c:pt>
                <c:pt idx="5774">
                  <c:v>0.34217999999999998</c:v>
                </c:pt>
                <c:pt idx="5775">
                  <c:v>0.35287000000000002</c:v>
                </c:pt>
                <c:pt idx="5776">
                  <c:v>0.35879</c:v>
                </c:pt>
                <c:pt idx="5777">
                  <c:v>0.36016999999999999</c:v>
                </c:pt>
                <c:pt idx="5778">
                  <c:v>0.36119000000000001</c:v>
                </c:pt>
                <c:pt idx="5779">
                  <c:v>0.36525999999999997</c:v>
                </c:pt>
                <c:pt idx="5780">
                  <c:v>0.37051000000000001</c:v>
                </c:pt>
                <c:pt idx="5781">
                  <c:v>0.37142999999999998</c:v>
                </c:pt>
                <c:pt idx="5782">
                  <c:v>0.36612</c:v>
                </c:pt>
                <c:pt idx="5783">
                  <c:v>0.36151</c:v>
                </c:pt>
                <c:pt idx="5784">
                  <c:v>0.36886000000000002</c:v>
                </c:pt>
                <c:pt idx="5785">
                  <c:v>0.39172000000000001</c:v>
                </c:pt>
                <c:pt idx="5786">
                  <c:v>0.41810000000000003</c:v>
                </c:pt>
                <c:pt idx="5787">
                  <c:v>0.42748999999999998</c:v>
                </c:pt>
                <c:pt idx="5788">
                  <c:v>0.40859000000000001</c:v>
                </c:pt>
                <c:pt idx="5789">
                  <c:v>0.36985000000000001</c:v>
                </c:pt>
                <c:pt idx="5790">
                  <c:v>0.33062999999999998</c:v>
                </c:pt>
                <c:pt idx="5791">
                  <c:v>0.30266999999999999</c:v>
                </c:pt>
                <c:pt idx="5792">
                  <c:v>0.28428999999999999</c:v>
                </c:pt>
                <c:pt idx="5793">
                  <c:v>0.27333000000000002</c:v>
                </c:pt>
                <c:pt idx="5794">
                  <c:v>0.27848000000000001</c:v>
                </c:pt>
                <c:pt idx="5795">
                  <c:v>0.30987999999999999</c:v>
                </c:pt>
                <c:pt idx="5796">
                  <c:v>0.35949999999999999</c:v>
                </c:pt>
                <c:pt idx="5797">
                  <c:v>0.40057999999999999</c:v>
                </c:pt>
                <c:pt idx="5798">
                  <c:v>0.41171999999999997</c:v>
                </c:pt>
                <c:pt idx="5799">
                  <c:v>0.39659</c:v>
                </c:pt>
                <c:pt idx="5800">
                  <c:v>0.37467</c:v>
                </c:pt>
                <c:pt idx="5801">
                  <c:v>0.35747000000000001</c:v>
                </c:pt>
                <c:pt idx="5802">
                  <c:v>0.34239999999999998</c:v>
                </c:pt>
                <c:pt idx="5803">
                  <c:v>0.32719999999999999</c:v>
                </c:pt>
                <c:pt idx="5804">
                  <c:v>0.31813999999999998</c:v>
                </c:pt>
                <c:pt idx="5805">
                  <c:v>0.31956000000000001</c:v>
                </c:pt>
                <c:pt idx="5806">
                  <c:v>0.32479000000000002</c:v>
                </c:pt>
                <c:pt idx="5807">
                  <c:v>0.32463999999999998</c:v>
                </c:pt>
                <c:pt idx="5808">
                  <c:v>0.31944</c:v>
                </c:pt>
                <c:pt idx="5809">
                  <c:v>0.31544</c:v>
                </c:pt>
                <c:pt idx="5810">
                  <c:v>0.31374000000000002</c:v>
                </c:pt>
                <c:pt idx="5811">
                  <c:v>0.31019000000000002</c:v>
                </c:pt>
                <c:pt idx="5812">
                  <c:v>0.30229</c:v>
                </c:pt>
                <c:pt idx="5813">
                  <c:v>0.28741</c:v>
                </c:pt>
                <c:pt idx="5814">
                  <c:v>0.25824999999999998</c:v>
                </c:pt>
                <c:pt idx="5815">
                  <c:v>0.2127</c:v>
                </c:pt>
                <c:pt idx="5816">
                  <c:v>0.16797000000000001</c:v>
                </c:pt>
                <c:pt idx="5817">
                  <c:v>0.15075</c:v>
                </c:pt>
                <c:pt idx="5818">
                  <c:v>0.16700000000000001</c:v>
                </c:pt>
                <c:pt idx="5819">
                  <c:v>0.19170999999999999</c:v>
                </c:pt>
                <c:pt idx="5820">
                  <c:v>0.19591</c:v>
                </c:pt>
                <c:pt idx="5821">
                  <c:v>0.1762</c:v>
                </c:pt>
                <c:pt idx="5822">
                  <c:v>0.14985999999999999</c:v>
                </c:pt>
                <c:pt idx="5823">
                  <c:v>0.12942999999999999</c:v>
                </c:pt>
                <c:pt idx="5824">
                  <c:v>0.11344</c:v>
                </c:pt>
                <c:pt idx="5825">
                  <c:v>9.8450999999999997E-2</c:v>
                </c:pt>
                <c:pt idx="5826">
                  <c:v>8.7776999999999994E-2</c:v>
                </c:pt>
                <c:pt idx="5827">
                  <c:v>8.6800000000000002E-2</c:v>
                </c:pt>
                <c:pt idx="5828">
                  <c:v>9.6529000000000004E-2</c:v>
                </c:pt>
                <c:pt idx="5829">
                  <c:v>0.11208</c:v>
                </c:pt>
                <c:pt idx="5830">
                  <c:v>0.12225</c:v>
                </c:pt>
                <c:pt idx="5831">
                  <c:v>0.11342000000000001</c:v>
                </c:pt>
                <c:pt idx="5832">
                  <c:v>8.2312999999999997E-2</c:v>
                </c:pt>
                <c:pt idx="5833">
                  <c:v>4.4303000000000002E-2</c:v>
                </c:pt>
                <c:pt idx="5834">
                  <c:v>1.9917000000000001E-2</c:v>
                </c:pt>
                <c:pt idx="5835">
                  <c:v>1.1971000000000001E-2</c:v>
                </c:pt>
                <c:pt idx="5836">
                  <c:v>4.6016E-3</c:v>
                </c:pt>
                <c:pt idx="5837">
                  <c:v>-1.3228E-2</c:v>
                </c:pt>
                <c:pt idx="5838">
                  <c:v>-3.2487000000000002E-2</c:v>
                </c:pt>
                <c:pt idx="5839">
                  <c:v>-3.6726000000000002E-2</c:v>
                </c:pt>
                <c:pt idx="5840">
                  <c:v>-2.2721000000000002E-2</c:v>
                </c:pt>
                <c:pt idx="5841">
                  <c:v>-3.3538000000000001E-3</c:v>
                </c:pt>
                <c:pt idx="5842">
                  <c:v>5.1371999999999998E-3</c:v>
                </c:pt>
                <c:pt idx="5843">
                  <c:v>-4.6757999999999999E-3</c:v>
                </c:pt>
                <c:pt idx="5844">
                  <c:v>-2.6273000000000001E-2</c:v>
                </c:pt>
                <c:pt idx="5845">
                  <c:v>-4.2743000000000003E-2</c:v>
                </c:pt>
                <c:pt idx="5846">
                  <c:v>-4.1700000000000001E-2</c:v>
                </c:pt>
                <c:pt idx="5847">
                  <c:v>-3.0162999999999999E-2</c:v>
                </c:pt>
                <c:pt idx="5848">
                  <c:v>-2.7102999999999999E-2</c:v>
                </c:pt>
                <c:pt idx="5849">
                  <c:v>-3.7060999999999997E-2</c:v>
                </c:pt>
                <c:pt idx="5850">
                  <c:v>-4.1513000000000001E-2</c:v>
                </c:pt>
                <c:pt idx="5851">
                  <c:v>-2.4851000000000002E-2</c:v>
                </c:pt>
                <c:pt idx="5852">
                  <c:v>1.7422E-3</c:v>
                </c:pt>
                <c:pt idx="5853">
                  <c:v>1.6423E-2</c:v>
                </c:pt>
                <c:pt idx="5854">
                  <c:v>1.9517E-2</c:v>
                </c:pt>
                <c:pt idx="5855">
                  <c:v>3.1959000000000001E-2</c:v>
                </c:pt>
                <c:pt idx="5856">
                  <c:v>6.1474000000000001E-2</c:v>
                </c:pt>
                <c:pt idx="5857">
                  <c:v>8.8857000000000005E-2</c:v>
                </c:pt>
                <c:pt idx="5858">
                  <c:v>9.3853000000000006E-2</c:v>
                </c:pt>
                <c:pt idx="5859">
                  <c:v>7.9653000000000002E-2</c:v>
                </c:pt>
                <c:pt idx="5860">
                  <c:v>6.2736E-2</c:v>
                </c:pt>
                <c:pt idx="5861">
                  <c:v>5.0566E-2</c:v>
                </c:pt>
                <c:pt idx="5862">
                  <c:v>4.0777000000000001E-2</c:v>
                </c:pt>
                <c:pt idx="5863">
                  <c:v>3.3828999999999998E-2</c:v>
                </c:pt>
                <c:pt idx="5864">
                  <c:v>3.3466000000000003E-2</c:v>
                </c:pt>
                <c:pt idx="5865">
                  <c:v>3.8302000000000003E-2</c:v>
                </c:pt>
                <c:pt idx="5866">
                  <c:v>4.3539000000000001E-2</c:v>
                </c:pt>
                <c:pt idx="5867">
                  <c:v>4.8799000000000002E-2</c:v>
                </c:pt>
                <c:pt idx="5868">
                  <c:v>5.5292000000000001E-2</c:v>
                </c:pt>
                <c:pt idx="5869">
                  <c:v>5.8102000000000001E-2</c:v>
                </c:pt>
                <c:pt idx="5870">
                  <c:v>5.1580000000000001E-2</c:v>
                </c:pt>
                <c:pt idx="5871">
                  <c:v>4.1524999999999999E-2</c:v>
                </c:pt>
                <c:pt idx="5872">
                  <c:v>4.1450000000000001E-2</c:v>
                </c:pt>
                <c:pt idx="5873">
                  <c:v>5.4767999999999997E-2</c:v>
                </c:pt>
                <c:pt idx="5874">
                  <c:v>6.9062999999999999E-2</c:v>
                </c:pt>
                <c:pt idx="5875">
                  <c:v>7.0773000000000003E-2</c:v>
                </c:pt>
                <c:pt idx="5876">
                  <c:v>5.9233000000000001E-2</c:v>
                </c:pt>
                <c:pt idx="5877">
                  <c:v>4.4470000000000003E-2</c:v>
                </c:pt>
                <c:pt idx="5878">
                  <c:v>3.7546999999999997E-2</c:v>
                </c:pt>
                <c:pt idx="5879">
                  <c:v>4.4729999999999999E-2</c:v>
                </c:pt>
                <c:pt idx="5880">
                  <c:v>6.4310999999999993E-2</c:v>
                </c:pt>
                <c:pt idx="5881">
                  <c:v>8.6344000000000004E-2</c:v>
                </c:pt>
                <c:pt idx="5882">
                  <c:v>0.10106</c:v>
                </c:pt>
                <c:pt idx="5883">
                  <c:v>0.10928</c:v>
                </c:pt>
                <c:pt idx="5884">
                  <c:v>0.11837</c:v>
                </c:pt>
                <c:pt idx="5885">
                  <c:v>0.12741</c:v>
                </c:pt>
                <c:pt idx="5886">
                  <c:v>0.12642</c:v>
                </c:pt>
                <c:pt idx="5887">
                  <c:v>0.11511</c:v>
                </c:pt>
                <c:pt idx="5888">
                  <c:v>0.11147</c:v>
                </c:pt>
                <c:pt idx="5889">
                  <c:v>0.13095999999999999</c:v>
                </c:pt>
                <c:pt idx="5890">
                  <c:v>0.16278000000000001</c:v>
                </c:pt>
                <c:pt idx="5891">
                  <c:v>0.17895</c:v>
                </c:pt>
                <c:pt idx="5892">
                  <c:v>0.16633999999999999</c:v>
                </c:pt>
                <c:pt idx="5893">
                  <c:v>0.14011999999999999</c:v>
                </c:pt>
                <c:pt idx="5894">
                  <c:v>0.12358</c:v>
                </c:pt>
                <c:pt idx="5895">
                  <c:v>0.12357</c:v>
                </c:pt>
                <c:pt idx="5896">
                  <c:v>0.13055</c:v>
                </c:pt>
                <c:pt idx="5897">
                  <c:v>0.13647999999999999</c:v>
                </c:pt>
                <c:pt idx="5898">
                  <c:v>0.14419000000000001</c:v>
                </c:pt>
                <c:pt idx="5899">
                  <c:v>0.15828999999999999</c:v>
                </c:pt>
                <c:pt idx="5900">
                  <c:v>0.17238000000000001</c:v>
                </c:pt>
                <c:pt idx="5901">
                  <c:v>0.17122999999999999</c:v>
                </c:pt>
                <c:pt idx="5902">
                  <c:v>0.14702000000000001</c:v>
                </c:pt>
                <c:pt idx="5903">
                  <c:v>0.10983999999999999</c:v>
                </c:pt>
                <c:pt idx="5904">
                  <c:v>7.7881000000000006E-2</c:v>
                </c:pt>
                <c:pt idx="5905">
                  <c:v>5.9025000000000001E-2</c:v>
                </c:pt>
                <c:pt idx="5906">
                  <c:v>4.6382E-2</c:v>
                </c:pt>
                <c:pt idx="5907">
                  <c:v>3.0039E-2</c:v>
                </c:pt>
                <c:pt idx="5908">
                  <c:v>5.5564000000000004E-3</c:v>
                </c:pt>
                <c:pt idx="5909">
                  <c:v>-2.8983999999999999E-2</c:v>
                </c:pt>
                <c:pt idx="5910">
                  <c:v>-7.3641999999999999E-2</c:v>
                </c:pt>
                <c:pt idx="5911">
                  <c:v>-0.1193</c:v>
                </c:pt>
                <c:pt idx="5912">
                  <c:v>-0.14937</c:v>
                </c:pt>
                <c:pt idx="5913">
                  <c:v>-0.15690000000000001</c:v>
                </c:pt>
                <c:pt idx="5914">
                  <c:v>-0.15246000000000001</c:v>
                </c:pt>
                <c:pt idx="5915">
                  <c:v>-0.14593999999999999</c:v>
                </c:pt>
                <c:pt idx="5916">
                  <c:v>-0.12986</c:v>
                </c:pt>
                <c:pt idx="5917">
                  <c:v>-9.5346E-2</c:v>
                </c:pt>
                <c:pt idx="5918">
                  <c:v>-5.8845000000000001E-2</c:v>
                </c:pt>
                <c:pt idx="5919">
                  <c:v>-5.2084999999999999E-2</c:v>
                </c:pt>
                <c:pt idx="5920">
                  <c:v>-8.2683000000000006E-2</c:v>
                </c:pt>
                <c:pt idx="5921">
                  <c:v>-0.1234</c:v>
                </c:pt>
                <c:pt idx="5922">
                  <c:v>-0.14903</c:v>
                </c:pt>
                <c:pt idx="5923">
                  <c:v>-0.16722000000000001</c:v>
                </c:pt>
                <c:pt idx="5924">
                  <c:v>-0.19877</c:v>
                </c:pt>
                <c:pt idx="5925">
                  <c:v>-0.24001</c:v>
                </c:pt>
                <c:pt idx="5926">
                  <c:v>-0.26457000000000003</c:v>
                </c:pt>
                <c:pt idx="5927">
                  <c:v>-0.25930999999999998</c:v>
                </c:pt>
                <c:pt idx="5928">
                  <c:v>-0.24043999999999999</c:v>
                </c:pt>
                <c:pt idx="5929">
                  <c:v>-0.23032</c:v>
                </c:pt>
                <c:pt idx="5930">
                  <c:v>-0.23133999999999999</c:v>
                </c:pt>
                <c:pt idx="5931">
                  <c:v>-0.22889999999999999</c:v>
                </c:pt>
                <c:pt idx="5932">
                  <c:v>-0.21076</c:v>
                </c:pt>
                <c:pt idx="5933">
                  <c:v>-0.17635000000000001</c:v>
                </c:pt>
                <c:pt idx="5934">
                  <c:v>-0.13349</c:v>
                </c:pt>
                <c:pt idx="5935">
                  <c:v>-9.4475000000000003E-2</c:v>
                </c:pt>
                <c:pt idx="5936">
                  <c:v>-7.3577000000000004E-2</c:v>
                </c:pt>
                <c:pt idx="5937">
                  <c:v>-8.0489000000000005E-2</c:v>
                </c:pt>
                <c:pt idx="5938">
                  <c:v>-0.11261</c:v>
                </c:pt>
                <c:pt idx="5939">
                  <c:v>-0.15484999999999999</c:v>
                </c:pt>
                <c:pt idx="5940">
                  <c:v>-0.18881999999999999</c:v>
                </c:pt>
                <c:pt idx="5941">
                  <c:v>-0.20383000000000001</c:v>
                </c:pt>
                <c:pt idx="5942">
                  <c:v>-0.20161999999999999</c:v>
                </c:pt>
                <c:pt idx="5943">
                  <c:v>-0.19220999999999999</c:v>
                </c:pt>
                <c:pt idx="5944">
                  <c:v>-0.18620999999999999</c:v>
                </c:pt>
                <c:pt idx="5945">
                  <c:v>-0.19106999999999999</c:v>
                </c:pt>
                <c:pt idx="5946">
                  <c:v>-0.21127000000000001</c:v>
                </c:pt>
                <c:pt idx="5947">
                  <c:v>-0.24504999999999999</c:v>
                </c:pt>
                <c:pt idx="5948">
                  <c:v>-0.27833999999999998</c:v>
                </c:pt>
                <c:pt idx="5949">
                  <c:v>-0.28943999999999998</c:v>
                </c:pt>
                <c:pt idx="5950">
                  <c:v>-0.26878000000000002</c:v>
                </c:pt>
                <c:pt idx="5951">
                  <c:v>-0.23250999999999999</c:v>
                </c:pt>
                <c:pt idx="5952">
                  <c:v>-0.20774999999999999</c:v>
                </c:pt>
                <c:pt idx="5953">
                  <c:v>-0.2041</c:v>
                </c:pt>
                <c:pt idx="5954">
                  <c:v>-0.20746000000000001</c:v>
                </c:pt>
                <c:pt idx="5955">
                  <c:v>-0.20349</c:v>
                </c:pt>
                <c:pt idx="5956">
                  <c:v>-0.19713</c:v>
                </c:pt>
                <c:pt idx="5957">
                  <c:v>-0.20316000000000001</c:v>
                </c:pt>
                <c:pt idx="5958">
                  <c:v>-0.22449</c:v>
                </c:pt>
                <c:pt idx="5959">
                  <c:v>-0.24831</c:v>
                </c:pt>
                <c:pt idx="5960">
                  <c:v>-0.26191999999999999</c:v>
                </c:pt>
                <c:pt idx="5961">
                  <c:v>-0.26590000000000003</c:v>
                </c:pt>
                <c:pt idx="5962">
                  <c:v>-0.27133000000000002</c:v>
                </c:pt>
                <c:pt idx="5963">
                  <c:v>-0.28647</c:v>
                </c:pt>
                <c:pt idx="5964">
                  <c:v>-0.30564000000000002</c:v>
                </c:pt>
                <c:pt idx="5965">
                  <c:v>-0.31078</c:v>
                </c:pt>
                <c:pt idx="5966">
                  <c:v>-0.28770000000000001</c:v>
                </c:pt>
                <c:pt idx="5967">
                  <c:v>-0.24254000000000001</c:v>
                </c:pt>
                <c:pt idx="5968">
                  <c:v>-0.19805</c:v>
                </c:pt>
                <c:pt idx="5969">
                  <c:v>-0.17146</c:v>
                </c:pt>
                <c:pt idx="5970">
                  <c:v>-0.16083</c:v>
                </c:pt>
                <c:pt idx="5971">
                  <c:v>-0.15504000000000001</c:v>
                </c:pt>
                <c:pt idx="5972">
                  <c:v>-0.14892</c:v>
                </c:pt>
                <c:pt idx="5973">
                  <c:v>-0.14266000000000001</c:v>
                </c:pt>
                <c:pt idx="5974">
                  <c:v>-0.13400999999999999</c:v>
                </c:pt>
                <c:pt idx="5975">
                  <c:v>-0.12154</c:v>
                </c:pt>
                <c:pt idx="5976">
                  <c:v>-0.11122</c:v>
                </c:pt>
                <c:pt idx="5977">
                  <c:v>-0.10875</c:v>
                </c:pt>
                <c:pt idx="5978">
                  <c:v>-0.10618</c:v>
                </c:pt>
                <c:pt idx="5979">
                  <c:v>-8.7251999999999996E-2</c:v>
                </c:pt>
                <c:pt idx="5980">
                  <c:v>-4.8711999999999998E-2</c:v>
                </c:pt>
                <c:pt idx="5981">
                  <c:v>-7.8140999999999992E-3</c:v>
                </c:pt>
                <c:pt idx="5982">
                  <c:v>1.5682000000000001E-2</c:v>
                </c:pt>
                <c:pt idx="5983">
                  <c:v>1.9703999999999999E-2</c:v>
                </c:pt>
                <c:pt idx="5984">
                  <c:v>1.9143E-2</c:v>
                </c:pt>
                <c:pt idx="5985">
                  <c:v>2.9454999999999999E-2</c:v>
                </c:pt>
                <c:pt idx="5986">
                  <c:v>5.3772E-2</c:v>
                </c:pt>
                <c:pt idx="5987">
                  <c:v>8.3000000000000004E-2</c:v>
                </c:pt>
                <c:pt idx="5988">
                  <c:v>0.10587000000000001</c:v>
                </c:pt>
                <c:pt idx="5989">
                  <c:v>0.11942</c:v>
                </c:pt>
                <c:pt idx="5990">
                  <c:v>0.12908</c:v>
                </c:pt>
                <c:pt idx="5991">
                  <c:v>0.13822000000000001</c:v>
                </c:pt>
                <c:pt idx="5992">
                  <c:v>0.14263000000000001</c:v>
                </c:pt>
                <c:pt idx="5993">
                  <c:v>0.13955999999999999</c:v>
                </c:pt>
                <c:pt idx="5994">
                  <c:v>0.13649</c:v>
                </c:pt>
                <c:pt idx="5995">
                  <c:v>0.14197000000000001</c:v>
                </c:pt>
                <c:pt idx="5996">
                  <c:v>0.15078</c:v>
                </c:pt>
                <c:pt idx="5997">
                  <c:v>0.14857000000000001</c:v>
                </c:pt>
                <c:pt idx="5998">
                  <c:v>0.13139000000000001</c:v>
                </c:pt>
                <c:pt idx="5999">
                  <c:v>0.11015</c:v>
                </c:pt>
                <c:pt idx="6000">
                  <c:v>9.4646999999999995E-2</c:v>
                </c:pt>
                <c:pt idx="6001">
                  <c:v>8.3835999999999994E-2</c:v>
                </c:pt>
                <c:pt idx="6002">
                  <c:v>7.4968000000000007E-2</c:v>
                </c:pt>
                <c:pt idx="6003">
                  <c:v>7.1365999999999999E-2</c:v>
                </c:pt>
                <c:pt idx="6004">
                  <c:v>7.5454999999999994E-2</c:v>
                </c:pt>
                <c:pt idx="6005">
                  <c:v>8.3082000000000003E-2</c:v>
                </c:pt>
                <c:pt idx="6006">
                  <c:v>9.0911000000000006E-2</c:v>
                </c:pt>
                <c:pt idx="6007">
                  <c:v>0.10137</c:v>
                </c:pt>
                <c:pt idx="6008">
                  <c:v>0.11423</c:v>
                </c:pt>
                <c:pt idx="6009">
                  <c:v>0.12214999999999999</c:v>
                </c:pt>
                <c:pt idx="6010">
                  <c:v>0.12214</c:v>
                </c:pt>
                <c:pt idx="6011">
                  <c:v>0.12335</c:v>
                </c:pt>
                <c:pt idx="6012">
                  <c:v>0.13372999999999999</c:v>
                </c:pt>
                <c:pt idx="6013">
                  <c:v>0.14627000000000001</c:v>
                </c:pt>
                <c:pt idx="6014">
                  <c:v>0.14976999999999999</c:v>
                </c:pt>
                <c:pt idx="6015">
                  <c:v>0.14712</c:v>
                </c:pt>
                <c:pt idx="6016">
                  <c:v>0.15</c:v>
                </c:pt>
                <c:pt idx="6017">
                  <c:v>0.15895999999999999</c:v>
                </c:pt>
                <c:pt idx="6018">
                  <c:v>0.16439000000000001</c:v>
                </c:pt>
                <c:pt idx="6019">
                  <c:v>0.16769000000000001</c:v>
                </c:pt>
                <c:pt idx="6020">
                  <c:v>0.18523000000000001</c:v>
                </c:pt>
                <c:pt idx="6021">
                  <c:v>0.22381999999999999</c:v>
                </c:pt>
                <c:pt idx="6022">
                  <c:v>0.26395999999999997</c:v>
                </c:pt>
                <c:pt idx="6023">
                  <c:v>0.27806999999999998</c:v>
                </c:pt>
                <c:pt idx="6024">
                  <c:v>0.25940000000000002</c:v>
                </c:pt>
                <c:pt idx="6025">
                  <c:v>0.22425</c:v>
                </c:pt>
                <c:pt idx="6026">
                  <c:v>0.18956999999999999</c:v>
                </c:pt>
                <c:pt idx="6027">
                  <c:v>0.15859999999999999</c:v>
                </c:pt>
                <c:pt idx="6028">
                  <c:v>0.12870999999999999</c:v>
                </c:pt>
                <c:pt idx="6029">
                  <c:v>0.10428</c:v>
                </c:pt>
                <c:pt idx="6030">
                  <c:v>9.5780000000000004E-2</c:v>
                </c:pt>
                <c:pt idx="6031">
                  <c:v>0.10842</c:v>
                </c:pt>
                <c:pt idx="6032">
                  <c:v>0.13533999999999999</c:v>
                </c:pt>
                <c:pt idx="6033">
                  <c:v>0.16234000000000001</c:v>
                </c:pt>
                <c:pt idx="6034">
                  <c:v>0.17796000000000001</c:v>
                </c:pt>
                <c:pt idx="6035">
                  <c:v>0.18007000000000001</c:v>
                </c:pt>
                <c:pt idx="6036">
                  <c:v>0.17480999999999999</c:v>
                </c:pt>
                <c:pt idx="6037">
                  <c:v>0.17004</c:v>
                </c:pt>
                <c:pt idx="6038">
                  <c:v>0.16814000000000001</c:v>
                </c:pt>
                <c:pt idx="6039">
                  <c:v>0.16483999999999999</c:v>
                </c:pt>
                <c:pt idx="6040">
                  <c:v>0.15673999999999999</c:v>
                </c:pt>
                <c:pt idx="6041">
                  <c:v>0.15029000000000001</c:v>
                </c:pt>
                <c:pt idx="6042">
                  <c:v>0.15801000000000001</c:v>
                </c:pt>
                <c:pt idx="6043">
                  <c:v>0.18098</c:v>
                </c:pt>
                <c:pt idx="6044">
                  <c:v>0.19938</c:v>
                </c:pt>
                <c:pt idx="6045">
                  <c:v>0.19026999999999999</c:v>
                </c:pt>
                <c:pt idx="6046">
                  <c:v>0.15528</c:v>
                </c:pt>
                <c:pt idx="6047">
                  <c:v>0.12016</c:v>
                </c:pt>
                <c:pt idx="6048">
                  <c:v>0.10302</c:v>
                </c:pt>
                <c:pt idx="6049">
                  <c:v>9.4161999999999996E-2</c:v>
                </c:pt>
                <c:pt idx="6050">
                  <c:v>7.6175999999999994E-2</c:v>
                </c:pt>
                <c:pt idx="6051">
                  <c:v>5.3005999999999998E-2</c:v>
                </c:pt>
                <c:pt idx="6052">
                  <c:v>4.2540000000000001E-2</c:v>
                </c:pt>
                <c:pt idx="6053">
                  <c:v>4.4179999999999997E-2</c:v>
                </c:pt>
                <c:pt idx="6054">
                  <c:v>3.3263000000000001E-2</c:v>
                </c:pt>
                <c:pt idx="6055">
                  <c:v>-5.6794000000000002E-3</c:v>
                </c:pt>
                <c:pt idx="6056">
                  <c:v>-5.3931E-2</c:v>
                </c:pt>
                <c:pt idx="6057">
                  <c:v>-7.7435000000000004E-2</c:v>
                </c:pt>
                <c:pt idx="6058">
                  <c:v>-6.3494999999999996E-2</c:v>
                </c:pt>
                <c:pt idx="6059">
                  <c:v>-2.9568000000000001E-2</c:v>
                </c:pt>
                <c:pt idx="6060">
                  <c:v>-8.4676E-4</c:v>
                </c:pt>
                <c:pt idx="6061">
                  <c:v>1.0385E-2</c:v>
                </c:pt>
                <c:pt idx="6062">
                  <c:v>4.3924000000000003E-3</c:v>
                </c:pt>
                <c:pt idx="6063">
                  <c:v>-1.5886000000000001E-2</c:v>
                </c:pt>
                <c:pt idx="6064">
                  <c:v>-4.7752000000000003E-2</c:v>
                </c:pt>
                <c:pt idx="6065">
                  <c:v>-8.4196999999999994E-2</c:v>
                </c:pt>
                <c:pt idx="6066">
                  <c:v>-0.11212999999999999</c:v>
                </c:pt>
                <c:pt idx="6067">
                  <c:v>-0.12003999999999999</c:v>
                </c:pt>
                <c:pt idx="6068">
                  <c:v>-0.10969</c:v>
                </c:pt>
                <c:pt idx="6069">
                  <c:v>-9.7453999999999999E-2</c:v>
                </c:pt>
                <c:pt idx="6070">
                  <c:v>-9.9172999999999997E-2</c:v>
                </c:pt>
                <c:pt idx="6071">
                  <c:v>-0.11368</c:v>
                </c:pt>
                <c:pt idx="6072">
                  <c:v>-0.12504999999999999</c:v>
                </c:pt>
                <c:pt idx="6073">
                  <c:v>-0.12045</c:v>
                </c:pt>
                <c:pt idx="6074">
                  <c:v>-0.10120999999999999</c:v>
                </c:pt>
                <c:pt idx="6075">
                  <c:v>-7.8718999999999997E-2</c:v>
                </c:pt>
                <c:pt idx="6076">
                  <c:v>-6.6977999999999996E-2</c:v>
                </c:pt>
                <c:pt idx="6077">
                  <c:v>-7.7353000000000005E-2</c:v>
                </c:pt>
                <c:pt idx="6078">
                  <c:v>-0.10847</c:v>
                </c:pt>
                <c:pt idx="6079">
                  <c:v>-0.13825999999999999</c:v>
                </c:pt>
                <c:pt idx="6080">
                  <c:v>-0.13880999999999999</c:v>
                </c:pt>
                <c:pt idx="6081">
                  <c:v>-0.1065</c:v>
                </c:pt>
                <c:pt idx="6082">
                  <c:v>-6.7960999999999994E-2</c:v>
                </c:pt>
                <c:pt idx="6083">
                  <c:v>-4.8882000000000002E-2</c:v>
                </c:pt>
                <c:pt idx="6084">
                  <c:v>-4.6810999999999998E-2</c:v>
                </c:pt>
                <c:pt idx="6085">
                  <c:v>-4.2706000000000001E-2</c:v>
                </c:pt>
                <c:pt idx="6086">
                  <c:v>-2.6512000000000001E-2</c:v>
                </c:pt>
                <c:pt idx="6087">
                  <c:v>1.6113E-3</c:v>
                </c:pt>
                <c:pt idx="6088">
                  <c:v>4.3290000000000002E-2</c:v>
                </c:pt>
                <c:pt idx="6089">
                  <c:v>9.6433000000000005E-2</c:v>
                </c:pt>
                <c:pt idx="6090">
                  <c:v>0.14513000000000001</c:v>
                </c:pt>
                <c:pt idx="6091">
                  <c:v>0.17610000000000001</c:v>
                </c:pt>
                <c:pt idx="6092">
                  <c:v>0.20251</c:v>
                </c:pt>
                <c:pt idx="6093">
                  <c:v>0.24972</c:v>
                </c:pt>
                <c:pt idx="6094">
                  <c:v>0.31567000000000001</c:v>
                </c:pt>
                <c:pt idx="6095">
                  <c:v>0.36781999999999998</c:v>
                </c:pt>
                <c:pt idx="6096">
                  <c:v>0.38636999999999999</c:v>
                </c:pt>
                <c:pt idx="6097">
                  <c:v>0.39002999999999999</c:v>
                </c:pt>
                <c:pt idx="6098">
                  <c:v>0.40732000000000002</c:v>
                </c:pt>
                <c:pt idx="6099">
                  <c:v>0.43956000000000001</c:v>
                </c:pt>
                <c:pt idx="6100">
                  <c:v>0.46761999999999998</c:v>
                </c:pt>
                <c:pt idx="6101">
                  <c:v>0.48218</c:v>
                </c:pt>
                <c:pt idx="6102">
                  <c:v>0.48899999999999999</c:v>
                </c:pt>
                <c:pt idx="6103">
                  <c:v>0.49082999999999999</c:v>
                </c:pt>
                <c:pt idx="6104">
                  <c:v>0.48302</c:v>
                </c:pt>
                <c:pt idx="6105">
                  <c:v>0.46866999999999998</c:v>
                </c:pt>
                <c:pt idx="6106">
                  <c:v>0.46489999999999998</c:v>
                </c:pt>
                <c:pt idx="6107">
                  <c:v>0.48770000000000002</c:v>
                </c:pt>
                <c:pt idx="6108">
                  <c:v>0.53519000000000005</c:v>
                </c:pt>
                <c:pt idx="6109">
                  <c:v>0.58806999999999998</c:v>
                </c:pt>
                <c:pt idx="6110">
                  <c:v>0.62490999999999997</c:v>
                </c:pt>
                <c:pt idx="6111">
                  <c:v>0.63729999999999998</c:v>
                </c:pt>
                <c:pt idx="6112">
                  <c:v>0.63185000000000002</c:v>
                </c:pt>
                <c:pt idx="6113">
                  <c:v>0.61806000000000005</c:v>
                </c:pt>
                <c:pt idx="6114">
                  <c:v>0.59801000000000004</c:v>
                </c:pt>
                <c:pt idx="6115">
                  <c:v>0.57279000000000002</c:v>
                </c:pt>
                <c:pt idx="6116">
                  <c:v>0.55472999999999995</c:v>
                </c:pt>
                <c:pt idx="6117">
                  <c:v>0.56072999999999995</c:v>
                </c:pt>
                <c:pt idx="6118">
                  <c:v>0.59055999999999997</c:v>
                </c:pt>
                <c:pt idx="6119">
                  <c:v>0.62295999999999996</c:v>
                </c:pt>
                <c:pt idx="6120">
                  <c:v>0.63885999999999998</c:v>
                </c:pt>
                <c:pt idx="6121">
                  <c:v>0.63951000000000002</c:v>
                </c:pt>
                <c:pt idx="6122">
                  <c:v>0.63495999999999997</c:v>
                </c:pt>
                <c:pt idx="6123">
                  <c:v>0.62475999999999998</c:v>
                </c:pt>
                <c:pt idx="6124">
                  <c:v>0.60031000000000001</c:v>
                </c:pt>
                <c:pt idx="6125">
                  <c:v>0.56062000000000001</c:v>
                </c:pt>
                <c:pt idx="6126">
                  <c:v>0.51512000000000002</c:v>
                </c:pt>
                <c:pt idx="6127">
                  <c:v>0.47332000000000002</c:v>
                </c:pt>
                <c:pt idx="6128">
                  <c:v>0.43953999999999999</c:v>
                </c:pt>
                <c:pt idx="6129">
                  <c:v>0.41610999999999998</c:v>
                </c:pt>
                <c:pt idx="6130">
                  <c:v>0.40489000000000003</c:v>
                </c:pt>
                <c:pt idx="6131">
                  <c:v>0.40572000000000003</c:v>
                </c:pt>
                <c:pt idx="6132">
                  <c:v>0.41682999999999998</c:v>
                </c:pt>
                <c:pt idx="6133">
                  <c:v>0.43436999999999998</c:v>
                </c:pt>
                <c:pt idx="6134">
                  <c:v>0.44872000000000001</c:v>
                </c:pt>
                <c:pt idx="6135">
                  <c:v>0.44616</c:v>
                </c:pt>
                <c:pt idx="6136">
                  <c:v>0.41983999999999999</c:v>
                </c:pt>
                <c:pt idx="6137">
                  <c:v>0.37706000000000001</c:v>
                </c:pt>
                <c:pt idx="6138">
                  <c:v>0.33230999999999999</c:v>
                </c:pt>
                <c:pt idx="6139">
                  <c:v>0.29580000000000001</c:v>
                </c:pt>
                <c:pt idx="6140">
                  <c:v>0.27015</c:v>
                </c:pt>
                <c:pt idx="6141">
                  <c:v>0.25247999999999998</c:v>
                </c:pt>
                <c:pt idx="6142">
                  <c:v>0.23544999999999999</c:v>
                </c:pt>
                <c:pt idx="6143">
                  <c:v>0.21168000000000001</c:v>
                </c:pt>
                <c:pt idx="6144">
                  <c:v>0.18229999999999999</c:v>
                </c:pt>
                <c:pt idx="6145">
                  <c:v>0.15790999999999999</c:v>
                </c:pt>
                <c:pt idx="6146">
                  <c:v>0.14732999999999999</c:v>
                </c:pt>
                <c:pt idx="6147">
                  <c:v>0.14807000000000001</c:v>
                </c:pt>
                <c:pt idx="6148">
                  <c:v>0.14965999999999999</c:v>
                </c:pt>
                <c:pt idx="6149">
                  <c:v>0.14219000000000001</c:v>
                </c:pt>
                <c:pt idx="6150">
                  <c:v>0.12168</c:v>
                </c:pt>
                <c:pt idx="6151">
                  <c:v>9.4605999999999996E-2</c:v>
                </c:pt>
                <c:pt idx="6152">
                  <c:v>7.8104000000000007E-2</c:v>
                </c:pt>
                <c:pt idx="6153">
                  <c:v>8.6071999999999996E-2</c:v>
                </c:pt>
                <c:pt idx="6154">
                  <c:v>0.11199000000000001</c:v>
                </c:pt>
                <c:pt idx="6155">
                  <c:v>0.13544999999999999</c:v>
                </c:pt>
                <c:pt idx="6156">
                  <c:v>0.14849999999999999</c:v>
                </c:pt>
                <c:pt idx="6157">
                  <c:v>0.16213</c:v>
                </c:pt>
                <c:pt idx="6158">
                  <c:v>0.18046999999999999</c:v>
                </c:pt>
                <c:pt idx="6159">
                  <c:v>0.18565000000000001</c:v>
                </c:pt>
                <c:pt idx="6160">
                  <c:v>0.16306000000000001</c:v>
                </c:pt>
                <c:pt idx="6161">
                  <c:v>0.12905</c:v>
                </c:pt>
                <c:pt idx="6162">
                  <c:v>0.11387</c:v>
                </c:pt>
                <c:pt idx="6163">
                  <c:v>0.12268</c:v>
                </c:pt>
                <c:pt idx="6164">
                  <c:v>0.13325999999999999</c:v>
                </c:pt>
                <c:pt idx="6165">
                  <c:v>0.13141</c:v>
                </c:pt>
                <c:pt idx="6166">
                  <c:v>0.12923999999999999</c:v>
                </c:pt>
                <c:pt idx="6167">
                  <c:v>0.14302000000000001</c:v>
                </c:pt>
                <c:pt idx="6168">
                  <c:v>0.16944000000000001</c:v>
                </c:pt>
                <c:pt idx="6169">
                  <c:v>0.19305</c:v>
                </c:pt>
                <c:pt idx="6170">
                  <c:v>0.20608000000000001</c:v>
                </c:pt>
                <c:pt idx="6171">
                  <c:v>0.21054999999999999</c:v>
                </c:pt>
                <c:pt idx="6172">
                  <c:v>0.20760000000000001</c:v>
                </c:pt>
                <c:pt idx="6173">
                  <c:v>0.19655</c:v>
                </c:pt>
                <c:pt idx="6174">
                  <c:v>0.18310000000000001</c:v>
                </c:pt>
                <c:pt idx="6175">
                  <c:v>0.17876</c:v>
                </c:pt>
                <c:pt idx="6176">
                  <c:v>0.18812000000000001</c:v>
                </c:pt>
                <c:pt idx="6177">
                  <c:v>0.20018</c:v>
                </c:pt>
                <c:pt idx="6178">
                  <c:v>0.19605</c:v>
                </c:pt>
                <c:pt idx="6179">
                  <c:v>0.16575999999999999</c:v>
                </c:pt>
                <c:pt idx="6180">
                  <c:v>0.11784</c:v>
                </c:pt>
                <c:pt idx="6181">
                  <c:v>7.2901999999999995E-2</c:v>
                </c:pt>
                <c:pt idx="6182">
                  <c:v>4.7431000000000001E-2</c:v>
                </c:pt>
                <c:pt idx="6183">
                  <c:v>4.1702999999999997E-2</c:v>
                </c:pt>
                <c:pt idx="6184">
                  <c:v>4.1347000000000002E-2</c:v>
                </c:pt>
                <c:pt idx="6185">
                  <c:v>2.9801000000000001E-2</c:v>
                </c:pt>
                <c:pt idx="6186">
                  <c:v>7.8542E-4</c:v>
                </c:pt>
                <c:pt idx="6187">
                  <c:v>-3.8386999999999998E-2</c:v>
                </c:pt>
                <c:pt idx="6188">
                  <c:v>-7.3397000000000004E-2</c:v>
                </c:pt>
                <c:pt idx="6189">
                  <c:v>-9.2951000000000006E-2</c:v>
                </c:pt>
                <c:pt idx="6190">
                  <c:v>-9.5605999999999997E-2</c:v>
                </c:pt>
                <c:pt idx="6191">
                  <c:v>-9.1072E-2</c:v>
                </c:pt>
                <c:pt idx="6192">
                  <c:v>-9.5198000000000005E-2</c:v>
                </c:pt>
                <c:pt idx="6193">
                  <c:v>-0.11767</c:v>
                </c:pt>
                <c:pt idx="6194">
                  <c:v>-0.14957000000000001</c:v>
                </c:pt>
                <c:pt idx="6195">
                  <c:v>-0.16796</c:v>
                </c:pt>
                <c:pt idx="6196">
                  <c:v>-0.16105</c:v>
                </c:pt>
                <c:pt idx="6197">
                  <c:v>-0.14566999999999999</c:v>
                </c:pt>
                <c:pt idx="6198">
                  <c:v>-0.14760000000000001</c:v>
                </c:pt>
                <c:pt idx="6199">
                  <c:v>-0.16561000000000001</c:v>
                </c:pt>
                <c:pt idx="6200">
                  <c:v>-0.17207</c:v>
                </c:pt>
                <c:pt idx="6201">
                  <c:v>-0.15503</c:v>
                </c:pt>
                <c:pt idx="6202">
                  <c:v>-0.14121</c:v>
                </c:pt>
                <c:pt idx="6203">
                  <c:v>-0.16325999999999999</c:v>
                </c:pt>
                <c:pt idx="6204">
                  <c:v>-0.21872</c:v>
                </c:pt>
                <c:pt idx="6205">
                  <c:v>-0.27904000000000001</c:v>
                </c:pt>
                <c:pt idx="6206">
                  <c:v>-0.32704</c:v>
                </c:pt>
                <c:pt idx="6207">
                  <c:v>-0.36314999999999997</c:v>
                </c:pt>
                <c:pt idx="6208">
                  <c:v>-0.38356000000000001</c:v>
                </c:pt>
                <c:pt idx="6209">
                  <c:v>-0.38063999999999998</c:v>
                </c:pt>
                <c:pt idx="6210">
                  <c:v>-0.36597000000000002</c:v>
                </c:pt>
                <c:pt idx="6211">
                  <c:v>-0.36557000000000001</c:v>
                </c:pt>
                <c:pt idx="6212">
                  <c:v>-0.38453999999999999</c:v>
                </c:pt>
                <c:pt idx="6213">
                  <c:v>-0.39950000000000002</c:v>
                </c:pt>
                <c:pt idx="6214">
                  <c:v>-0.39534000000000002</c:v>
                </c:pt>
                <c:pt idx="6215">
                  <c:v>-0.38612999999999997</c:v>
                </c:pt>
                <c:pt idx="6216">
                  <c:v>-0.38532</c:v>
                </c:pt>
                <c:pt idx="6217">
                  <c:v>-0.37769999999999998</c:v>
                </c:pt>
                <c:pt idx="6218">
                  <c:v>-0.34350000000000003</c:v>
                </c:pt>
                <c:pt idx="6219">
                  <c:v>-0.29592000000000002</c:v>
                </c:pt>
                <c:pt idx="6220">
                  <c:v>-0.26879999999999998</c:v>
                </c:pt>
                <c:pt idx="6221">
                  <c:v>-0.27199000000000001</c:v>
                </c:pt>
                <c:pt idx="6222">
                  <c:v>-0.28179999999999999</c:v>
                </c:pt>
                <c:pt idx="6223">
                  <c:v>-0.27661000000000002</c:v>
                </c:pt>
                <c:pt idx="6224">
                  <c:v>-0.26201000000000002</c:v>
                </c:pt>
                <c:pt idx="6225">
                  <c:v>-0.25528000000000001</c:v>
                </c:pt>
                <c:pt idx="6226">
                  <c:v>-0.26083000000000001</c:v>
                </c:pt>
                <c:pt idx="6227">
                  <c:v>-0.27023999999999998</c:v>
                </c:pt>
                <c:pt idx="6228">
                  <c:v>-0.27628000000000003</c:v>
                </c:pt>
                <c:pt idx="6229">
                  <c:v>-0.27637</c:v>
                </c:pt>
                <c:pt idx="6230">
                  <c:v>-0.26746999999999999</c:v>
                </c:pt>
                <c:pt idx="6231">
                  <c:v>-0.24804000000000001</c:v>
                </c:pt>
                <c:pt idx="6232">
                  <c:v>-0.22478000000000001</c:v>
                </c:pt>
                <c:pt idx="6233">
                  <c:v>-0.2092</c:v>
                </c:pt>
                <c:pt idx="6234">
                  <c:v>-0.20430999999999999</c:v>
                </c:pt>
                <c:pt idx="6235">
                  <c:v>-0.20004</c:v>
                </c:pt>
                <c:pt idx="6236">
                  <c:v>-0.18704000000000001</c:v>
                </c:pt>
                <c:pt idx="6237">
                  <c:v>-0.17133000000000001</c:v>
                </c:pt>
                <c:pt idx="6238">
                  <c:v>-0.16717000000000001</c:v>
                </c:pt>
                <c:pt idx="6239">
                  <c:v>-0.17474999999999999</c:v>
                </c:pt>
                <c:pt idx="6240">
                  <c:v>-0.17457</c:v>
                </c:pt>
                <c:pt idx="6241">
                  <c:v>-0.15017</c:v>
                </c:pt>
                <c:pt idx="6242">
                  <c:v>-0.10957</c:v>
                </c:pt>
                <c:pt idx="6243">
                  <c:v>-7.5731999999999994E-2</c:v>
                </c:pt>
                <c:pt idx="6244">
                  <c:v>-5.9914000000000002E-2</c:v>
                </c:pt>
                <c:pt idx="6245">
                  <c:v>-5.3799E-2</c:v>
                </c:pt>
                <c:pt idx="6246">
                  <c:v>-4.5380999999999998E-2</c:v>
                </c:pt>
                <c:pt idx="6247">
                  <c:v>-3.2013E-2</c:v>
                </c:pt>
                <c:pt idx="6248">
                  <c:v>-1.7468999999999998E-2</c:v>
                </c:pt>
                <c:pt idx="6249">
                  <c:v>-6.6909999999999999E-3</c:v>
                </c:pt>
                <c:pt idx="6250">
                  <c:v>-6.7245999999999998E-3</c:v>
                </c:pt>
                <c:pt idx="6251">
                  <c:v>-2.3764E-2</c:v>
                </c:pt>
                <c:pt idx="6252">
                  <c:v>-5.3085E-2</c:v>
                </c:pt>
                <c:pt idx="6253">
                  <c:v>-7.6748999999999998E-2</c:v>
                </c:pt>
                <c:pt idx="6254">
                  <c:v>-7.7525999999999998E-2</c:v>
                </c:pt>
                <c:pt idx="6255">
                  <c:v>-5.5538999999999998E-2</c:v>
                </c:pt>
                <c:pt idx="6256">
                  <c:v>-3.0152999999999999E-2</c:v>
                </c:pt>
                <c:pt idx="6257">
                  <c:v>-2.5114000000000001E-2</c:v>
                </c:pt>
                <c:pt idx="6258">
                  <c:v>-4.8522999999999997E-2</c:v>
                </c:pt>
                <c:pt idx="6259">
                  <c:v>-8.4065000000000001E-2</c:v>
                </c:pt>
                <c:pt idx="6260">
                  <c:v>-0.10469000000000001</c:v>
                </c:pt>
                <c:pt idx="6261">
                  <c:v>-9.9184999999999995E-2</c:v>
                </c:pt>
                <c:pt idx="6262">
                  <c:v>-8.2868999999999998E-2</c:v>
                </c:pt>
                <c:pt idx="6263">
                  <c:v>-7.9015000000000002E-2</c:v>
                </c:pt>
                <c:pt idx="6264">
                  <c:v>-9.4688999999999995E-2</c:v>
                </c:pt>
                <c:pt idx="6265">
                  <c:v>-0.1197</c:v>
                </c:pt>
                <c:pt idx="6266">
                  <c:v>-0.14169999999999999</c:v>
                </c:pt>
                <c:pt idx="6267">
                  <c:v>-0.15264</c:v>
                </c:pt>
                <c:pt idx="6268">
                  <c:v>-0.14693000000000001</c:v>
                </c:pt>
                <c:pt idx="6269">
                  <c:v>-0.12736</c:v>
                </c:pt>
                <c:pt idx="6270">
                  <c:v>-0.11201</c:v>
                </c:pt>
                <c:pt idx="6271">
                  <c:v>-0.12218</c:v>
                </c:pt>
                <c:pt idx="6272">
                  <c:v>-0.15986</c:v>
                </c:pt>
                <c:pt idx="6273">
                  <c:v>-0.20524000000000001</c:v>
                </c:pt>
                <c:pt idx="6274">
                  <c:v>-0.23713000000000001</c:v>
                </c:pt>
                <c:pt idx="6275">
                  <c:v>-0.24861</c:v>
                </c:pt>
                <c:pt idx="6276">
                  <c:v>-0.24404999999999999</c:v>
                </c:pt>
                <c:pt idx="6277">
                  <c:v>-0.23171</c:v>
                </c:pt>
                <c:pt idx="6278">
                  <c:v>-0.22005</c:v>
                </c:pt>
                <c:pt idx="6279">
                  <c:v>-0.21151</c:v>
                </c:pt>
                <c:pt idx="6280">
                  <c:v>-0.19716</c:v>
                </c:pt>
                <c:pt idx="6281">
                  <c:v>-0.16449</c:v>
                </c:pt>
                <c:pt idx="6282">
                  <c:v>-0.11161</c:v>
                </c:pt>
                <c:pt idx="6283">
                  <c:v>-4.8769E-2</c:v>
                </c:pt>
                <c:pt idx="6284">
                  <c:v>1.0224E-2</c:v>
                </c:pt>
                <c:pt idx="6285">
                  <c:v>5.0379E-2</c:v>
                </c:pt>
                <c:pt idx="6286">
                  <c:v>5.7280999999999999E-2</c:v>
                </c:pt>
                <c:pt idx="6287">
                  <c:v>3.2597000000000001E-2</c:v>
                </c:pt>
                <c:pt idx="6288">
                  <c:v>5.6547000000000004E-3</c:v>
                </c:pt>
                <c:pt idx="6289">
                  <c:v>1.2005999999999999E-2</c:v>
                </c:pt>
                <c:pt idx="6290">
                  <c:v>5.7244999999999997E-2</c:v>
                </c:pt>
                <c:pt idx="6291">
                  <c:v>0.11506</c:v>
                </c:pt>
                <c:pt idx="6292">
                  <c:v>0.16100999999999999</c:v>
                </c:pt>
                <c:pt idx="6293">
                  <c:v>0.19177</c:v>
                </c:pt>
                <c:pt idx="6294">
                  <c:v>0.21095</c:v>
                </c:pt>
                <c:pt idx="6295">
                  <c:v>0.21851999999999999</c:v>
                </c:pt>
                <c:pt idx="6296">
                  <c:v>0.22295999999999999</c:v>
                </c:pt>
                <c:pt idx="6297">
                  <c:v>0.24257000000000001</c:v>
                </c:pt>
                <c:pt idx="6298">
                  <c:v>0.27928999999999998</c:v>
                </c:pt>
                <c:pt idx="6299">
                  <c:v>0.30637999999999999</c:v>
                </c:pt>
                <c:pt idx="6300">
                  <c:v>0.29927999999999999</c:v>
                </c:pt>
                <c:pt idx="6301">
                  <c:v>0.26838000000000001</c:v>
                </c:pt>
                <c:pt idx="6302">
                  <c:v>0.24440000000000001</c:v>
                </c:pt>
                <c:pt idx="6303">
                  <c:v>0.23902000000000001</c:v>
                </c:pt>
                <c:pt idx="6304">
                  <c:v>0.23748</c:v>
                </c:pt>
                <c:pt idx="6305">
                  <c:v>0.22667999999999999</c:v>
                </c:pt>
                <c:pt idx="6306">
                  <c:v>0.21264</c:v>
                </c:pt>
                <c:pt idx="6307">
                  <c:v>0.20810999999999999</c:v>
                </c:pt>
                <c:pt idx="6308">
                  <c:v>0.21632999999999999</c:v>
                </c:pt>
                <c:pt idx="6309">
                  <c:v>0.23244000000000001</c:v>
                </c:pt>
                <c:pt idx="6310">
                  <c:v>0.25220999999999999</c:v>
                </c:pt>
                <c:pt idx="6311">
                  <c:v>0.27354000000000001</c:v>
                </c:pt>
                <c:pt idx="6312">
                  <c:v>0.29294999999999999</c:v>
                </c:pt>
                <c:pt idx="6313">
                  <c:v>0.30447999999999997</c:v>
                </c:pt>
                <c:pt idx="6314">
                  <c:v>0.30192000000000002</c:v>
                </c:pt>
                <c:pt idx="6315">
                  <c:v>0.28258</c:v>
                </c:pt>
                <c:pt idx="6316">
                  <c:v>0.24942</c:v>
                </c:pt>
                <c:pt idx="6317">
                  <c:v>0.20838000000000001</c:v>
                </c:pt>
                <c:pt idx="6318">
                  <c:v>0.16392999999999999</c:v>
                </c:pt>
                <c:pt idx="6319">
                  <c:v>0.12002</c:v>
                </c:pt>
                <c:pt idx="6320">
                  <c:v>8.3939E-2</c:v>
                </c:pt>
                <c:pt idx="6321">
                  <c:v>6.3056000000000001E-2</c:v>
                </c:pt>
                <c:pt idx="6322">
                  <c:v>5.6356000000000003E-2</c:v>
                </c:pt>
                <c:pt idx="6323">
                  <c:v>5.5569E-2</c:v>
                </c:pt>
                <c:pt idx="6324">
                  <c:v>5.6501000000000003E-2</c:v>
                </c:pt>
                <c:pt idx="6325">
                  <c:v>6.2650999999999998E-2</c:v>
                </c:pt>
                <c:pt idx="6326">
                  <c:v>7.5889999999999999E-2</c:v>
                </c:pt>
                <c:pt idx="6327">
                  <c:v>9.2157000000000003E-2</c:v>
                </c:pt>
                <c:pt idx="6328">
                  <c:v>0.10983999999999999</c:v>
                </c:pt>
                <c:pt idx="6329">
                  <c:v>0.13234000000000001</c:v>
                </c:pt>
                <c:pt idx="6330">
                  <c:v>0.15551999999999999</c:v>
                </c:pt>
                <c:pt idx="6331">
                  <c:v>0.16216</c:v>
                </c:pt>
                <c:pt idx="6332">
                  <c:v>0.14002999999999999</c:v>
                </c:pt>
                <c:pt idx="6333">
                  <c:v>0.10069</c:v>
                </c:pt>
                <c:pt idx="6334">
                  <c:v>7.0120000000000002E-2</c:v>
                </c:pt>
                <c:pt idx="6335">
                  <c:v>6.3159999999999994E-2</c:v>
                </c:pt>
                <c:pt idx="6336">
                  <c:v>7.5535000000000005E-2</c:v>
                </c:pt>
                <c:pt idx="6337">
                  <c:v>9.7326999999999997E-2</c:v>
                </c:pt>
                <c:pt idx="6338">
                  <c:v>0.12275999999999999</c:v>
                </c:pt>
                <c:pt idx="6339">
                  <c:v>0.14596000000000001</c:v>
                </c:pt>
                <c:pt idx="6340">
                  <c:v>0.15795999999999999</c:v>
                </c:pt>
                <c:pt idx="6341">
                  <c:v>0.15393000000000001</c:v>
                </c:pt>
                <c:pt idx="6342">
                  <c:v>0.13888</c:v>
                </c:pt>
                <c:pt idx="6343">
                  <c:v>0.12203</c:v>
                </c:pt>
                <c:pt idx="6344">
                  <c:v>0.10717</c:v>
                </c:pt>
                <c:pt idx="6345">
                  <c:v>9.0416999999999997E-2</c:v>
                </c:pt>
                <c:pt idx="6346">
                  <c:v>6.6447999999999993E-2</c:v>
                </c:pt>
                <c:pt idx="6347">
                  <c:v>3.6164000000000002E-2</c:v>
                </c:pt>
                <c:pt idx="6348">
                  <c:v>8.0952999999999997E-3</c:v>
                </c:pt>
                <c:pt idx="6349">
                  <c:v>-8.9201000000000003E-3</c:v>
                </c:pt>
                <c:pt idx="6350">
                  <c:v>-1.4865E-2</c:v>
                </c:pt>
                <c:pt idx="6351">
                  <c:v>-1.8169000000000001E-2</c:v>
                </c:pt>
                <c:pt idx="6352">
                  <c:v>-2.5343000000000001E-2</c:v>
                </c:pt>
                <c:pt idx="6353">
                  <c:v>-3.3873E-2</c:v>
                </c:pt>
                <c:pt idx="6354">
                  <c:v>-3.7023E-2</c:v>
                </c:pt>
                <c:pt idx="6355">
                  <c:v>-3.2890000000000003E-2</c:v>
                </c:pt>
                <c:pt idx="6356">
                  <c:v>-2.6943000000000002E-2</c:v>
                </c:pt>
                <c:pt idx="6357">
                  <c:v>-2.7881E-2</c:v>
                </c:pt>
                <c:pt idx="6358">
                  <c:v>-4.0811E-2</c:v>
                </c:pt>
                <c:pt idx="6359">
                  <c:v>-5.9820999999999999E-2</c:v>
                </c:pt>
                <c:pt idx="6360">
                  <c:v>-6.7588999999999996E-2</c:v>
                </c:pt>
                <c:pt idx="6361">
                  <c:v>-5.0782000000000001E-2</c:v>
                </c:pt>
                <c:pt idx="6362">
                  <c:v>-1.9356000000000002E-2</c:v>
                </c:pt>
                <c:pt idx="6363">
                  <c:v>-1.7083999999999999E-3</c:v>
                </c:pt>
                <c:pt idx="6364">
                  <c:v>-1.3875999999999999E-2</c:v>
                </c:pt>
                <c:pt idx="6365">
                  <c:v>-4.0969999999999999E-2</c:v>
                </c:pt>
                <c:pt idx="6366">
                  <c:v>-5.7217999999999998E-2</c:v>
                </c:pt>
                <c:pt idx="6367">
                  <c:v>-5.6714000000000001E-2</c:v>
                </c:pt>
                <c:pt idx="6368">
                  <c:v>-5.2935999999999997E-2</c:v>
                </c:pt>
                <c:pt idx="6369">
                  <c:v>-5.4419000000000002E-2</c:v>
                </c:pt>
                <c:pt idx="6370">
                  <c:v>-5.7242000000000001E-2</c:v>
                </c:pt>
                <c:pt idx="6371">
                  <c:v>-6.0919000000000001E-2</c:v>
                </c:pt>
                <c:pt idx="6372">
                  <c:v>-7.4355000000000004E-2</c:v>
                </c:pt>
                <c:pt idx="6373">
                  <c:v>-9.9753999999999995E-2</c:v>
                </c:pt>
                <c:pt idx="6374">
                  <c:v>-0.12383</c:v>
                </c:pt>
                <c:pt idx="6375">
                  <c:v>-0.13408999999999999</c:v>
                </c:pt>
                <c:pt idx="6376">
                  <c:v>-0.13469</c:v>
                </c:pt>
                <c:pt idx="6377">
                  <c:v>-0.13697000000000001</c:v>
                </c:pt>
                <c:pt idx="6378">
                  <c:v>-0.14130000000000001</c:v>
                </c:pt>
                <c:pt idx="6379">
                  <c:v>-0.13822000000000001</c:v>
                </c:pt>
                <c:pt idx="6380">
                  <c:v>-0.12413</c:v>
                </c:pt>
                <c:pt idx="6381">
                  <c:v>-0.10677</c:v>
                </c:pt>
                <c:pt idx="6382">
                  <c:v>-9.6823999999999993E-2</c:v>
                </c:pt>
                <c:pt idx="6383">
                  <c:v>-9.9940000000000001E-2</c:v>
                </c:pt>
                <c:pt idx="6384">
                  <c:v>-0.11386</c:v>
                </c:pt>
                <c:pt idx="6385">
                  <c:v>-0.12662000000000001</c:v>
                </c:pt>
                <c:pt idx="6386">
                  <c:v>-0.12216</c:v>
                </c:pt>
                <c:pt idx="6387">
                  <c:v>-9.7424999999999998E-2</c:v>
                </c:pt>
                <c:pt idx="6388">
                  <c:v>-7.2706999999999994E-2</c:v>
                </c:pt>
                <c:pt idx="6389">
                  <c:v>-7.5078000000000006E-2</c:v>
                </c:pt>
                <c:pt idx="6390">
                  <c:v>-0.11075</c:v>
                </c:pt>
                <c:pt idx="6391">
                  <c:v>-0.16117999999999999</c:v>
                </c:pt>
                <c:pt idx="6392">
                  <c:v>-0.20485999999999999</c:v>
                </c:pt>
                <c:pt idx="6393">
                  <c:v>-0.23164999999999999</c:v>
                </c:pt>
                <c:pt idx="6394">
                  <c:v>-0.2356</c:v>
                </c:pt>
                <c:pt idx="6395">
                  <c:v>-0.21045</c:v>
                </c:pt>
                <c:pt idx="6396">
                  <c:v>-0.16214000000000001</c:v>
                </c:pt>
                <c:pt idx="6397">
                  <c:v>-0.11407</c:v>
                </c:pt>
                <c:pt idx="6398">
                  <c:v>-8.5242999999999999E-2</c:v>
                </c:pt>
                <c:pt idx="6399">
                  <c:v>-6.7125000000000004E-2</c:v>
                </c:pt>
                <c:pt idx="6400">
                  <c:v>-3.5668999999999999E-2</c:v>
                </c:pt>
                <c:pt idx="6401">
                  <c:v>1.4345999999999999E-2</c:v>
                </c:pt>
                <c:pt idx="6402">
                  <c:v>6.0149000000000001E-2</c:v>
                </c:pt>
                <c:pt idx="6403">
                  <c:v>8.0095E-2</c:v>
                </c:pt>
                <c:pt idx="6404">
                  <c:v>8.1073000000000006E-2</c:v>
                </c:pt>
                <c:pt idx="6405">
                  <c:v>8.8467000000000004E-2</c:v>
                </c:pt>
                <c:pt idx="6406">
                  <c:v>0.11475</c:v>
                </c:pt>
                <c:pt idx="6407">
                  <c:v>0.14827000000000001</c:v>
                </c:pt>
                <c:pt idx="6408">
                  <c:v>0.17288999999999999</c:v>
                </c:pt>
                <c:pt idx="6409">
                  <c:v>0.18840999999999999</c:v>
                </c:pt>
                <c:pt idx="6410">
                  <c:v>0.2046</c:v>
                </c:pt>
                <c:pt idx="6411">
                  <c:v>0.22051000000000001</c:v>
                </c:pt>
                <c:pt idx="6412">
                  <c:v>0.22161</c:v>
                </c:pt>
                <c:pt idx="6413">
                  <c:v>0.20150000000000001</c:v>
                </c:pt>
                <c:pt idx="6414">
                  <c:v>0.1769</c:v>
                </c:pt>
                <c:pt idx="6415">
                  <c:v>0.17119999999999999</c:v>
                </c:pt>
                <c:pt idx="6416">
                  <c:v>0.18712999999999999</c:v>
                </c:pt>
                <c:pt idx="6417">
                  <c:v>0.20760999999999999</c:v>
                </c:pt>
                <c:pt idx="6418">
                  <c:v>0.22289</c:v>
                </c:pt>
                <c:pt idx="6419">
                  <c:v>0.24273</c:v>
                </c:pt>
                <c:pt idx="6420">
                  <c:v>0.27655999999999997</c:v>
                </c:pt>
                <c:pt idx="6421">
                  <c:v>0.31468000000000002</c:v>
                </c:pt>
                <c:pt idx="6422">
                  <c:v>0.34039000000000003</c:v>
                </c:pt>
                <c:pt idx="6423">
                  <c:v>0.35256999999999999</c:v>
                </c:pt>
                <c:pt idx="6424">
                  <c:v>0.36448999999999998</c:v>
                </c:pt>
                <c:pt idx="6425">
                  <c:v>0.38424000000000003</c:v>
                </c:pt>
                <c:pt idx="6426">
                  <c:v>0.40693000000000001</c:v>
                </c:pt>
                <c:pt idx="6427">
                  <c:v>0.42321999999999999</c:v>
                </c:pt>
                <c:pt idx="6428">
                  <c:v>0.42570999999999998</c:v>
                </c:pt>
                <c:pt idx="6429">
                  <c:v>0.41054000000000002</c:v>
                </c:pt>
                <c:pt idx="6430">
                  <c:v>0.3841</c:v>
                </c:pt>
                <c:pt idx="6431">
                  <c:v>0.36553000000000002</c:v>
                </c:pt>
                <c:pt idx="6432">
                  <c:v>0.36858000000000002</c:v>
                </c:pt>
                <c:pt idx="6433">
                  <c:v>0.38042999999999999</c:v>
                </c:pt>
                <c:pt idx="6434">
                  <c:v>0.37324000000000002</c:v>
                </c:pt>
                <c:pt idx="6435">
                  <c:v>0.34197</c:v>
                </c:pt>
                <c:pt idx="6436">
                  <c:v>0.31756000000000001</c:v>
                </c:pt>
                <c:pt idx="6437">
                  <c:v>0.33356000000000002</c:v>
                </c:pt>
                <c:pt idx="6438">
                  <c:v>0.38751000000000002</c:v>
                </c:pt>
                <c:pt idx="6439">
                  <c:v>0.44470999999999999</c:v>
                </c:pt>
                <c:pt idx="6440">
                  <c:v>0.47505999999999998</c:v>
                </c:pt>
                <c:pt idx="6441">
                  <c:v>0.47732000000000002</c:v>
                </c:pt>
                <c:pt idx="6442">
                  <c:v>0.46951999999999999</c:v>
                </c:pt>
                <c:pt idx="6443">
                  <c:v>0.46473999999999999</c:v>
                </c:pt>
                <c:pt idx="6444">
                  <c:v>0.46031</c:v>
                </c:pt>
                <c:pt idx="6445">
                  <c:v>0.44747999999999999</c:v>
                </c:pt>
                <c:pt idx="6446">
                  <c:v>0.42675000000000002</c:v>
                </c:pt>
                <c:pt idx="6447">
                  <c:v>0.40950999999999999</c:v>
                </c:pt>
                <c:pt idx="6448">
                  <c:v>0.40405999999999997</c:v>
                </c:pt>
                <c:pt idx="6449">
                  <c:v>0.40498000000000001</c:v>
                </c:pt>
                <c:pt idx="6450">
                  <c:v>0.40073999999999999</c:v>
                </c:pt>
                <c:pt idx="6451">
                  <c:v>0.38727</c:v>
                </c:pt>
                <c:pt idx="6452">
                  <c:v>0.36788999999999999</c:v>
                </c:pt>
                <c:pt idx="6453">
                  <c:v>0.34469</c:v>
                </c:pt>
                <c:pt idx="6454">
                  <c:v>0.32033</c:v>
                </c:pt>
                <c:pt idx="6455">
                  <c:v>0.30629000000000001</c:v>
                </c:pt>
                <c:pt idx="6456">
                  <c:v>0.31657999999999997</c:v>
                </c:pt>
                <c:pt idx="6457">
                  <c:v>0.35010000000000002</c:v>
                </c:pt>
                <c:pt idx="6458">
                  <c:v>0.38889000000000001</c:v>
                </c:pt>
                <c:pt idx="6459">
                  <c:v>0.41768</c:v>
                </c:pt>
                <c:pt idx="6460">
                  <c:v>0.436</c:v>
                </c:pt>
                <c:pt idx="6461">
                  <c:v>0.44738</c:v>
                </c:pt>
                <c:pt idx="6462">
                  <c:v>0.44750000000000001</c:v>
                </c:pt>
                <c:pt idx="6463">
                  <c:v>0.43123</c:v>
                </c:pt>
                <c:pt idx="6464">
                  <c:v>0.40422000000000002</c:v>
                </c:pt>
                <c:pt idx="6465">
                  <c:v>0.37802000000000002</c:v>
                </c:pt>
                <c:pt idx="6466">
                  <c:v>0.35621000000000003</c:v>
                </c:pt>
                <c:pt idx="6467">
                  <c:v>0.33166000000000001</c:v>
                </c:pt>
                <c:pt idx="6468">
                  <c:v>0.29607</c:v>
                </c:pt>
                <c:pt idx="6469">
                  <c:v>0.24895999999999999</c:v>
                </c:pt>
                <c:pt idx="6470">
                  <c:v>0.19980000000000001</c:v>
                </c:pt>
                <c:pt idx="6471">
                  <c:v>0.16317999999999999</c:v>
                </c:pt>
                <c:pt idx="6472">
                  <c:v>0.14738000000000001</c:v>
                </c:pt>
                <c:pt idx="6473">
                  <c:v>0.14493</c:v>
                </c:pt>
                <c:pt idx="6474">
                  <c:v>0.13908999999999999</c:v>
                </c:pt>
                <c:pt idx="6475">
                  <c:v>0.12185</c:v>
                </c:pt>
                <c:pt idx="6476">
                  <c:v>9.9301E-2</c:v>
                </c:pt>
                <c:pt idx="6477">
                  <c:v>7.7164999999999997E-2</c:v>
                </c:pt>
                <c:pt idx="6478">
                  <c:v>5.0578999999999999E-2</c:v>
                </c:pt>
                <c:pt idx="6479">
                  <c:v>1.5228E-2</c:v>
                </c:pt>
                <c:pt idx="6480">
                  <c:v>-1.8977000000000001E-2</c:v>
                </c:pt>
                <c:pt idx="6481">
                  <c:v>-3.6169E-2</c:v>
                </c:pt>
                <c:pt idx="6482">
                  <c:v>-3.4752999999999999E-2</c:v>
                </c:pt>
                <c:pt idx="6483">
                  <c:v>-3.0613000000000001E-2</c:v>
                </c:pt>
                <c:pt idx="6484">
                  <c:v>-3.8502000000000002E-2</c:v>
                </c:pt>
                <c:pt idx="6485">
                  <c:v>-5.4765000000000001E-2</c:v>
                </c:pt>
                <c:pt idx="6486">
                  <c:v>-6.0002E-2</c:v>
                </c:pt>
                <c:pt idx="6487">
                  <c:v>-3.7635000000000002E-2</c:v>
                </c:pt>
                <c:pt idx="6488">
                  <c:v>9.2604000000000002E-3</c:v>
                </c:pt>
                <c:pt idx="6489">
                  <c:v>5.8757999999999998E-2</c:v>
                </c:pt>
                <c:pt idx="6490">
                  <c:v>8.9566000000000007E-2</c:v>
                </c:pt>
                <c:pt idx="6491">
                  <c:v>9.9518999999999996E-2</c:v>
                </c:pt>
                <c:pt idx="6492">
                  <c:v>0.10145999999999999</c:v>
                </c:pt>
                <c:pt idx="6493">
                  <c:v>0.10295</c:v>
                </c:pt>
                <c:pt idx="6494">
                  <c:v>9.8784999999999998E-2</c:v>
                </c:pt>
                <c:pt idx="6495">
                  <c:v>8.5251999999999994E-2</c:v>
                </c:pt>
                <c:pt idx="6496">
                  <c:v>7.0877999999999997E-2</c:v>
                </c:pt>
                <c:pt idx="6497">
                  <c:v>6.5409999999999996E-2</c:v>
                </c:pt>
                <c:pt idx="6498">
                  <c:v>6.5084000000000003E-2</c:v>
                </c:pt>
                <c:pt idx="6499">
                  <c:v>5.7841999999999998E-2</c:v>
                </c:pt>
                <c:pt idx="6500">
                  <c:v>3.9419999999999997E-2</c:v>
                </c:pt>
                <c:pt idx="6501">
                  <c:v>1.6480999999999999E-2</c:v>
                </c:pt>
                <c:pt idx="6502">
                  <c:v>-2.9822999999999998E-3</c:v>
                </c:pt>
                <c:pt idx="6503">
                  <c:v>-1.4239E-2</c:v>
                </c:pt>
                <c:pt idx="6504">
                  <c:v>-1.3276E-2</c:v>
                </c:pt>
                <c:pt idx="6505">
                  <c:v>9.1936999999999997E-4</c:v>
                </c:pt>
                <c:pt idx="6506">
                  <c:v>2.0556000000000001E-2</c:v>
                </c:pt>
                <c:pt idx="6507">
                  <c:v>3.2854000000000001E-2</c:v>
                </c:pt>
                <c:pt idx="6508">
                  <c:v>3.2002000000000003E-2</c:v>
                </c:pt>
                <c:pt idx="6509">
                  <c:v>2.2776000000000001E-2</c:v>
                </c:pt>
                <c:pt idx="6510">
                  <c:v>1.1977E-2</c:v>
                </c:pt>
                <c:pt idx="6511">
                  <c:v>2.7019000000000001E-3</c:v>
                </c:pt>
                <c:pt idx="6512">
                  <c:v>-5.3300000000000005E-4</c:v>
                </c:pt>
                <c:pt idx="6513">
                  <c:v>1.1972999999999999E-2</c:v>
                </c:pt>
                <c:pt idx="6514">
                  <c:v>4.6182000000000001E-2</c:v>
                </c:pt>
                <c:pt idx="6515">
                  <c:v>9.2432E-2</c:v>
                </c:pt>
                <c:pt idx="6516">
                  <c:v>0.12898999999999999</c:v>
                </c:pt>
                <c:pt idx="6517">
                  <c:v>0.14141000000000001</c:v>
                </c:pt>
                <c:pt idx="6518">
                  <c:v>0.13661999999999999</c:v>
                </c:pt>
                <c:pt idx="6519">
                  <c:v>0.13489999999999999</c:v>
                </c:pt>
                <c:pt idx="6520">
                  <c:v>0.14865999999999999</c:v>
                </c:pt>
                <c:pt idx="6521">
                  <c:v>0.17269999999999999</c:v>
                </c:pt>
                <c:pt idx="6522">
                  <c:v>0.19428999999999999</c:v>
                </c:pt>
                <c:pt idx="6523">
                  <c:v>0.20662</c:v>
                </c:pt>
                <c:pt idx="6524">
                  <c:v>0.21016000000000001</c:v>
                </c:pt>
                <c:pt idx="6525">
                  <c:v>0.20815</c:v>
                </c:pt>
                <c:pt idx="6526">
                  <c:v>0.20774999999999999</c:v>
                </c:pt>
                <c:pt idx="6527">
                  <c:v>0.22031000000000001</c:v>
                </c:pt>
                <c:pt idx="6528">
                  <c:v>0.25057000000000001</c:v>
                </c:pt>
                <c:pt idx="6529">
                  <c:v>0.28699000000000002</c:v>
                </c:pt>
                <c:pt idx="6530">
                  <c:v>0.31196000000000002</c:v>
                </c:pt>
                <c:pt idx="6531">
                  <c:v>0.32157999999999998</c:v>
                </c:pt>
                <c:pt idx="6532">
                  <c:v>0.32636999999999999</c:v>
                </c:pt>
                <c:pt idx="6533">
                  <c:v>0.33285999999999999</c:v>
                </c:pt>
                <c:pt idx="6534">
                  <c:v>0.33703</c:v>
                </c:pt>
                <c:pt idx="6535">
                  <c:v>0.33957999999999999</c:v>
                </c:pt>
                <c:pt idx="6536">
                  <c:v>0.35335</c:v>
                </c:pt>
                <c:pt idx="6537">
                  <c:v>0.38486999999999999</c:v>
                </c:pt>
                <c:pt idx="6538">
                  <c:v>0.41711999999999999</c:v>
                </c:pt>
                <c:pt idx="6539">
                  <c:v>0.42460999999999999</c:v>
                </c:pt>
                <c:pt idx="6540">
                  <c:v>0.40360000000000001</c:v>
                </c:pt>
                <c:pt idx="6541">
                  <c:v>0.37691000000000002</c:v>
                </c:pt>
                <c:pt idx="6542">
                  <c:v>0.3679</c:v>
                </c:pt>
                <c:pt idx="6543">
                  <c:v>0.37828000000000001</c:v>
                </c:pt>
                <c:pt idx="6544">
                  <c:v>0.39410000000000001</c:v>
                </c:pt>
                <c:pt idx="6545">
                  <c:v>0.40599000000000002</c:v>
                </c:pt>
                <c:pt idx="6546">
                  <c:v>0.41776999999999997</c:v>
                </c:pt>
                <c:pt idx="6547">
                  <c:v>0.43647000000000002</c:v>
                </c:pt>
                <c:pt idx="6548">
                  <c:v>0.45934999999999998</c:v>
                </c:pt>
                <c:pt idx="6549">
                  <c:v>0.47471999999999998</c:v>
                </c:pt>
                <c:pt idx="6550">
                  <c:v>0.47582999999999998</c:v>
                </c:pt>
                <c:pt idx="6551">
                  <c:v>0.46948000000000001</c:v>
                </c:pt>
                <c:pt idx="6552">
                  <c:v>0.4667</c:v>
                </c:pt>
                <c:pt idx="6553">
                  <c:v>0.46794999999999998</c:v>
                </c:pt>
                <c:pt idx="6554">
                  <c:v>0.46477000000000002</c:v>
                </c:pt>
                <c:pt idx="6555">
                  <c:v>0.45538000000000001</c:v>
                </c:pt>
                <c:pt idx="6556">
                  <c:v>0.44952999999999999</c:v>
                </c:pt>
                <c:pt idx="6557">
                  <c:v>0.45544000000000001</c:v>
                </c:pt>
                <c:pt idx="6558">
                  <c:v>0.47021000000000002</c:v>
                </c:pt>
                <c:pt idx="6559">
                  <c:v>0.48757</c:v>
                </c:pt>
                <c:pt idx="6560">
                  <c:v>0.50624999999999998</c:v>
                </c:pt>
                <c:pt idx="6561">
                  <c:v>0.52415</c:v>
                </c:pt>
                <c:pt idx="6562">
                  <c:v>0.53305999999999998</c:v>
                </c:pt>
                <c:pt idx="6563">
                  <c:v>0.52986</c:v>
                </c:pt>
                <c:pt idx="6564">
                  <c:v>0.52712000000000003</c:v>
                </c:pt>
                <c:pt idx="6565">
                  <c:v>0.54001999999999994</c:v>
                </c:pt>
                <c:pt idx="6566">
                  <c:v>0.56394999999999995</c:v>
                </c:pt>
                <c:pt idx="6567">
                  <c:v>0.57686000000000004</c:v>
                </c:pt>
                <c:pt idx="6568">
                  <c:v>0.56555</c:v>
                </c:pt>
                <c:pt idx="6569">
                  <c:v>0.54042999999999997</c:v>
                </c:pt>
                <c:pt idx="6570">
                  <c:v>0.52190000000000003</c:v>
                </c:pt>
                <c:pt idx="6571">
                  <c:v>0.52119000000000004</c:v>
                </c:pt>
                <c:pt idx="6572">
                  <c:v>0.53771999999999998</c:v>
                </c:pt>
                <c:pt idx="6573">
                  <c:v>0.56576000000000004</c:v>
                </c:pt>
                <c:pt idx="6574">
                  <c:v>0.59550999999999998</c:v>
                </c:pt>
                <c:pt idx="6575">
                  <c:v>0.61307999999999996</c:v>
                </c:pt>
                <c:pt idx="6576">
                  <c:v>0.60880999999999996</c:v>
                </c:pt>
                <c:pt idx="6577">
                  <c:v>0.58750999999999998</c:v>
                </c:pt>
                <c:pt idx="6578">
                  <c:v>0.56706999999999996</c:v>
                </c:pt>
                <c:pt idx="6579">
                  <c:v>0.56437999999999999</c:v>
                </c:pt>
                <c:pt idx="6580">
                  <c:v>0.58106000000000002</c:v>
                </c:pt>
                <c:pt idx="6581">
                  <c:v>0.60106000000000004</c:v>
                </c:pt>
                <c:pt idx="6582">
                  <c:v>0.60353999999999997</c:v>
                </c:pt>
                <c:pt idx="6583">
                  <c:v>0.58159000000000005</c:v>
                </c:pt>
                <c:pt idx="6584">
                  <c:v>0.54752999999999996</c:v>
                </c:pt>
                <c:pt idx="6585">
                  <c:v>0.51642999999999994</c:v>
                </c:pt>
                <c:pt idx="6586">
                  <c:v>0.48763000000000001</c:v>
                </c:pt>
                <c:pt idx="6587">
                  <c:v>0.45097999999999999</c:v>
                </c:pt>
                <c:pt idx="6588">
                  <c:v>0.41006999999999999</c:v>
                </c:pt>
                <c:pt idx="6589">
                  <c:v>0.38564999999999999</c:v>
                </c:pt>
                <c:pt idx="6590">
                  <c:v>0.38940999999999998</c:v>
                </c:pt>
                <c:pt idx="6591">
                  <c:v>0.40555999999999998</c:v>
                </c:pt>
                <c:pt idx="6592">
                  <c:v>0.40923999999999999</c:v>
                </c:pt>
                <c:pt idx="6593">
                  <c:v>0.39529999999999998</c:v>
                </c:pt>
                <c:pt idx="6594">
                  <c:v>0.37583</c:v>
                </c:pt>
                <c:pt idx="6595">
                  <c:v>0.35576999999999998</c:v>
                </c:pt>
                <c:pt idx="6596">
                  <c:v>0.32933000000000001</c:v>
                </c:pt>
                <c:pt idx="6597">
                  <c:v>0.30102000000000001</c:v>
                </c:pt>
                <c:pt idx="6598">
                  <c:v>0.29076000000000002</c:v>
                </c:pt>
                <c:pt idx="6599">
                  <c:v>0.30891999999999997</c:v>
                </c:pt>
                <c:pt idx="6600">
                  <c:v>0.33911999999999998</c:v>
                </c:pt>
                <c:pt idx="6601">
                  <c:v>0.35665999999999998</c:v>
                </c:pt>
                <c:pt idx="6602">
                  <c:v>0.35502</c:v>
                </c:pt>
                <c:pt idx="6603">
                  <c:v>0.34314</c:v>
                </c:pt>
                <c:pt idx="6604">
                  <c:v>0.32522000000000001</c:v>
                </c:pt>
                <c:pt idx="6605">
                  <c:v>0.29809999999999998</c:v>
                </c:pt>
                <c:pt idx="6606">
                  <c:v>0.26617000000000002</c:v>
                </c:pt>
                <c:pt idx="6607">
                  <c:v>0.24406</c:v>
                </c:pt>
                <c:pt idx="6608">
                  <c:v>0.24074000000000001</c:v>
                </c:pt>
                <c:pt idx="6609">
                  <c:v>0.24976000000000001</c:v>
                </c:pt>
                <c:pt idx="6610">
                  <c:v>0.25819999999999999</c:v>
                </c:pt>
                <c:pt idx="6611">
                  <c:v>0.25890999999999997</c:v>
                </c:pt>
                <c:pt idx="6612">
                  <c:v>0.25165999999999999</c:v>
                </c:pt>
                <c:pt idx="6613">
                  <c:v>0.23915</c:v>
                </c:pt>
                <c:pt idx="6614">
                  <c:v>0.22620000000000001</c:v>
                </c:pt>
                <c:pt idx="6615">
                  <c:v>0.21926999999999999</c:v>
                </c:pt>
                <c:pt idx="6616">
                  <c:v>0.22337000000000001</c:v>
                </c:pt>
                <c:pt idx="6617">
                  <c:v>0.23929</c:v>
                </c:pt>
                <c:pt idx="6618">
                  <c:v>0.26200000000000001</c:v>
                </c:pt>
                <c:pt idx="6619">
                  <c:v>0.27959000000000001</c:v>
                </c:pt>
                <c:pt idx="6620">
                  <c:v>0.27793000000000001</c:v>
                </c:pt>
                <c:pt idx="6621">
                  <c:v>0.25308000000000003</c:v>
                </c:pt>
                <c:pt idx="6622">
                  <c:v>0.21853</c:v>
                </c:pt>
                <c:pt idx="6623">
                  <c:v>0.19420999999999999</c:v>
                </c:pt>
                <c:pt idx="6624">
                  <c:v>0.18819</c:v>
                </c:pt>
                <c:pt idx="6625">
                  <c:v>0.19309999999999999</c:v>
                </c:pt>
                <c:pt idx="6626">
                  <c:v>0.19724</c:v>
                </c:pt>
                <c:pt idx="6627">
                  <c:v>0.19292000000000001</c:v>
                </c:pt>
                <c:pt idx="6628">
                  <c:v>0.17754</c:v>
                </c:pt>
                <c:pt idx="6629">
                  <c:v>0.15662999999999999</c:v>
                </c:pt>
                <c:pt idx="6630">
                  <c:v>0.14501</c:v>
                </c:pt>
                <c:pt idx="6631">
                  <c:v>0.15312999999999999</c:v>
                </c:pt>
                <c:pt idx="6632">
                  <c:v>0.17086000000000001</c:v>
                </c:pt>
                <c:pt idx="6633">
                  <c:v>0.17569000000000001</c:v>
                </c:pt>
                <c:pt idx="6634">
                  <c:v>0.16026000000000001</c:v>
                </c:pt>
                <c:pt idx="6635">
                  <c:v>0.14041000000000001</c:v>
                </c:pt>
                <c:pt idx="6636">
                  <c:v>0.13178999999999999</c:v>
                </c:pt>
                <c:pt idx="6637">
                  <c:v>0.13214000000000001</c:v>
                </c:pt>
                <c:pt idx="6638">
                  <c:v>0.13566</c:v>
                </c:pt>
                <c:pt idx="6639">
                  <c:v>0.15190000000000001</c:v>
                </c:pt>
                <c:pt idx="6640">
                  <c:v>0.1938</c:v>
                </c:pt>
                <c:pt idx="6641">
                  <c:v>0.25174000000000002</c:v>
                </c:pt>
                <c:pt idx="6642">
                  <c:v>0.29553000000000001</c:v>
                </c:pt>
                <c:pt idx="6643">
                  <c:v>0.30518000000000001</c:v>
                </c:pt>
                <c:pt idx="6644">
                  <c:v>0.28949999999999998</c:v>
                </c:pt>
                <c:pt idx="6645">
                  <c:v>0.27067999999999998</c:v>
                </c:pt>
                <c:pt idx="6646">
                  <c:v>0.25867000000000001</c:v>
                </c:pt>
                <c:pt idx="6647">
                  <c:v>0.24560000000000001</c:v>
                </c:pt>
                <c:pt idx="6648">
                  <c:v>0.22137999999999999</c:v>
                </c:pt>
                <c:pt idx="6649">
                  <c:v>0.18976999999999999</c:v>
                </c:pt>
                <c:pt idx="6650">
                  <c:v>0.16828000000000001</c:v>
                </c:pt>
                <c:pt idx="6651">
                  <c:v>0.17236000000000001</c:v>
                </c:pt>
                <c:pt idx="6652">
                  <c:v>0.19913</c:v>
                </c:pt>
                <c:pt idx="6653">
                  <c:v>0.22835</c:v>
                </c:pt>
                <c:pt idx="6654">
                  <c:v>0.24074999999999999</c:v>
                </c:pt>
                <c:pt idx="6655">
                  <c:v>0.23327999999999999</c:v>
                </c:pt>
                <c:pt idx="6656">
                  <c:v>0.21515000000000001</c:v>
                </c:pt>
                <c:pt idx="6657">
                  <c:v>0.19427</c:v>
                </c:pt>
                <c:pt idx="6658">
                  <c:v>0.17385</c:v>
                </c:pt>
                <c:pt idx="6659">
                  <c:v>0.1595</c:v>
                </c:pt>
                <c:pt idx="6660">
                  <c:v>0.16070999999999999</c:v>
                </c:pt>
                <c:pt idx="6661">
                  <c:v>0.18196999999999999</c:v>
                </c:pt>
                <c:pt idx="6662">
                  <c:v>0.21726999999999999</c:v>
                </c:pt>
                <c:pt idx="6663">
                  <c:v>0.25683</c:v>
                </c:pt>
                <c:pt idx="6664">
                  <c:v>0.29586000000000001</c:v>
                </c:pt>
                <c:pt idx="6665">
                  <c:v>0.33313999999999999</c:v>
                </c:pt>
                <c:pt idx="6666">
                  <c:v>0.36395</c:v>
                </c:pt>
                <c:pt idx="6667">
                  <c:v>0.38019999999999998</c:v>
                </c:pt>
                <c:pt idx="6668">
                  <c:v>0.37923000000000001</c:v>
                </c:pt>
                <c:pt idx="6669">
                  <c:v>0.36891000000000002</c:v>
                </c:pt>
                <c:pt idx="6670">
                  <c:v>0.36086000000000001</c:v>
                </c:pt>
                <c:pt idx="6671">
                  <c:v>0.36081999999999997</c:v>
                </c:pt>
                <c:pt idx="6672">
                  <c:v>0.36832999999999999</c:v>
                </c:pt>
                <c:pt idx="6673">
                  <c:v>0.38396999999999998</c:v>
                </c:pt>
                <c:pt idx="6674">
                  <c:v>0.41041</c:v>
                </c:pt>
                <c:pt idx="6675">
                  <c:v>0.44406000000000001</c:v>
                </c:pt>
                <c:pt idx="6676">
                  <c:v>0.47039999999999998</c:v>
                </c:pt>
                <c:pt idx="6677">
                  <c:v>0.47315000000000002</c:v>
                </c:pt>
                <c:pt idx="6678">
                  <c:v>0.44862000000000002</c:v>
                </c:pt>
                <c:pt idx="6679">
                  <c:v>0.41094000000000003</c:v>
                </c:pt>
                <c:pt idx="6680">
                  <c:v>0.38533000000000001</c:v>
                </c:pt>
                <c:pt idx="6681">
                  <c:v>0.39445999999999998</c:v>
                </c:pt>
                <c:pt idx="6682">
                  <c:v>0.44222</c:v>
                </c:pt>
                <c:pt idx="6683">
                  <c:v>0.50436000000000003</c:v>
                </c:pt>
                <c:pt idx="6684">
                  <c:v>0.54195000000000004</c:v>
                </c:pt>
                <c:pt idx="6685">
                  <c:v>0.53430999999999995</c:v>
                </c:pt>
                <c:pt idx="6686">
                  <c:v>0.49747000000000002</c:v>
                </c:pt>
                <c:pt idx="6687">
                  <c:v>0.46356000000000003</c:v>
                </c:pt>
                <c:pt idx="6688">
                  <c:v>0.44634000000000001</c:v>
                </c:pt>
                <c:pt idx="6689">
                  <c:v>0.43758999999999998</c:v>
                </c:pt>
                <c:pt idx="6690">
                  <c:v>0.43279000000000001</c:v>
                </c:pt>
                <c:pt idx="6691">
                  <c:v>0.44175999999999999</c:v>
                </c:pt>
                <c:pt idx="6692">
                  <c:v>0.46775</c:v>
                </c:pt>
                <c:pt idx="6693">
                  <c:v>0.49231000000000003</c:v>
                </c:pt>
                <c:pt idx="6694">
                  <c:v>0.49374000000000001</c:v>
                </c:pt>
                <c:pt idx="6695">
                  <c:v>0.47183999999999998</c:v>
                </c:pt>
                <c:pt idx="6696">
                  <c:v>0.44195000000000001</c:v>
                </c:pt>
                <c:pt idx="6697">
                  <c:v>0.41214000000000001</c:v>
                </c:pt>
                <c:pt idx="6698">
                  <c:v>0.38203999999999999</c:v>
                </c:pt>
                <c:pt idx="6699">
                  <c:v>0.36094999999999999</c:v>
                </c:pt>
                <c:pt idx="6700">
                  <c:v>0.36728</c:v>
                </c:pt>
                <c:pt idx="6701">
                  <c:v>0.40188000000000001</c:v>
                </c:pt>
                <c:pt idx="6702">
                  <c:v>0.43504999999999999</c:v>
                </c:pt>
                <c:pt idx="6703">
                  <c:v>0.43392999999999998</c:v>
                </c:pt>
                <c:pt idx="6704">
                  <c:v>0.39967000000000003</c:v>
                </c:pt>
                <c:pt idx="6705">
                  <c:v>0.36764999999999998</c:v>
                </c:pt>
                <c:pt idx="6706">
                  <c:v>0.37064000000000002</c:v>
                </c:pt>
                <c:pt idx="6707">
                  <c:v>0.40882000000000002</c:v>
                </c:pt>
                <c:pt idx="6708">
                  <c:v>0.45712999999999998</c:v>
                </c:pt>
                <c:pt idx="6709">
                  <c:v>0.49389</c:v>
                </c:pt>
                <c:pt idx="6710">
                  <c:v>0.51639999999999997</c:v>
                </c:pt>
                <c:pt idx="6711">
                  <c:v>0.53291999999999995</c:v>
                </c:pt>
                <c:pt idx="6712">
                  <c:v>0.54852999999999996</c:v>
                </c:pt>
                <c:pt idx="6713">
                  <c:v>0.56157999999999997</c:v>
                </c:pt>
                <c:pt idx="6714">
                  <c:v>0.56866000000000005</c:v>
                </c:pt>
                <c:pt idx="6715">
                  <c:v>0.56791999999999998</c:v>
                </c:pt>
                <c:pt idx="6716">
                  <c:v>0.55935000000000001</c:v>
                </c:pt>
                <c:pt idx="6717">
                  <c:v>0.54603000000000002</c:v>
                </c:pt>
                <c:pt idx="6718">
                  <c:v>0.53517000000000003</c:v>
                </c:pt>
                <c:pt idx="6719">
                  <c:v>0.53339999999999999</c:v>
                </c:pt>
                <c:pt idx="6720">
                  <c:v>0.53905999999999998</c:v>
                </c:pt>
                <c:pt idx="6721">
                  <c:v>0.54200000000000004</c:v>
                </c:pt>
                <c:pt idx="6722">
                  <c:v>0.53366000000000002</c:v>
                </c:pt>
                <c:pt idx="6723">
                  <c:v>0.51602999999999999</c:v>
                </c:pt>
                <c:pt idx="6724">
                  <c:v>0.49868000000000001</c:v>
                </c:pt>
                <c:pt idx="6725">
                  <c:v>0.48881000000000002</c:v>
                </c:pt>
                <c:pt idx="6726">
                  <c:v>0.48776000000000003</c:v>
                </c:pt>
                <c:pt idx="6727">
                  <c:v>0.49595</c:v>
                </c:pt>
                <c:pt idx="6728">
                  <c:v>0.51483999999999996</c:v>
                </c:pt>
                <c:pt idx="6729">
                  <c:v>0.54005000000000003</c:v>
                </c:pt>
                <c:pt idx="6730">
                  <c:v>0.55713000000000001</c:v>
                </c:pt>
                <c:pt idx="6731">
                  <c:v>0.55145</c:v>
                </c:pt>
                <c:pt idx="6732">
                  <c:v>0.52332000000000001</c:v>
                </c:pt>
                <c:pt idx="6733">
                  <c:v>0.48821999999999999</c:v>
                </c:pt>
                <c:pt idx="6734">
                  <c:v>0.46046999999999999</c:v>
                </c:pt>
                <c:pt idx="6735">
                  <c:v>0.44205</c:v>
                </c:pt>
                <c:pt idx="6736">
                  <c:v>0.42932999999999999</c:v>
                </c:pt>
                <c:pt idx="6737">
                  <c:v>0.42326999999999998</c:v>
                </c:pt>
                <c:pt idx="6738">
                  <c:v>0.42573</c:v>
                </c:pt>
                <c:pt idx="6739">
                  <c:v>0.43063000000000001</c:v>
                </c:pt>
                <c:pt idx="6740">
                  <c:v>0.42862</c:v>
                </c:pt>
                <c:pt idx="6741">
                  <c:v>0.41992000000000002</c:v>
                </c:pt>
                <c:pt idx="6742">
                  <c:v>0.41350999999999999</c:v>
                </c:pt>
                <c:pt idx="6743">
                  <c:v>0.41255999999999998</c:v>
                </c:pt>
                <c:pt idx="6744">
                  <c:v>0.40962999999999999</c:v>
                </c:pt>
                <c:pt idx="6745">
                  <c:v>0.39939999999999998</c:v>
                </c:pt>
                <c:pt idx="6746">
                  <c:v>0.38751999999999998</c:v>
                </c:pt>
                <c:pt idx="6747">
                  <c:v>0.38139000000000001</c:v>
                </c:pt>
                <c:pt idx="6748">
                  <c:v>0.37874999999999998</c:v>
                </c:pt>
                <c:pt idx="6749">
                  <c:v>0.37189</c:v>
                </c:pt>
                <c:pt idx="6750">
                  <c:v>0.35920999999999997</c:v>
                </c:pt>
                <c:pt idx="6751">
                  <c:v>0.34658</c:v>
                </c:pt>
                <c:pt idx="6752">
                  <c:v>0.34049000000000001</c:v>
                </c:pt>
                <c:pt idx="6753">
                  <c:v>0.34411999999999998</c:v>
                </c:pt>
                <c:pt idx="6754">
                  <c:v>0.35560000000000003</c:v>
                </c:pt>
                <c:pt idx="6755">
                  <c:v>0.36498999999999998</c:v>
                </c:pt>
                <c:pt idx="6756">
                  <c:v>0.35865999999999998</c:v>
                </c:pt>
                <c:pt idx="6757">
                  <c:v>0.33456000000000002</c:v>
                </c:pt>
                <c:pt idx="6758">
                  <c:v>0.30975000000000003</c:v>
                </c:pt>
                <c:pt idx="6759">
                  <c:v>0.30313000000000001</c:v>
                </c:pt>
                <c:pt idx="6760">
                  <c:v>0.31229000000000001</c:v>
                </c:pt>
                <c:pt idx="6761">
                  <c:v>0.31655</c:v>
                </c:pt>
                <c:pt idx="6762">
                  <c:v>0.30270999999999998</c:v>
                </c:pt>
                <c:pt idx="6763">
                  <c:v>0.27822999999999998</c:v>
                </c:pt>
                <c:pt idx="6764">
                  <c:v>0.25833</c:v>
                </c:pt>
                <c:pt idx="6765">
                  <c:v>0.25152999999999998</c:v>
                </c:pt>
                <c:pt idx="6766">
                  <c:v>0.26178000000000001</c:v>
                </c:pt>
                <c:pt idx="6767">
                  <c:v>0.29215000000000002</c:v>
                </c:pt>
                <c:pt idx="6768">
                  <c:v>0.33527000000000001</c:v>
                </c:pt>
                <c:pt idx="6769">
                  <c:v>0.36760999999999999</c:v>
                </c:pt>
                <c:pt idx="6770">
                  <c:v>0.36747999999999997</c:v>
                </c:pt>
                <c:pt idx="6771">
                  <c:v>0.33896999999999999</c:v>
                </c:pt>
                <c:pt idx="6772">
                  <c:v>0.30779000000000001</c:v>
                </c:pt>
                <c:pt idx="6773">
                  <c:v>0.29165999999999997</c:v>
                </c:pt>
                <c:pt idx="6774">
                  <c:v>0.28412999999999999</c:v>
                </c:pt>
                <c:pt idx="6775">
                  <c:v>0.27095000000000002</c:v>
                </c:pt>
                <c:pt idx="6776">
                  <c:v>0.25203999999999999</c:v>
                </c:pt>
                <c:pt idx="6777">
                  <c:v>0.23846999999999999</c:v>
                </c:pt>
                <c:pt idx="6778">
                  <c:v>0.23255999999999999</c:v>
                </c:pt>
                <c:pt idx="6779">
                  <c:v>0.22167999999999999</c:v>
                </c:pt>
                <c:pt idx="6780">
                  <c:v>0.19323000000000001</c:v>
                </c:pt>
                <c:pt idx="6781">
                  <c:v>0.14960000000000001</c:v>
                </c:pt>
                <c:pt idx="6782">
                  <c:v>0.10575</c:v>
                </c:pt>
                <c:pt idx="6783">
                  <c:v>7.4676999999999993E-2</c:v>
                </c:pt>
                <c:pt idx="6784">
                  <c:v>5.6103E-2</c:v>
                </c:pt>
                <c:pt idx="6785">
                  <c:v>3.7352999999999997E-2</c:v>
                </c:pt>
                <c:pt idx="6786">
                  <c:v>5.1939000000000004E-3</c:v>
                </c:pt>
                <c:pt idx="6787">
                  <c:v>-4.1493000000000002E-2</c:v>
                </c:pt>
                <c:pt idx="6788">
                  <c:v>-9.1183E-2</c:v>
                </c:pt>
                <c:pt idx="6789">
                  <c:v>-0.13186</c:v>
                </c:pt>
                <c:pt idx="6790">
                  <c:v>-0.15964</c:v>
                </c:pt>
                <c:pt idx="6791">
                  <c:v>-0.17327999999999999</c:v>
                </c:pt>
                <c:pt idx="6792">
                  <c:v>-0.16778999999999999</c:v>
                </c:pt>
                <c:pt idx="6793">
                  <c:v>-0.14205999999999999</c:v>
                </c:pt>
                <c:pt idx="6794">
                  <c:v>-0.10894</c:v>
                </c:pt>
                <c:pt idx="6795">
                  <c:v>-8.6485000000000006E-2</c:v>
                </c:pt>
                <c:pt idx="6796">
                  <c:v>-7.9735E-2</c:v>
                </c:pt>
                <c:pt idx="6797">
                  <c:v>-8.0131999999999995E-2</c:v>
                </c:pt>
                <c:pt idx="6798">
                  <c:v>-8.1315999999999999E-2</c:v>
                </c:pt>
                <c:pt idx="6799">
                  <c:v>-8.2909999999999998E-2</c:v>
                </c:pt>
                <c:pt idx="6800">
                  <c:v>-7.9434000000000005E-2</c:v>
                </c:pt>
                <c:pt idx="6801">
                  <c:v>-6.3048000000000007E-2</c:v>
                </c:pt>
                <c:pt idx="6802">
                  <c:v>-4.2865E-2</c:v>
                </c:pt>
                <c:pt idx="6803">
                  <c:v>-4.3205E-2</c:v>
                </c:pt>
                <c:pt idx="6804">
                  <c:v>-7.0015999999999995E-2</c:v>
                </c:pt>
                <c:pt idx="6805">
                  <c:v>-9.3928999999999999E-2</c:v>
                </c:pt>
                <c:pt idx="6806">
                  <c:v>-8.3862000000000006E-2</c:v>
                </c:pt>
                <c:pt idx="6807">
                  <c:v>-4.8049000000000001E-2</c:v>
                </c:pt>
                <c:pt idx="6808">
                  <c:v>-2.3618E-2</c:v>
                </c:pt>
                <c:pt idx="6809">
                  <c:v>-3.1184E-2</c:v>
                </c:pt>
                <c:pt idx="6810">
                  <c:v>-5.7967999999999999E-2</c:v>
                </c:pt>
                <c:pt idx="6811">
                  <c:v>-8.2435999999999995E-2</c:v>
                </c:pt>
                <c:pt idx="6812">
                  <c:v>-9.5145999999999994E-2</c:v>
                </c:pt>
                <c:pt idx="6813">
                  <c:v>-9.3086000000000002E-2</c:v>
                </c:pt>
                <c:pt idx="6814">
                  <c:v>-7.3867000000000002E-2</c:v>
                </c:pt>
                <c:pt idx="6815">
                  <c:v>-4.6101000000000003E-2</c:v>
                </c:pt>
                <c:pt idx="6816">
                  <c:v>-3.3341999999999997E-2</c:v>
                </c:pt>
                <c:pt idx="6817">
                  <c:v>-5.6066999999999999E-2</c:v>
                </c:pt>
                <c:pt idx="6818">
                  <c:v>-0.11285000000000001</c:v>
                </c:pt>
                <c:pt idx="6819">
                  <c:v>-0.18268000000000001</c:v>
                </c:pt>
                <c:pt idx="6820">
                  <c:v>-0.24006</c:v>
                </c:pt>
                <c:pt idx="6821">
                  <c:v>-0.26649</c:v>
                </c:pt>
                <c:pt idx="6822">
                  <c:v>-0.25708999999999999</c:v>
                </c:pt>
                <c:pt idx="6823">
                  <c:v>-0.22373000000000001</c:v>
                </c:pt>
                <c:pt idx="6824">
                  <c:v>-0.18778</c:v>
                </c:pt>
                <c:pt idx="6825">
                  <c:v>-0.16488</c:v>
                </c:pt>
                <c:pt idx="6826">
                  <c:v>-0.15678</c:v>
                </c:pt>
                <c:pt idx="6827">
                  <c:v>-0.15675</c:v>
                </c:pt>
                <c:pt idx="6828">
                  <c:v>-0.15764</c:v>
                </c:pt>
                <c:pt idx="6829">
                  <c:v>-0.15493999999999999</c:v>
                </c:pt>
                <c:pt idx="6830">
                  <c:v>-0.14873</c:v>
                </c:pt>
                <c:pt idx="6831">
                  <c:v>-0.14507999999999999</c:v>
                </c:pt>
                <c:pt idx="6832">
                  <c:v>-0.15146999999999999</c:v>
                </c:pt>
                <c:pt idx="6833">
                  <c:v>-0.17025999999999999</c:v>
                </c:pt>
                <c:pt idx="6834">
                  <c:v>-0.19955999999999999</c:v>
                </c:pt>
                <c:pt idx="6835">
                  <c:v>-0.23749999999999999</c:v>
                </c:pt>
                <c:pt idx="6836">
                  <c:v>-0.27940999999999999</c:v>
                </c:pt>
                <c:pt idx="6837">
                  <c:v>-0.31375999999999998</c:v>
                </c:pt>
                <c:pt idx="6838">
                  <c:v>-0.32989000000000002</c:v>
                </c:pt>
                <c:pt idx="6839">
                  <c:v>-0.32973000000000002</c:v>
                </c:pt>
                <c:pt idx="6840">
                  <c:v>-0.32455000000000001</c:v>
                </c:pt>
                <c:pt idx="6841">
                  <c:v>-0.32123000000000002</c:v>
                </c:pt>
                <c:pt idx="6842">
                  <c:v>-0.31994</c:v>
                </c:pt>
                <c:pt idx="6843">
                  <c:v>-0.32295000000000001</c:v>
                </c:pt>
                <c:pt idx="6844">
                  <c:v>-0.33496999999999999</c:v>
                </c:pt>
                <c:pt idx="6845">
                  <c:v>-0.35449999999999998</c:v>
                </c:pt>
                <c:pt idx="6846">
                  <c:v>-0.37568000000000001</c:v>
                </c:pt>
                <c:pt idx="6847">
                  <c:v>-0.39892</c:v>
                </c:pt>
                <c:pt idx="6848">
                  <c:v>-0.42781000000000002</c:v>
                </c:pt>
                <c:pt idx="6849">
                  <c:v>-0.45443</c:v>
                </c:pt>
                <c:pt idx="6850">
                  <c:v>-0.46246999999999999</c:v>
                </c:pt>
                <c:pt idx="6851">
                  <c:v>-0.45040999999999998</c:v>
                </c:pt>
                <c:pt idx="6852">
                  <c:v>-0.43814999999999998</c:v>
                </c:pt>
                <c:pt idx="6853">
                  <c:v>-0.44244</c:v>
                </c:pt>
                <c:pt idx="6854">
                  <c:v>-0.45649000000000001</c:v>
                </c:pt>
                <c:pt idx="6855">
                  <c:v>-0.46333000000000002</c:v>
                </c:pt>
                <c:pt idx="6856">
                  <c:v>-0.45939000000000002</c:v>
                </c:pt>
                <c:pt idx="6857">
                  <c:v>-0.45328000000000002</c:v>
                </c:pt>
                <c:pt idx="6858">
                  <c:v>-0.44795000000000001</c:v>
                </c:pt>
                <c:pt idx="6859">
                  <c:v>-0.43687999999999999</c:v>
                </c:pt>
                <c:pt idx="6860">
                  <c:v>-0.41637000000000002</c:v>
                </c:pt>
                <c:pt idx="6861">
                  <c:v>-0.39234000000000002</c:v>
                </c:pt>
                <c:pt idx="6862">
                  <c:v>-0.37474000000000002</c:v>
                </c:pt>
                <c:pt idx="6863">
                  <c:v>-0.37128</c:v>
                </c:pt>
                <c:pt idx="6864">
                  <c:v>-0.38474000000000003</c:v>
                </c:pt>
                <c:pt idx="6865">
                  <c:v>-0.41033999999999998</c:v>
                </c:pt>
                <c:pt idx="6866">
                  <c:v>-0.43703999999999998</c:v>
                </c:pt>
                <c:pt idx="6867">
                  <c:v>-0.45741999999999999</c:v>
                </c:pt>
                <c:pt idx="6868">
                  <c:v>-0.47478999999999999</c:v>
                </c:pt>
                <c:pt idx="6869">
                  <c:v>-0.49545</c:v>
                </c:pt>
                <c:pt idx="6870">
                  <c:v>-0.51585999999999999</c:v>
                </c:pt>
                <c:pt idx="6871">
                  <c:v>-0.52468999999999999</c:v>
                </c:pt>
                <c:pt idx="6872">
                  <c:v>-0.51800999999999997</c:v>
                </c:pt>
                <c:pt idx="6873">
                  <c:v>-0.50551000000000001</c:v>
                </c:pt>
                <c:pt idx="6874">
                  <c:v>-0.49853999999999998</c:v>
                </c:pt>
                <c:pt idx="6875">
                  <c:v>-0.49714000000000003</c:v>
                </c:pt>
                <c:pt idx="6876">
                  <c:v>-0.49391000000000002</c:v>
                </c:pt>
                <c:pt idx="6877">
                  <c:v>-0.48730000000000001</c:v>
                </c:pt>
                <c:pt idx="6878">
                  <c:v>-0.48336000000000001</c:v>
                </c:pt>
                <c:pt idx="6879">
                  <c:v>-0.48257</c:v>
                </c:pt>
                <c:pt idx="6880">
                  <c:v>-0.47309000000000001</c:v>
                </c:pt>
                <c:pt idx="6881">
                  <c:v>-0.44500000000000001</c:v>
                </c:pt>
                <c:pt idx="6882">
                  <c:v>-0.40827000000000002</c:v>
                </c:pt>
                <c:pt idx="6883">
                  <c:v>-0.38603999999999999</c:v>
                </c:pt>
                <c:pt idx="6884">
                  <c:v>-0.38827</c:v>
                </c:pt>
                <c:pt idx="6885">
                  <c:v>-0.40192</c:v>
                </c:pt>
                <c:pt idx="6886">
                  <c:v>-0.41099000000000002</c:v>
                </c:pt>
                <c:pt idx="6887">
                  <c:v>-0.41549999999999998</c:v>
                </c:pt>
                <c:pt idx="6888">
                  <c:v>-0.42263000000000001</c:v>
                </c:pt>
                <c:pt idx="6889">
                  <c:v>-0.43012</c:v>
                </c:pt>
                <c:pt idx="6890">
                  <c:v>-0.43167</c:v>
                </c:pt>
                <c:pt idx="6891">
                  <c:v>-0.43158999999999997</c:v>
                </c:pt>
                <c:pt idx="6892">
                  <c:v>-0.43813000000000002</c:v>
                </c:pt>
                <c:pt idx="6893">
                  <c:v>-0.44569999999999999</c:v>
                </c:pt>
                <c:pt idx="6894">
                  <c:v>-0.44112000000000001</c:v>
                </c:pt>
                <c:pt idx="6895">
                  <c:v>-0.42854999999999999</c:v>
                </c:pt>
                <c:pt idx="6896">
                  <c:v>-0.43120999999999998</c:v>
                </c:pt>
                <c:pt idx="6897">
                  <c:v>-0.46254000000000001</c:v>
                </c:pt>
                <c:pt idx="6898">
                  <c:v>-0.50975999999999999</c:v>
                </c:pt>
                <c:pt idx="6899">
                  <c:v>-0.55220000000000002</c:v>
                </c:pt>
                <c:pt idx="6900">
                  <c:v>-0.58369000000000004</c:v>
                </c:pt>
                <c:pt idx="6901">
                  <c:v>-0.60840000000000005</c:v>
                </c:pt>
                <c:pt idx="6902">
                  <c:v>-0.62565999999999999</c:v>
                </c:pt>
                <c:pt idx="6903">
                  <c:v>-0.62978000000000001</c:v>
                </c:pt>
                <c:pt idx="6904">
                  <c:v>-0.61994000000000005</c:v>
                </c:pt>
                <c:pt idx="6905">
                  <c:v>-0.60294999999999999</c:v>
                </c:pt>
                <c:pt idx="6906">
                  <c:v>-0.58987000000000001</c:v>
                </c:pt>
                <c:pt idx="6907">
                  <c:v>-0.59140000000000004</c:v>
                </c:pt>
                <c:pt idx="6908">
                  <c:v>-0.60802</c:v>
                </c:pt>
                <c:pt idx="6909">
                  <c:v>-0.62178999999999995</c:v>
                </c:pt>
                <c:pt idx="6910">
                  <c:v>-0.60941999999999996</c:v>
                </c:pt>
                <c:pt idx="6911">
                  <c:v>-0.57020999999999999</c:v>
                </c:pt>
                <c:pt idx="6912">
                  <c:v>-0.53000999999999998</c:v>
                </c:pt>
                <c:pt idx="6913">
                  <c:v>-0.50946000000000002</c:v>
                </c:pt>
                <c:pt idx="6914">
                  <c:v>-0.49964999999999998</c:v>
                </c:pt>
                <c:pt idx="6915">
                  <c:v>-0.48071000000000003</c:v>
                </c:pt>
                <c:pt idx="6916">
                  <c:v>-0.45452999999999999</c:v>
                </c:pt>
                <c:pt idx="6917">
                  <c:v>-0.44388</c:v>
                </c:pt>
                <c:pt idx="6918">
                  <c:v>-0.46256000000000003</c:v>
                </c:pt>
                <c:pt idx="6919">
                  <c:v>-0.49996000000000002</c:v>
                </c:pt>
                <c:pt idx="6920">
                  <c:v>-0.53439000000000003</c:v>
                </c:pt>
                <c:pt idx="6921">
                  <c:v>-0.55173000000000005</c:v>
                </c:pt>
                <c:pt idx="6922">
                  <c:v>-0.55201999999999996</c:v>
                </c:pt>
                <c:pt idx="6923">
                  <c:v>-0.54632000000000003</c:v>
                </c:pt>
                <c:pt idx="6924">
                  <c:v>-0.54730999999999996</c:v>
                </c:pt>
                <c:pt idx="6925">
                  <c:v>-0.55708000000000002</c:v>
                </c:pt>
                <c:pt idx="6926">
                  <c:v>-0.56621999999999995</c:v>
                </c:pt>
                <c:pt idx="6927">
                  <c:v>-0.56964000000000004</c:v>
                </c:pt>
                <c:pt idx="6928">
                  <c:v>-0.57677</c:v>
                </c:pt>
                <c:pt idx="6929">
                  <c:v>-0.59758999999999995</c:v>
                </c:pt>
                <c:pt idx="6930">
                  <c:v>-0.62451999999999996</c:v>
                </c:pt>
                <c:pt idx="6931">
                  <c:v>-0.63976999999999995</c:v>
                </c:pt>
                <c:pt idx="6932">
                  <c:v>-0.63771999999999995</c:v>
                </c:pt>
                <c:pt idx="6933">
                  <c:v>-0.62807000000000002</c:v>
                </c:pt>
                <c:pt idx="6934">
                  <c:v>-0.61819999999999997</c:v>
                </c:pt>
                <c:pt idx="6935">
                  <c:v>-0.60429999999999995</c:v>
                </c:pt>
                <c:pt idx="6936">
                  <c:v>-0.58186000000000004</c:v>
                </c:pt>
                <c:pt idx="6937">
                  <c:v>-0.55510999999999999</c:v>
                </c:pt>
                <c:pt idx="6938">
                  <c:v>-0.53212000000000004</c:v>
                </c:pt>
                <c:pt idx="6939">
                  <c:v>-0.51551000000000002</c:v>
                </c:pt>
                <c:pt idx="6940">
                  <c:v>-0.49923000000000001</c:v>
                </c:pt>
                <c:pt idx="6941">
                  <c:v>-0.47197</c:v>
                </c:pt>
                <c:pt idx="6942">
                  <c:v>-0.42817</c:v>
                </c:pt>
                <c:pt idx="6943">
                  <c:v>-0.38114999999999999</c:v>
                </c:pt>
                <c:pt idx="6944">
                  <c:v>-0.35788999999999999</c:v>
                </c:pt>
                <c:pt idx="6945">
                  <c:v>-0.36986000000000002</c:v>
                </c:pt>
                <c:pt idx="6946">
                  <c:v>-0.39390999999999998</c:v>
                </c:pt>
                <c:pt idx="6947">
                  <c:v>-0.39471000000000001</c:v>
                </c:pt>
                <c:pt idx="6948">
                  <c:v>-0.36392999999999998</c:v>
                </c:pt>
                <c:pt idx="6949">
                  <c:v>-0.32493</c:v>
                </c:pt>
                <c:pt idx="6950">
                  <c:v>-0.30186000000000002</c:v>
                </c:pt>
                <c:pt idx="6951">
                  <c:v>-0.29943999999999998</c:v>
                </c:pt>
                <c:pt idx="6952">
                  <c:v>-0.31186000000000003</c:v>
                </c:pt>
                <c:pt idx="6953">
                  <c:v>-0.33328000000000002</c:v>
                </c:pt>
                <c:pt idx="6954">
                  <c:v>-0.35472999999999999</c:v>
                </c:pt>
                <c:pt idx="6955">
                  <c:v>-0.36734</c:v>
                </c:pt>
                <c:pt idx="6956">
                  <c:v>-0.37695000000000001</c:v>
                </c:pt>
                <c:pt idx="6957">
                  <c:v>-0.40266999999999997</c:v>
                </c:pt>
                <c:pt idx="6958">
                  <c:v>-0.45294000000000001</c:v>
                </c:pt>
                <c:pt idx="6959">
                  <c:v>-0.51361000000000001</c:v>
                </c:pt>
                <c:pt idx="6960">
                  <c:v>-0.56588000000000005</c:v>
                </c:pt>
                <c:pt idx="6961">
                  <c:v>-0.60477000000000003</c:v>
                </c:pt>
                <c:pt idx="6962">
                  <c:v>-0.63307999999999998</c:v>
                </c:pt>
                <c:pt idx="6963">
                  <c:v>-0.64990999999999999</c:v>
                </c:pt>
                <c:pt idx="6964">
                  <c:v>-0.65495999999999999</c:v>
                </c:pt>
                <c:pt idx="6965">
                  <c:v>-0.65351999999999999</c:v>
                </c:pt>
                <c:pt idx="6966">
                  <c:v>-0.64761999999999997</c:v>
                </c:pt>
                <c:pt idx="6967">
                  <c:v>-0.63212999999999997</c:v>
                </c:pt>
                <c:pt idx="6968">
                  <c:v>-0.60928000000000004</c:v>
                </c:pt>
                <c:pt idx="6969">
                  <c:v>-0.59502999999999995</c:v>
                </c:pt>
                <c:pt idx="6970">
                  <c:v>-0.59814999999999996</c:v>
                </c:pt>
                <c:pt idx="6971">
                  <c:v>-0.60319999999999996</c:v>
                </c:pt>
                <c:pt idx="6972">
                  <c:v>-0.58984000000000003</c:v>
                </c:pt>
                <c:pt idx="6973">
                  <c:v>-0.56167999999999996</c:v>
                </c:pt>
                <c:pt idx="6974">
                  <c:v>-0.53983999999999999</c:v>
                </c:pt>
                <c:pt idx="6975">
                  <c:v>-0.53319000000000005</c:v>
                </c:pt>
                <c:pt idx="6976">
                  <c:v>-0.53288999999999997</c:v>
                </c:pt>
                <c:pt idx="6977">
                  <c:v>-0.53400999999999998</c:v>
                </c:pt>
                <c:pt idx="6978">
                  <c:v>-0.54296</c:v>
                </c:pt>
                <c:pt idx="6979">
                  <c:v>-0.55947000000000002</c:v>
                </c:pt>
                <c:pt idx="6980">
                  <c:v>-0.56701000000000001</c:v>
                </c:pt>
                <c:pt idx="6981">
                  <c:v>-0.54898000000000002</c:v>
                </c:pt>
                <c:pt idx="6982">
                  <c:v>-0.50490999999999997</c:v>
                </c:pt>
                <c:pt idx="6983">
                  <c:v>-0.44666</c:v>
                </c:pt>
                <c:pt idx="6984">
                  <c:v>-0.38834999999999997</c:v>
                </c:pt>
                <c:pt idx="6985">
                  <c:v>-0.34423999999999999</c:v>
                </c:pt>
                <c:pt idx="6986">
                  <c:v>-0.32574999999999998</c:v>
                </c:pt>
                <c:pt idx="6987">
                  <c:v>-0.33222000000000002</c:v>
                </c:pt>
                <c:pt idx="6988">
                  <c:v>-0.34971999999999998</c:v>
                </c:pt>
                <c:pt idx="6989">
                  <c:v>-0.36343999999999999</c:v>
                </c:pt>
                <c:pt idx="6990">
                  <c:v>-0.36645</c:v>
                </c:pt>
                <c:pt idx="6991">
                  <c:v>-0.35604000000000002</c:v>
                </c:pt>
                <c:pt idx="6992">
                  <c:v>-0.33204</c:v>
                </c:pt>
                <c:pt idx="6993">
                  <c:v>-0.3044</c:v>
                </c:pt>
                <c:pt idx="6994">
                  <c:v>-0.29100999999999999</c:v>
                </c:pt>
                <c:pt idx="6995">
                  <c:v>-0.29763000000000001</c:v>
                </c:pt>
                <c:pt idx="6996">
                  <c:v>-0.30689</c:v>
                </c:pt>
                <c:pt idx="6997">
                  <c:v>-0.29957</c:v>
                </c:pt>
                <c:pt idx="6998">
                  <c:v>-0.28203</c:v>
                </c:pt>
                <c:pt idx="6999">
                  <c:v>-0.27799000000000001</c:v>
                </c:pt>
                <c:pt idx="7000">
                  <c:v>-0.29337000000000002</c:v>
                </c:pt>
                <c:pt idx="7001">
                  <c:v>-0.3049</c:v>
                </c:pt>
                <c:pt idx="7002">
                  <c:v>-0.29024</c:v>
                </c:pt>
                <c:pt idx="7003">
                  <c:v>-0.25650000000000001</c:v>
                </c:pt>
                <c:pt idx="7004">
                  <c:v>-0.22763</c:v>
                </c:pt>
                <c:pt idx="7005">
                  <c:v>-0.2127</c:v>
                </c:pt>
                <c:pt idx="7006">
                  <c:v>-0.20105999999999999</c:v>
                </c:pt>
                <c:pt idx="7007">
                  <c:v>-0.18501999999999999</c:v>
                </c:pt>
                <c:pt idx="7008">
                  <c:v>-0.16975000000000001</c:v>
                </c:pt>
                <c:pt idx="7009">
                  <c:v>-0.15744</c:v>
                </c:pt>
                <c:pt idx="7010">
                  <c:v>-0.13789999999999999</c:v>
                </c:pt>
                <c:pt idx="7011">
                  <c:v>-0.10553</c:v>
                </c:pt>
                <c:pt idx="7012">
                  <c:v>-7.4578000000000005E-2</c:v>
                </c:pt>
                <c:pt idx="7013">
                  <c:v>-6.3989000000000004E-2</c:v>
                </c:pt>
                <c:pt idx="7014">
                  <c:v>-7.1754999999999999E-2</c:v>
                </c:pt>
                <c:pt idx="7015">
                  <c:v>-7.5568999999999997E-2</c:v>
                </c:pt>
                <c:pt idx="7016">
                  <c:v>-5.6257000000000001E-2</c:v>
                </c:pt>
                <c:pt idx="7017">
                  <c:v>-1.1180000000000001E-2</c:v>
                </c:pt>
                <c:pt idx="7018">
                  <c:v>5.0989E-2</c:v>
                </c:pt>
                <c:pt idx="7019">
                  <c:v>0.11626</c:v>
                </c:pt>
                <c:pt idx="7020">
                  <c:v>0.16869000000000001</c:v>
                </c:pt>
                <c:pt idx="7021">
                  <c:v>0.20215</c:v>
                </c:pt>
                <c:pt idx="7022">
                  <c:v>0.2291</c:v>
                </c:pt>
                <c:pt idx="7023">
                  <c:v>0.26384999999999997</c:v>
                </c:pt>
                <c:pt idx="7024">
                  <c:v>0.29665999999999998</c:v>
                </c:pt>
                <c:pt idx="7025">
                  <c:v>0.30186000000000002</c:v>
                </c:pt>
                <c:pt idx="7026">
                  <c:v>0.27678999999999998</c:v>
                </c:pt>
                <c:pt idx="7027">
                  <c:v>0.25344</c:v>
                </c:pt>
                <c:pt idx="7028">
                  <c:v>0.25918000000000002</c:v>
                </c:pt>
                <c:pt idx="7029">
                  <c:v>0.28125</c:v>
                </c:pt>
                <c:pt idx="7030">
                  <c:v>0.28638999999999998</c:v>
                </c:pt>
                <c:pt idx="7031">
                  <c:v>0.26494000000000001</c:v>
                </c:pt>
                <c:pt idx="7032">
                  <c:v>0.23643</c:v>
                </c:pt>
                <c:pt idx="7033">
                  <c:v>0.21737000000000001</c:v>
                </c:pt>
                <c:pt idx="7034">
                  <c:v>0.20391000000000001</c:v>
                </c:pt>
                <c:pt idx="7035">
                  <c:v>0.18787000000000001</c:v>
                </c:pt>
                <c:pt idx="7036">
                  <c:v>0.17299999999999999</c:v>
                </c:pt>
                <c:pt idx="7037">
                  <c:v>0.16903000000000001</c:v>
                </c:pt>
                <c:pt idx="7038">
                  <c:v>0.17992</c:v>
                </c:pt>
                <c:pt idx="7039">
                  <c:v>0.20296</c:v>
                </c:pt>
                <c:pt idx="7040">
                  <c:v>0.23100000000000001</c:v>
                </c:pt>
                <c:pt idx="7041">
                  <c:v>0.25233</c:v>
                </c:pt>
                <c:pt idx="7042">
                  <c:v>0.25696000000000002</c:v>
                </c:pt>
                <c:pt idx="7043">
                  <c:v>0.24840999999999999</c:v>
                </c:pt>
                <c:pt idx="7044">
                  <c:v>0.24252000000000001</c:v>
                </c:pt>
                <c:pt idx="7045">
                  <c:v>0.24956</c:v>
                </c:pt>
                <c:pt idx="7046">
                  <c:v>0.26240999999999998</c:v>
                </c:pt>
                <c:pt idx="7047">
                  <c:v>0.26713999999999999</c:v>
                </c:pt>
                <c:pt idx="7048">
                  <c:v>0.2606</c:v>
                </c:pt>
                <c:pt idx="7049">
                  <c:v>0.25184000000000001</c:v>
                </c:pt>
                <c:pt idx="7050">
                  <c:v>0.24911</c:v>
                </c:pt>
                <c:pt idx="7051">
                  <c:v>0.25218000000000002</c:v>
                </c:pt>
                <c:pt idx="7052">
                  <c:v>0.25663999999999998</c:v>
                </c:pt>
                <c:pt idx="7053">
                  <c:v>0.25968000000000002</c:v>
                </c:pt>
                <c:pt idx="7054">
                  <c:v>0.25918000000000002</c:v>
                </c:pt>
                <c:pt idx="7055">
                  <c:v>0.25224000000000002</c:v>
                </c:pt>
                <c:pt idx="7056">
                  <c:v>0.24049000000000001</c:v>
                </c:pt>
                <c:pt idx="7057">
                  <c:v>0.23512</c:v>
                </c:pt>
                <c:pt idx="7058">
                  <c:v>0.24883</c:v>
                </c:pt>
                <c:pt idx="7059">
                  <c:v>0.27939000000000003</c:v>
                </c:pt>
                <c:pt idx="7060">
                  <c:v>0.30764999999999998</c:v>
                </c:pt>
                <c:pt idx="7061">
                  <c:v>0.31913999999999998</c:v>
                </c:pt>
                <c:pt idx="7062">
                  <c:v>0.32295000000000001</c:v>
                </c:pt>
                <c:pt idx="7063">
                  <c:v>0.33953</c:v>
                </c:pt>
                <c:pt idx="7064">
                  <c:v>0.37168000000000001</c:v>
                </c:pt>
                <c:pt idx="7065">
                  <c:v>0.40053</c:v>
                </c:pt>
                <c:pt idx="7066">
                  <c:v>0.41292000000000001</c:v>
                </c:pt>
                <c:pt idx="7067">
                  <c:v>0.41921999999999998</c:v>
                </c:pt>
                <c:pt idx="7068">
                  <c:v>0.43565999999999999</c:v>
                </c:pt>
                <c:pt idx="7069">
                  <c:v>0.45992</c:v>
                </c:pt>
                <c:pt idx="7070">
                  <c:v>0.47635</c:v>
                </c:pt>
                <c:pt idx="7071">
                  <c:v>0.47853000000000001</c:v>
                </c:pt>
                <c:pt idx="7072">
                  <c:v>0.47359000000000001</c:v>
                </c:pt>
                <c:pt idx="7073">
                  <c:v>0.46753</c:v>
                </c:pt>
                <c:pt idx="7074">
                  <c:v>0.46022000000000002</c:v>
                </c:pt>
                <c:pt idx="7075">
                  <c:v>0.45573000000000002</c:v>
                </c:pt>
                <c:pt idx="7076">
                  <c:v>0.46393000000000001</c:v>
                </c:pt>
                <c:pt idx="7077">
                  <c:v>0.48562</c:v>
                </c:pt>
                <c:pt idx="7078">
                  <c:v>0.50409999999999999</c:v>
                </c:pt>
                <c:pt idx="7079">
                  <c:v>0.49947000000000003</c:v>
                </c:pt>
                <c:pt idx="7080">
                  <c:v>0.46976000000000001</c:v>
                </c:pt>
                <c:pt idx="7081">
                  <c:v>0.43358000000000002</c:v>
                </c:pt>
                <c:pt idx="7082">
                  <c:v>0.41192000000000001</c:v>
                </c:pt>
                <c:pt idx="7083">
                  <c:v>0.40883000000000003</c:v>
                </c:pt>
                <c:pt idx="7084">
                  <c:v>0.41077000000000002</c:v>
                </c:pt>
                <c:pt idx="7085">
                  <c:v>0.40533000000000002</c:v>
                </c:pt>
                <c:pt idx="7086">
                  <c:v>0.39784000000000003</c:v>
                </c:pt>
                <c:pt idx="7087">
                  <c:v>0.40405000000000002</c:v>
                </c:pt>
                <c:pt idx="7088">
                  <c:v>0.42707000000000001</c:v>
                </c:pt>
                <c:pt idx="7089">
                  <c:v>0.45046000000000003</c:v>
                </c:pt>
                <c:pt idx="7090">
                  <c:v>0.45788000000000001</c:v>
                </c:pt>
                <c:pt idx="7091">
                  <c:v>0.4501</c:v>
                </c:pt>
                <c:pt idx="7092">
                  <c:v>0.43564000000000003</c:v>
                </c:pt>
                <c:pt idx="7093">
                  <c:v>0.41406999999999999</c:v>
                </c:pt>
                <c:pt idx="7094">
                  <c:v>0.38034000000000001</c:v>
                </c:pt>
                <c:pt idx="7095">
                  <c:v>0.33859</c:v>
                </c:pt>
                <c:pt idx="7096">
                  <c:v>0.29803000000000002</c:v>
                </c:pt>
                <c:pt idx="7097">
                  <c:v>0.25890999999999997</c:v>
                </c:pt>
                <c:pt idx="7098">
                  <c:v>0.21665000000000001</c:v>
                </c:pt>
                <c:pt idx="7099">
                  <c:v>0.17735999999999999</c:v>
                </c:pt>
                <c:pt idx="7100">
                  <c:v>0.15343000000000001</c:v>
                </c:pt>
                <c:pt idx="7101">
                  <c:v>0.14341999999999999</c:v>
                </c:pt>
                <c:pt idx="7102">
                  <c:v>0.13352</c:v>
                </c:pt>
                <c:pt idx="7103">
                  <c:v>0.12242</c:v>
                </c:pt>
                <c:pt idx="7104">
                  <c:v>0.12719</c:v>
                </c:pt>
                <c:pt idx="7105">
                  <c:v>0.15639</c:v>
                </c:pt>
                <c:pt idx="7106">
                  <c:v>0.19269</c:v>
                </c:pt>
                <c:pt idx="7107">
                  <c:v>0.21381</c:v>
                </c:pt>
                <c:pt idx="7108">
                  <c:v>0.219</c:v>
                </c:pt>
                <c:pt idx="7109">
                  <c:v>0.22305</c:v>
                </c:pt>
                <c:pt idx="7110">
                  <c:v>0.23402999999999999</c:v>
                </c:pt>
                <c:pt idx="7111">
                  <c:v>0.25052999999999997</c:v>
                </c:pt>
                <c:pt idx="7112">
                  <c:v>0.27316000000000001</c:v>
                </c:pt>
                <c:pt idx="7113">
                  <c:v>0.30320000000000003</c:v>
                </c:pt>
                <c:pt idx="7114">
                  <c:v>0.33263999999999999</c:v>
                </c:pt>
                <c:pt idx="7115">
                  <c:v>0.34963</c:v>
                </c:pt>
                <c:pt idx="7116">
                  <c:v>0.35431000000000001</c:v>
                </c:pt>
                <c:pt idx="7117">
                  <c:v>0.35821999999999998</c:v>
                </c:pt>
                <c:pt idx="7118">
                  <c:v>0.36692000000000002</c:v>
                </c:pt>
                <c:pt idx="7119">
                  <c:v>0.37256</c:v>
                </c:pt>
                <c:pt idx="7120">
                  <c:v>0.36553000000000002</c:v>
                </c:pt>
                <c:pt idx="7121">
                  <c:v>0.34605999999999998</c:v>
                </c:pt>
                <c:pt idx="7122">
                  <c:v>0.32345000000000002</c:v>
                </c:pt>
                <c:pt idx="7123">
                  <c:v>0.30991000000000002</c:v>
                </c:pt>
                <c:pt idx="7124">
                  <c:v>0.31492999999999999</c:v>
                </c:pt>
                <c:pt idx="7125">
                  <c:v>0.33867000000000003</c:v>
                </c:pt>
                <c:pt idx="7126">
                  <c:v>0.37056</c:v>
                </c:pt>
                <c:pt idx="7127">
                  <c:v>0.40156999999999998</c:v>
                </c:pt>
                <c:pt idx="7128">
                  <c:v>0.43675000000000003</c:v>
                </c:pt>
                <c:pt idx="7129">
                  <c:v>0.48631000000000002</c:v>
                </c:pt>
                <c:pt idx="7130">
                  <c:v>0.54283000000000003</c:v>
                </c:pt>
                <c:pt idx="7131">
                  <c:v>0.57974000000000003</c:v>
                </c:pt>
                <c:pt idx="7132">
                  <c:v>0.58064000000000004</c:v>
                </c:pt>
                <c:pt idx="7133">
                  <c:v>0.56276000000000004</c:v>
                </c:pt>
                <c:pt idx="7134">
                  <c:v>0.56040000000000001</c:v>
                </c:pt>
                <c:pt idx="7135">
                  <c:v>0.58572000000000002</c:v>
                </c:pt>
                <c:pt idx="7136">
                  <c:v>0.61473</c:v>
                </c:pt>
                <c:pt idx="7137">
                  <c:v>0.61531000000000002</c:v>
                </c:pt>
                <c:pt idx="7138">
                  <c:v>0.58379000000000003</c:v>
                </c:pt>
                <c:pt idx="7139">
                  <c:v>0.54849000000000003</c:v>
                </c:pt>
                <c:pt idx="7140">
                  <c:v>0.53873000000000004</c:v>
                </c:pt>
                <c:pt idx="7141">
                  <c:v>0.55654000000000003</c:v>
                </c:pt>
                <c:pt idx="7142">
                  <c:v>0.58184999999999998</c:v>
                </c:pt>
                <c:pt idx="7143">
                  <c:v>0.59985999999999995</c:v>
                </c:pt>
                <c:pt idx="7144">
                  <c:v>0.61443999999999999</c:v>
                </c:pt>
                <c:pt idx="7145">
                  <c:v>0.63410999999999995</c:v>
                </c:pt>
                <c:pt idx="7146">
                  <c:v>0.65466999999999997</c:v>
                </c:pt>
                <c:pt idx="7147">
                  <c:v>0.66342999999999996</c:v>
                </c:pt>
                <c:pt idx="7148">
                  <c:v>0.65622000000000003</c:v>
                </c:pt>
                <c:pt idx="7149">
                  <c:v>0.64161000000000001</c:v>
                </c:pt>
                <c:pt idx="7150">
                  <c:v>0.62843000000000004</c:v>
                </c:pt>
                <c:pt idx="7151">
                  <c:v>0.61616000000000004</c:v>
                </c:pt>
                <c:pt idx="7152">
                  <c:v>0.59897999999999996</c:v>
                </c:pt>
                <c:pt idx="7153">
                  <c:v>0.57362000000000002</c:v>
                </c:pt>
                <c:pt idx="7154">
                  <c:v>0.54061000000000003</c:v>
                </c:pt>
                <c:pt idx="7155">
                  <c:v>0.50270000000000004</c:v>
                </c:pt>
                <c:pt idx="7156">
                  <c:v>0.46637000000000001</c:v>
                </c:pt>
                <c:pt idx="7157">
                  <c:v>0.44186999999999999</c:v>
                </c:pt>
                <c:pt idx="7158">
                  <c:v>0.43597999999999998</c:v>
                </c:pt>
                <c:pt idx="7159">
                  <c:v>0.44320999999999999</c:v>
                </c:pt>
                <c:pt idx="7160">
                  <c:v>0.44811000000000001</c:v>
                </c:pt>
                <c:pt idx="7161">
                  <c:v>0.44111</c:v>
                </c:pt>
                <c:pt idx="7162">
                  <c:v>0.43184</c:v>
                </c:pt>
                <c:pt idx="7163">
                  <c:v>0.44170999999999999</c:v>
                </c:pt>
                <c:pt idx="7164">
                  <c:v>0.47986000000000001</c:v>
                </c:pt>
                <c:pt idx="7165">
                  <c:v>0.53030999999999995</c:v>
                </c:pt>
                <c:pt idx="7166">
                  <c:v>0.56850999999999996</c:v>
                </c:pt>
                <c:pt idx="7167">
                  <c:v>0.58764000000000005</c:v>
                </c:pt>
                <c:pt idx="7168">
                  <c:v>0.60046999999999995</c:v>
                </c:pt>
                <c:pt idx="7169">
                  <c:v>0.61636999999999997</c:v>
                </c:pt>
                <c:pt idx="7170">
                  <c:v>0.62861</c:v>
                </c:pt>
                <c:pt idx="7171">
                  <c:v>0.62975000000000003</c:v>
                </c:pt>
                <c:pt idx="7172">
                  <c:v>0.62902999999999998</c:v>
                </c:pt>
                <c:pt idx="7173">
                  <c:v>0.64293999999999996</c:v>
                </c:pt>
                <c:pt idx="7174">
                  <c:v>0.67249000000000003</c:v>
                </c:pt>
                <c:pt idx="7175">
                  <c:v>0.70069999999999999</c:v>
                </c:pt>
                <c:pt idx="7176">
                  <c:v>0.71325000000000005</c:v>
                </c:pt>
                <c:pt idx="7177">
                  <c:v>0.71375999999999995</c:v>
                </c:pt>
                <c:pt idx="7178">
                  <c:v>0.71647000000000005</c:v>
                </c:pt>
                <c:pt idx="7179">
                  <c:v>0.72963</c:v>
                </c:pt>
                <c:pt idx="7180">
                  <c:v>0.75014000000000003</c:v>
                </c:pt>
                <c:pt idx="7181">
                  <c:v>0.77224999999999999</c:v>
                </c:pt>
                <c:pt idx="7182">
                  <c:v>0.79698000000000002</c:v>
                </c:pt>
                <c:pt idx="7183">
                  <c:v>0.82959000000000005</c:v>
                </c:pt>
                <c:pt idx="7184">
                  <c:v>0.86780999999999997</c:v>
                </c:pt>
                <c:pt idx="7185">
                  <c:v>0.89873999999999998</c:v>
                </c:pt>
                <c:pt idx="7186">
                  <c:v>0.91385000000000005</c:v>
                </c:pt>
                <c:pt idx="7187">
                  <c:v>0.92262</c:v>
                </c:pt>
                <c:pt idx="7188">
                  <c:v>0.94013000000000002</c:v>
                </c:pt>
                <c:pt idx="7189">
                  <c:v>0.96184000000000003</c:v>
                </c:pt>
                <c:pt idx="7190">
                  <c:v>0.96536</c:v>
                </c:pt>
                <c:pt idx="7191">
                  <c:v>0.94196999999999997</c:v>
                </c:pt>
                <c:pt idx="7192">
                  <c:v>0.91081999999999996</c:v>
                </c:pt>
                <c:pt idx="7193">
                  <c:v>0.89134000000000002</c:v>
                </c:pt>
                <c:pt idx="7194">
                  <c:v>0.87602000000000002</c:v>
                </c:pt>
                <c:pt idx="7195">
                  <c:v>0.84665000000000001</c:v>
                </c:pt>
                <c:pt idx="7196">
                  <c:v>0.80696999999999997</c:v>
                </c:pt>
                <c:pt idx="7197">
                  <c:v>0.77851999999999999</c:v>
                </c:pt>
                <c:pt idx="7198">
                  <c:v>0.76793</c:v>
                </c:pt>
                <c:pt idx="7199">
                  <c:v>0.75958999999999999</c:v>
                </c:pt>
                <c:pt idx="7200">
                  <c:v>0.74297999999999997</c:v>
                </c:pt>
                <c:pt idx="7201">
                  <c:v>0.72870999999999997</c:v>
                </c:pt>
                <c:pt idx="7202">
                  <c:v>0.73036999999999996</c:v>
                </c:pt>
                <c:pt idx="7203">
                  <c:v>0.74485999999999997</c:v>
                </c:pt>
                <c:pt idx="7204">
                  <c:v>0.75871999999999995</c:v>
                </c:pt>
                <c:pt idx="7205">
                  <c:v>0.76392000000000004</c:v>
                </c:pt>
                <c:pt idx="7206">
                  <c:v>0.76073000000000002</c:v>
                </c:pt>
                <c:pt idx="7207">
                  <c:v>0.75436999999999999</c:v>
                </c:pt>
                <c:pt idx="7208">
                  <c:v>0.75505999999999995</c:v>
                </c:pt>
                <c:pt idx="7209">
                  <c:v>0.77232999999999996</c:v>
                </c:pt>
                <c:pt idx="7210">
                  <c:v>0.80186000000000002</c:v>
                </c:pt>
                <c:pt idx="7211">
                  <c:v>0.82523999999999997</c:v>
                </c:pt>
                <c:pt idx="7212">
                  <c:v>0.83026</c:v>
                </c:pt>
                <c:pt idx="7213">
                  <c:v>0.82513000000000003</c:v>
                </c:pt>
                <c:pt idx="7214">
                  <c:v>0.82516999999999996</c:v>
                </c:pt>
                <c:pt idx="7215">
                  <c:v>0.83082</c:v>
                </c:pt>
                <c:pt idx="7216">
                  <c:v>0.82843999999999995</c:v>
                </c:pt>
                <c:pt idx="7217">
                  <c:v>0.81152000000000002</c:v>
                </c:pt>
                <c:pt idx="7218">
                  <c:v>0.79329000000000005</c:v>
                </c:pt>
                <c:pt idx="7219">
                  <c:v>0.79512000000000005</c:v>
                </c:pt>
                <c:pt idx="7220">
                  <c:v>0.82277999999999996</c:v>
                </c:pt>
                <c:pt idx="7221">
                  <c:v>0.85465999999999998</c:v>
                </c:pt>
                <c:pt idx="7222">
                  <c:v>0.85726999999999998</c:v>
                </c:pt>
                <c:pt idx="7223">
                  <c:v>0.81820000000000004</c:v>
                </c:pt>
                <c:pt idx="7224">
                  <c:v>0.76222000000000001</c:v>
                </c:pt>
                <c:pt idx="7225">
                  <c:v>0.72702999999999995</c:v>
                </c:pt>
                <c:pt idx="7226">
                  <c:v>0.72294999999999998</c:v>
                </c:pt>
                <c:pt idx="7227">
                  <c:v>0.72636999999999996</c:v>
                </c:pt>
                <c:pt idx="7228">
                  <c:v>0.71404000000000001</c:v>
                </c:pt>
                <c:pt idx="7229">
                  <c:v>0.68988000000000005</c:v>
                </c:pt>
                <c:pt idx="7230">
                  <c:v>0.67095000000000005</c:v>
                </c:pt>
                <c:pt idx="7231">
                  <c:v>0.66098999999999997</c:v>
                </c:pt>
                <c:pt idx="7232">
                  <c:v>0.65217000000000003</c:v>
                </c:pt>
                <c:pt idx="7233">
                  <c:v>0.64463999999999999</c:v>
                </c:pt>
                <c:pt idx="7234">
                  <c:v>0.64598999999999995</c:v>
                </c:pt>
                <c:pt idx="7235">
                  <c:v>0.65210000000000001</c:v>
                </c:pt>
                <c:pt idx="7236">
                  <c:v>0.64576999999999996</c:v>
                </c:pt>
                <c:pt idx="7237">
                  <c:v>0.62077000000000004</c:v>
                </c:pt>
                <c:pt idx="7238">
                  <c:v>0.59540000000000004</c:v>
                </c:pt>
                <c:pt idx="7239">
                  <c:v>0.59326000000000001</c:v>
                </c:pt>
                <c:pt idx="7240">
                  <c:v>0.61711000000000005</c:v>
                </c:pt>
                <c:pt idx="7241">
                  <c:v>0.65034999999999998</c:v>
                </c:pt>
                <c:pt idx="7242">
                  <c:v>0.67971999999999999</c:v>
                </c:pt>
                <c:pt idx="7243">
                  <c:v>0.70696000000000003</c:v>
                </c:pt>
                <c:pt idx="7244">
                  <c:v>0.73767000000000005</c:v>
                </c:pt>
                <c:pt idx="7245">
                  <c:v>0.76754999999999995</c:v>
                </c:pt>
                <c:pt idx="7246">
                  <c:v>0.78525</c:v>
                </c:pt>
                <c:pt idx="7247">
                  <c:v>0.78557999999999995</c:v>
                </c:pt>
                <c:pt idx="7248">
                  <c:v>0.77478000000000002</c:v>
                </c:pt>
                <c:pt idx="7249">
                  <c:v>0.76271</c:v>
                </c:pt>
                <c:pt idx="7250">
                  <c:v>0.75371999999999995</c:v>
                </c:pt>
                <c:pt idx="7251">
                  <c:v>0.74670999999999998</c:v>
                </c:pt>
                <c:pt idx="7252">
                  <c:v>0.74029</c:v>
                </c:pt>
                <c:pt idx="7253">
                  <c:v>0.73358000000000001</c:v>
                </c:pt>
                <c:pt idx="7254">
                  <c:v>0.72321999999999997</c:v>
                </c:pt>
                <c:pt idx="7255">
                  <c:v>0.70506000000000002</c:v>
                </c:pt>
                <c:pt idx="7256">
                  <c:v>0.68081000000000003</c:v>
                </c:pt>
                <c:pt idx="7257">
                  <c:v>0.65903</c:v>
                </c:pt>
                <c:pt idx="7258">
                  <c:v>0.64581</c:v>
                </c:pt>
                <c:pt idx="7259">
                  <c:v>0.63626000000000005</c:v>
                </c:pt>
                <c:pt idx="7260">
                  <c:v>0.61868999999999996</c:v>
                </c:pt>
                <c:pt idx="7261">
                  <c:v>0.58711999999999998</c:v>
                </c:pt>
                <c:pt idx="7262">
                  <c:v>0.54754999999999998</c:v>
                </c:pt>
                <c:pt idx="7263">
                  <c:v>0.51275999999999999</c:v>
                </c:pt>
                <c:pt idx="7264">
                  <c:v>0.49214000000000002</c:v>
                </c:pt>
                <c:pt idx="7265">
                  <c:v>0.48464000000000002</c:v>
                </c:pt>
                <c:pt idx="7266">
                  <c:v>0.47933999999999999</c:v>
                </c:pt>
                <c:pt idx="7267">
                  <c:v>0.46598000000000001</c:v>
                </c:pt>
                <c:pt idx="7268">
                  <c:v>0.44967000000000001</c:v>
                </c:pt>
                <c:pt idx="7269">
                  <c:v>0.45123000000000002</c:v>
                </c:pt>
                <c:pt idx="7270">
                  <c:v>0.48387000000000002</c:v>
                </c:pt>
                <c:pt idx="7271">
                  <c:v>0.52917000000000003</c:v>
                </c:pt>
                <c:pt idx="7272">
                  <c:v>0.54747000000000001</c:v>
                </c:pt>
                <c:pt idx="7273">
                  <c:v>0.51953000000000005</c:v>
                </c:pt>
                <c:pt idx="7274">
                  <c:v>0.47020000000000001</c:v>
                </c:pt>
                <c:pt idx="7275">
                  <c:v>0.44111</c:v>
                </c:pt>
                <c:pt idx="7276">
                  <c:v>0.44439000000000001</c:v>
                </c:pt>
                <c:pt idx="7277">
                  <c:v>0.45422000000000001</c:v>
                </c:pt>
                <c:pt idx="7278">
                  <c:v>0.44251000000000001</c:v>
                </c:pt>
                <c:pt idx="7279">
                  <c:v>0.40933999999999998</c:v>
                </c:pt>
                <c:pt idx="7280">
                  <c:v>0.37429000000000001</c:v>
                </c:pt>
                <c:pt idx="7281">
                  <c:v>0.34966999999999998</c:v>
                </c:pt>
                <c:pt idx="7282">
                  <c:v>0.33185999999999999</c:v>
                </c:pt>
                <c:pt idx="7283">
                  <c:v>0.31283</c:v>
                </c:pt>
                <c:pt idx="7284">
                  <c:v>0.28978999999999999</c:v>
                </c:pt>
                <c:pt idx="7285">
                  <c:v>0.26449</c:v>
                </c:pt>
                <c:pt idx="7286">
                  <c:v>0.24043999999999999</c:v>
                </c:pt>
                <c:pt idx="7287">
                  <c:v>0.22181999999999999</c:v>
                </c:pt>
                <c:pt idx="7288">
                  <c:v>0.21096999999999999</c:v>
                </c:pt>
                <c:pt idx="7289">
                  <c:v>0.20674000000000001</c:v>
                </c:pt>
                <c:pt idx="7290">
                  <c:v>0.20832999999999999</c:v>
                </c:pt>
                <c:pt idx="7291">
                  <c:v>0.21912999999999999</c:v>
                </c:pt>
                <c:pt idx="7292">
                  <c:v>0.24207999999999999</c:v>
                </c:pt>
                <c:pt idx="7293">
                  <c:v>0.27095000000000002</c:v>
                </c:pt>
                <c:pt idx="7294">
                  <c:v>0.29157</c:v>
                </c:pt>
                <c:pt idx="7295">
                  <c:v>0.29487000000000002</c:v>
                </c:pt>
                <c:pt idx="7296">
                  <c:v>0.28804000000000002</c:v>
                </c:pt>
                <c:pt idx="7297">
                  <c:v>0.28974</c:v>
                </c:pt>
                <c:pt idx="7298">
                  <c:v>0.31158000000000002</c:v>
                </c:pt>
                <c:pt idx="7299">
                  <c:v>0.34288000000000002</c:v>
                </c:pt>
                <c:pt idx="7300">
                  <c:v>0.35544999999999999</c:v>
                </c:pt>
                <c:pt idx="7301">
                  <c:v>0.32728000000000002</c:v>
                </c:pt>
                <c:pt idx="7302">
                  <c:v>0.26290999999999998</c:v>
                </c:pt>
                <c:pt idx="7303">
                  <c:v>0.19001999999999999</c:v>
                </c:pt>
                <c:pt idx="7304">
                  <c:v>0.13755000000000001</c:v>
                </c:pt>
                <c:pt idx="7305">
                  <c:v>0.11852</c:v>
                </c:pt>
                <c:pt idx="7306">
                  <c:v>0.12816</c:v>
                </c:pt>
                <c:pt idx="7307">
                  <c:v>0.15068999999999999</c:v>
                </c:pt>
                <c:pt idx="7308">
                  <c:v>0.17013</c:v>
                </c:pt>
                <c:pt idx="7309">
                  <c:v>0.18421000000000001</c:v>
                </c:pt>
                <c:pt idx="7310">
                  <c:v>0.20785000000000001</c:v>
                </c:pt>
                <c:pt idx="7311">
                  <c:v>0.25296000000000002</c:v>
                </c:pt>
                <c:pt idx="7312">
                  <c:v>0.30447000000000002</c:v>
                </c:pt>
                <c:pt idx="7313">
                  <c:v>0.32882</c:v>
                </c:pt>
                <c:pt idx="7314">
                  <c:v>0.30914000000000003</c:v>
                </c:pt>
                <c:pt idx="7315">
                  <c:v>0.25923000000000002</c:v>
                </c:pt>
                <c:pt idx="7316">
                  <c:v>0.19986000000000001</c:v>
                </c:pt>
                <c:pt idx="7317">
                  <c:v>0.13966999999999999</c:v>
                </c:pt>
                <c:pt idx="7318">
                  <c:v>8.8289999999999993E-2</c:v>
                </c:pt>
                <c:pt idx="7319">
                  <c:v>6.7087999999999995E-2</c:v>
                </c:pt>
                <c:pt idx="7320">
                  <c:v>8.5653999999999994E-2</c:v>
                </c:pt>
                <c:pt idx="7321">
                  <c:v>0.11971</c:v>
                </c:pt>
                <c:pt idx="7322">
                  <c:v>0.13466</c:v>
                </c:pt>
                <c:pt idx="7323">
                  <c:v>0.12475</c:v>
                </c:pt>
                <c:pt idx="7324">
                  <c:v>0.10828</c:v>
                </c:pt>
                <c:pt idx="7325">
                  <c:v>9.0689000000000006E-2</c:v>
                </c:pt>
                <c:pt idx="7326">
                  <c:v>5.8289000000000001E-2</c:v>
                </c:pt>
                <c:pt idx="7327">
                  <c:v>9.0776999999999993E-3</c:v>
                </c:pt>
                <c:pt idx="7328">
                  <c:v>-3.6724E-2</c:v>
                </c:pt>
                <c:pt idx="7329">
                  <c:v>-6.4421999999999993E-2</c:v>
                </c:pt>
                <c:pt idx="7330">
                  <c:v>-8.0909999999999996E-2</c:v>
                </c:pt>
                <c:pt idx="7331">
                  <c:v>-9.2418E-2</c:v>
                </c:pt>
                <c:pt idx="7332">
                  <c:v>-8.6551000000000003E-2</c:v>
                </c:pt>
                <c:pt idx="7333">
                  <c:v>-5.2807E-2</c:v>
                </c:pt>
                <c:pt idx="7334">
                  <c:v>-7.5358999999999999E-3</c:v>
                </c:pt>
                <c:pt idx="7335">
                  <c:v>1.9227999999999999E-2</c:v>
                </c:pt>
                <c:pt idx="7336">
                  <c:v>1.6376000000000002E-2</c:v>
                </c:pt>
                <c:pt idx="7337">
                  <c:v>-1.5832999999999999E-3</c:v>
                </c:pt>
                <c:pt idx="7338">
                  <c:v>-1.6434000000000001E-2</c:v>
                </c:pt>
                <c:pt idx="7339">
                  <c:v>-2.4372000000000001E-2</c:v>
                </c:pt>
                <c:pt idx="7340">
                  <c:v>-3.4750000000000003E-2</c:v>
                </c:pt>
                <c:pt idx="7341">
                  <c:v>-5.9400000000000001E-2</c:v>
                </c:pt>
                <c:pt idx="7342">
                  <c:v>-0.10253</c:v>
                </c:pt>
                <c:pt idx="7343">
                  <c:v>-0.15576999999999999</c:v>
                </c:pt>
                <c:pt idx="7344">
                  <c:v>-0.20327999999999999</c:v>
                </c:pt>
                <c:pt idx="7345">
                  <c:v>-0.23308999999999999</c:v>
                </c:pt>
                <c:pt idx="7346">
                  <c:v>-0.24171000000000001</c:v>
                </c:pt>
                <c:pt idx="7347">
                  <c:v>-0.23089000000000001</c:v>
                </c:pt>
                <c:pt idx="7348">
                  <c:v>-0.20848</c:v>
                </c:pt>
                <c:pt idx="7349">
                  <c:v>-0.19137000000000001</c:v>
                </c:pt>
                <c:pt idx="7350">
                  <c:v>-0.19500999999999999</c:v>
                </c:pt>
                <c:pt idx="7351">
                  <c:v>-0.21557999999999999</c:v>
                </c:pt>
                <c:pt idx="7352">
                  <c:v>-0.23368</c:v>
                </c:pt>
                <c:pt idx="7353">
                  <c:v>-0.24060000000000001</c:v>
                </c:pt>
                <c:pt idx="7354">
                  <c:v>-0.24956</c:v>
                </c:pt>
                <c:pt idx="7355">
                  <c:v>-0.27433000000000002</c:v>
                </c:pt>
                <c:pt idx="7356">
                  <c:v>-0.30854999999999999</c:v>
                </c:pt>
                <c:pt idx="7357">
                  <c:v>-0.33627000000000001</c:v>
                </c:pt>
                <c:pt idx="7358">
                  <c:v>-0.35256999999999999</c:v>
                </c:pt>
                <c:pt idx="7359">
                  <c:v>-0.36176999999999998</c:v>
                </c:pt>
                <c:pt idx="7360">
                  <c:v>-0.36271999999999999</c:v>
                </c:pt>
                <c:pt idx="7361">
                  <c:v>-0.34921999999999997</c:v>
                </c:pt>
                <c:pt idx="7362">
                  <c:v>-0.32179000000000002</c:v>
                </c:pt>
                <c:pt idx="7363">
                  <c:v>-0.28893000000000002</c:v>
                </c:pt>
                <c:pt idx="7364">
                  <c:v>-0.25951999999999997</c:v>
                </c:pt>
                <c:pt idx="7365">
                  <c:v>-0.24129999999999999</c:v>
                </c:pt>
                <c:pt idx="7366">
                  <c:v>-0.2407</c:v>
                </c:pt>
                <c:pt idx="7367">
                  <c:v>-0.25397999999999998</c:v>
                </c:pt>
                <c:pt idx="7368">
                  <c:v>-0.26372000000000001</c:v>
                </c:pt>
                <c:pt idx="7369">
                  <c:v>-0.25485999999999998</c:v>
                </c:pt>
                <c:pt idx="7370">
                  <c:v>-0.23094000000000001</c:v>
                </c:pt>
                <c:pt idx="7371">
                  <c:v>-0.20532</c:v>
                </c:pt>
                <c:pt idx="7372">
                  <c:v>-0.18235999999999999</c:v>
                </c:pt>
                <c:pt idx="7373">
                  <c:v>-0.15934999999999999</c:v>
                </c:pt>
                <c:pt idx="7374">
                  <c:v>-0.14226</c:v>
                </c:pt>
                <c:pt idx="7375">
                  <c:v>-0.1444</c:v>
                </c:pt>
                <c:pt idx="7376">
                  <c:v>-0.16961000000000001</c:v>
                </c:pt>
                <c:pt idx="7377">
                  <c:v>-0.20835000000000001</c:v>
                </c:pt>
                <c:pt idx="7378">
                  <c:v>-0.24884999999999999</c:v>
                </c:pt>
                <c:pt idx="7379">
                  <c:v>-0.27958</c:v>
                </c:pt>
                <c:pt idx="7380">
                  <c:v>-0.28409000000000001</c:v>
                </c:pt>
                <c:pt idx="7381">
                  <c:v>-0.25225999999999998</c:v>
                </c:pt>
                <c:pt idx="7382">
                  <c:v>-0.19964999999999999</c:v>
                </c:pt>
                <c:pt idx="7383">
                  <c:v>-0.15845999999999999</c:v>
                </c:pt>
                <c:pt idx="7384">
                  <c:v>-0.14304</c:v>
                </c:pt>
                <c:pt idx="7385">
                  <c:v>-0.14005999999999999</c:v>
                </c:pt>
                <c:pt idx="7386">
                  <c:v>-0.13952000000000001</c:v>
                </c:pt>
                <c:pt idx="7387">
                  <c:v>-0.15595000000000001</c:v>
                </c:pt>
                <c:pt idx="7388">
                  <c:v>-0.20347999999999999</c:v>
                </c:pt>
                <c:pt idx="7389">
                  <c:v>-0.26434000000000002</c:v>
                </c:pt>
                <c:pt idx="7390">
                  <c:v>-0.3034</c:v>
                </c:pt>
                <c:pt idx="7391">
                  <c:v>-0.30931999999999998</c:v>
                </c:pt>
                <c:pt idx="7392">
                  <c:v>-0.30270000000000002</c:v>
                </c:pt>
                <c:pt idx="7393">
                  <c:v>-0.30330000000000001</c:v>
                </c:pt>
                <c:pt idx="7394">
                  <c:v>-0.30636000000000002</c:v>
                </c:pt>
                <c:pt idx="7395">
                  <c:v>-0.29594999999999999</c:v>
                </c:pt>
                <c:pt idx="7396">
                  <c:v>-0.26808999999999999</c:v>
                </c:pt>
                <c:pt idx="7397">
                  <c:v>-0.23222999999999999</c:v>
                </c:pt>
                <c:pt idx="7398">
                  <c:v>-0.19799</c:v>
                </c:pt>
                <c:pt idx="7399">
                  <c:v>-0.16930999999999999</c:v>
                </c:pt>
                <c:pt idx="7400">
                  <c:v>-0.14885999999999999</c:v>
                </c:pt>
                <c:pt idx="7401">
                  <c:v>-0.14066999999999999</c:v>
                </c:pt>
                <c:pt idx="7402">
                  <c:v>-0.14685999999999999</c:v>
                </c:pt>
                <c:pt idx="7403">
                  <c:v>-0.16353000000000001</c:v>
                </c:pt>
                <c:pt idx="7404">
                  <c:v>-0.18126</c:v>
                </c:pt>
                <c:pt idx="7405">
                  <c:v>-0.19156000000000001</c:v>
                </c:pt>
                <c:pt idx="7406">
                  <c:v>-0.19492999999999999</c:v>
                </c:pt>
                <c:pt idx="7407">
                  <c:v>-0.20049</c:v>
                </c:pt>
                <c:pt idx="7408">
                  <c:v>-0.21464</c:v>
                </c:pt>
                <c:pt idx="7409">
                  <c:v>-0.23150000000000001</c:v>
                </c:pt>
                <c:pt idx="7410">
                  <c:v>-0.23910999999999999</c:v>
                </c:pt>
                <c:pt idx="7411">
                  <c:v>-0.23430000000000001</c:v>
                </c:pt>
                <c:pt idx="7412">
                  <c:v>-0.22722000000000001</c:v>
                </c:pt>
                <c:pt idx="7413">
                  <c:v>-0.23125000000000001</c:v>
                </c:pt>
                <c:pt idx="7414">
                  <c:v>-0.25228</c:v>
                </c:pt>
                <c:pt idx="7415">
                  <c:v>-0.28627000000000002</c:v>
                </c:pt>
                <c:pt idx="7416">
                  <c:v>-0.32112000000000002</c:v>
                </c:pt>
                <c:pt idx="7417">
                  <c:v>-0.34139999999999998</c:v>
                </c:pt>
                <c:pt idx="7418">
                  <c:v>-0.33888000000000001</c:v>
                </c:pt>
                <c:pt idx="7419">
                  <c:v>-0.32136999999999999</c:v>
                </c:pt>
                <c:pt idx="7420">
                  <c:v>-0.30636999999999998</c:v>
                </c:pt>
                <c:pt idx="7421">
                  <c:v>-0.3044</c:v>
                </c:pt>
                <c:pt idx="7422">
                  <c:v>-0.31346000000000002</c:v>
                </c:pt>
                <c:pt idx="7423">
                  <c:v>-0.32944000000000001</c:v>
                </c:pt>
                <c:pt idx="7424">
                  <c:v>-0.35233999999999999</c:v>
                </c:pt>
                <c:pt idx="7425">
                  <c:v>-0.37872</c:v>
                </c:pt>
                <c:pt idx="7426">
                  <c:v>-0.39834000000000003</c:v>
                </c:pt>
                <c:pt idx="7427">
                  <c:v>-0.40590999999999999</c:v>
                </c:pt>
                <c:pt idx="7428">
                  <c:v>-0.40808</c:v>
                </c:pt>
                <c:pt idx="7429">
                  <c:v>-0.40921000000000002</c:v>
                </c:pt>
                <c:pt idx="7430">
                  <c:v>-0.39754</c:v>
                </c:pt>
                <c:pt idx="7431">
                  <c:v>-0.35854000000000003</c:v>
                </c:pt>
                <c:pt idx="7432">
                  <c:v>-0.29880000000000001</c:v>
                </c:pt>
                <c:pt idx="7433">
                  <c:v>-0.24335999999999999</c:v>
                </c:pt>
                <c:pt idx="7434">
                  <c:v>-0.20918</c:v>
                </c:pt>
                <c:pt idx="7435">
                  <c:v>-0.19320000000000001</c:v>
                </c:pt>
                <c:pt idx="7436">
                  <c:v>-0.18773000000000001</c:v>
                </c:pt>
                <c:pt idx="7437">
                  <c:v>-0.19381999999999999</c:v>
                </c:pt>
                <c:pt idx="7438">
                  <c:v>-0.21389</c:v>
                </c:pt>
                <c:pt idx="7439">
                  <c:v>-0.24187</c:v>
                </c:pt>
                <c:pt idx="7440">
                  <c:v>-0.26729999999999998</c:v>
                </c:pt>
                <c:pt idx="7441">
                  <c:v>-0.28099000000000002</c:v>
                </c:pt>
                <c:pt idx="7442">
                  <c:v>-0.27302999999999999</c:v>
                </c:pt>
                <c:pt idx="7443">
                  <c:v>-0.23744999999999999</c:v>
                </c:pt>
                <c:pt idx="7444">
                  <c:v>-0.18770000000000001</c:v>
                </c:pt>
                <c:pt idx="7445">
                  <c:v>-0.15528</c:v>
                </c:pt>
                <c:pt idx="7446">
                  <c:v>-0.15873999999999999</c:v>
                </c:pt>
                <c:pt idx="7447">
                  <c:v>-0.18032000000000001</c:v>
                </c:pt>
                <c:pt idx="7448">
                  <c:v>-0.18690999999999999</c:v>
                </c:pt>
                <c:pt idx="7449">
                  <c:v>-0.16964000000000001</c:v>
                </c:pt>
                <c:pt idx="7450">
                  <c:v>-0.14915</c:v>
                </c:pt>
                <c:pt idx="7451">
                  <c:v>-0.14538000000000001</c:v>
                </c:pt>
                <c:pt idx="7452">
                  <c:v>-0.15767</c:v>
                </c:pt>
                <c:pt idx="7453">
                  <c:v>-0.17471999999999999</c:v>
                </c:pt>
                <c:pt idx="7454">
                  <c:v>-0.18892999999999999</c:v>
                </c:pt>
                <c:pt idx="7455">
                  <c:v>-0.19786999999999999</c:v>
                </c:pt>
                <c:pt idx="7456">
                  <c:v>-0.20451</c:v>
                </c:pt>
                <c:pt idx="7457">
                  <c:v>-0.21762000000000001</c:v>
                </c:pt>
                <c:pt idx="7458">
                  <c:v>-0.23827000000000001</c:v>
                </c:pt>
                <c:pt idx="7459">
                  <c:v>-0.24509</c:v>
                </c:pt>
                <c:pt idx="7460">
                  <c:v>-0.21243999999999999</c:v>
                </c:pt>
                <c:pt idx="7461">
                  <c:v>-0.14993999999999999</c:v>
                </c:pt>
                <c:pt idx="7462">
                  <c:v>-0.10333000000000001</c:v>
                </c:pt>
                <c:pt idx="7463">
                  <c:v>-0.10228</c:v>
                </c:pt>
                <c:pt idx="7464">
                  <c:v>-0.12497</c:v>
                </c:pt>
                <c:pt idx="7465">
                  <c:v>-0.13150999999999999</c:v>
                </c:pt>
                <c:pt idx="7466">
                  <c:v>-0.11508</c:v>
                </c:pt>
                <c:pt idx="7467">
                  <c:v>-9.5099000000000003E-2</c:v>
                </c:pt>
                <c:pt idx="7468">
                  <c:v>-7.3548000000000002E-2</c:v>
                </c:pt>
                <c:pt idx="7469">
                  <c:v>-3.2329999999999998E-2</c:v>
                </c:pt>
                <c:pt idx="7470">
                  <c:v>2.4778000000000001E-2</c:v>
                </c:pt>
                <c:pt idx="7471">
                  <c:v>6.0566000000000002E-2</c:v>
                </c:pt>
                <c:pt idx="7472">
                  <c:v>4.8329999999999998E-2</c:v>
                </c:pt>
                <c:pt idx="7473">
                  <c:v>5.2008000000000002E-3</c:v>
                </c:pt>
                <c:pt idx="7474">
                  <c:v>-3.2377000000000003E-2</c:v>
                </c:pt>
                <c:pt idx="7475">
                  <c:v>-4.8082E-2</c:v>
                </c:pt>
                <c:pt idx="7476">
                  <c:v>-4.5745000000000001E-2</c:v>
                </c:pt>
                <c:pt idx="7477">
                  <c:v>-2.7917999999999998E-2</c:v>
                </c:pt>
                <c:pt idx="7478">
                  <c:v>3.9773999999999999E-3</c:v>
                </c:pt>
                <c:pt idx="7479">
                  <c:v>3.7610999999999999E-2</c:v>
                </c:pt>
                <c:pt idx="7480">
                  <c:v>5.9250999999999998E-2</c:v>
                </c:pt>
                <c:pt idx="7481">
                  <c:v>7.2665999999999994E-2</c:v>
                </c:pt>
                <c:pt idx="7482">
                  <c:v>9.2249999999999999E-2</c:v>
                </c:pt>
                <c:pt idx="7483">
                  <c:v>0.12028</c:v>
                </c:pt>
                <c:pt idx="7484">
                  <c:v>0.14696999999999999</c:v>
                </c:pt>
                <c:pt idx="7485">
                  <c:v>0.16997999999999999</c:v>
                </c:pt>
                <c:pt idx="7486">
                  <c:v>0.19464999999999999</c:v>
                </c:pt>
                <c:pt idx="7487">
                  <c:v>0.21440000000000001</c:v>
                </c:pt>
                <c:pt idx="7488">
                  <c:v>0.21201</c:v>
                </c:pt>
                <c:pt idx="7489">
                  <c:v>0.18722</c:v>
                </c:pt>
                <c:pt idx="7490">
                  <c:v>0.16377</c:v>
                </c:pt>
                <c:pt idx="7491">
                  <c:v>0.15701000000000001</c:v>
                </c:pt>
                <c:pt idx="7492">
                  <c:v>0.15132000000000001</c:v>
                </c:pt>
                <c:pt idx="7493">
                  <c:v>0.12695000000000001</c:v>
                </c:pt>
                <c:pt idx="7494">
                  <c:v>9.6819000000000002E-2</c:v>
                </c:pt>
                <c:pt idx="7495">
                  <c:v>9.3934000000000004E-2</c:v>
                </c:pt>
                <c:pt idx="7496">
                  <c:v>0.12567999999999999</c:v>
                </c:pt>
                <c:pt idx="7497">
                  <c:v>0.16395000000000001</c:v>
                </c:pt>
                <c:pt idx="7498">
                  <c:v>0.18570999999999999</c:v>
                </c:pt>
                <c:pt idx="7499">
                  <c:v>0.2024</c:v>
                </c:pt>
                <c:pt idx="7500">
                  <c:v>0.23676</c:v>
                </c:pt>
                <c:pt idx="7501">
                  <c:v>0.28564000000000001</c:v>
                </c:pt>
                <c:pt idx="7502">
                  <c:v>0.32497999999999999</c:v>
                </c:pt>
                <c:pt idx="7503">
                  <c:v>0.34525</c:v>
                </c:pt>
                <c:pt idx="7504">
                  <c:v>0.36205999999999999</c:v>
                </c:pt>
                <c:pt idx="7505">
                  <c:v>0.38957999999999998</c:v>
                </c:pt>
                <c:pt idx="7506">
                  <c:v>0.42043000000000003</c:v>
                </c:pt>
                <c:pt idx="7507">
                  <c:v>0.43947999999999998</c:v>
                </c:pt>
                <c:pt idx="7508">
                  <c:v>0.44391000000000003</c:v>
                </c:pt>
                <c:pt idx="7509">
                  <c:v>0.43756</c:v>
                </c:pt>
                <c:pt idx="7510">
                  <c:v>0.41515999999999997</c:v>
                </c:pt>
                <c:pt idx="7511">
                  <c:v>0.36867</c:v>
                </c:pt>
                <c:pt idx="7512">
                  <c:v>0.30753000000000003</c:v>
                </c:pt>
                <c:pt idx="7513">
                  <c:v>0.25690000000000002</c:v>
                </c:pt>
                <c:pt idx="7514">
                  <c:v>0.23099</c:v>
                </c:pt>
                <c:pt idx="7515">
                  <c:v>0.21901000000000001</c:v>
                </c:pt>
                <c:pt idx="7516">
                  <c:v>0.20308999999999999</c:v>
                </c:pt>
                <c:pt idx="7517">
                  <c:v>0.18017</c:v>
                </c:pt>
                <c:pt idx="7518">
                  <c:v>0.15804000000000001</c:v>
                </c:pt>
                <c:pt idx="7519">
                  <c:v>0.13833999999999999</c:v>
                </c:pt>
                <c:pt idx="7520">
                  <c:v>0.11559999999999999</c:v>
                </c:pt>
                <c:pt idx="7521">
                  <c:v>8.9851E-2</c:v>
                </c:pt>
                <c:pt idx="7522">
                  <c:v>6.8374000000000004E-2</c:v>
                </c:pt>
                <c:pt idx="7523">
                  <c:v>5.3814000000000001E-2</c:v>
                </c:pt>
                <c:pt idx="7524">
                  <c:v>4.0396000000000001E-2</c:v>
                </c:pt>
                <c:pt idx="7525">
                  <c:v>2.5266E-2</c:v>
                </c:pt>
                <c:pt idx="7526">
                  <c:v>1.5685000000000001E-2</c:v>
                </c:pt>
                <c:pt idx="7527">
                  <c:v>1.9807999999999999E-2</c:v>
                </c:pt>
                <c:pt idx="7528">
                  <c:v>3.5192000000000001E-2</c:v>
                </c:pt>
                <c:pt idx="7529">
                  <c:v>5.1201000000000003E-2</c:v>
                </c:pt>
                <c:pt idx="7530">
                  <c:v>5.9832000000000003E-2</c:v>
                </c:pt>
                <c:pt idx="7531">
                  <c:v>6.0926000000000001E-2</c:v>
                </c:pt>
                <c:pt idx="7532">
                  <c:v>5.9895999999999998E-2</c:v>
                </c:pt>
                <c:pt idx="7533">
                  <c:v>6.3446000000000002E-2</c:v>
                </c:pt>
                <c:pt idx="7534">
                  <c:v>7.4152999999999997E-2</c:v>
                </c:pt>
                <c:pt idx="7535">
                  <c:v>8.6049E-2</c:v>
                </c:pt>
                <c:pt idx="7536">
                  <c:v>8.9238999999999999E-2</c:v>
                </c:pt>
                <c:pt idx="7537">
                  <c:v>8.2161999999999999E-2</c:v>
                </c:pt>
                <c:pt idx="7538">
                  <c:v>7.3876999999999998E-2</c:v>
                </c:pt>
                <c:pt idx="7539">
                  <c:v>6.8510000000000001E-2</c:v>
                </c:pt>
                <c:pt idx="7540">
                  <c:v>5.3622999999999997E-2</c:v>
                </c:pt>
                <c:pt idx="7541">
                  <c:v>1.4862999999999999E-2</c:v>
                </c:pt>
                <c:pt idx="7542">
                  <c:v>-3.9934999999999998E-2</c:v>
                </c:pt>
                <c:pt idx="7543">
                  <c:v>-8.4096000000000004E-2</c:v>
                </c:pt>
                <c:pt idx="7544">
                  <c:v>-0.10267</c:v>
                </c:pt>
                <c:pt idx="7545">
                  <c:v>-0.10809000000000001</c:v>
                </c:pt>
                <c:pt idx="7546">
                  <c:v>-0.11867</c:v>
                </c:pt>
                <c:pt idx="7547">
                  <c:v>-0.1323</c:v>
                </c:pt>
                <c:pt idx="7548">
                  <c:v>-0.13309000000000001</c:v>
                </c:pt>
                <c:pt idx="7549">
                  <c:v>-0.11840000000000001</c:v>
                </c:pt>
                <c:pt idx="7550">
                  <c:v>-0.10446</c:v>
                </c:pt>
                <c:pt idx="7551">
                  <c:v>-0.10344</c:v>
                </c:pt>
                <c:pt idx="7552">
                  <c:v>-0.10674</c:v>
                </c:pt>
                <c:pt idx="7553">
                  <c:v>-9.7604999999999997E-2</c:v>
                </c:pt>
                <c:pt idx="7554">
                  <c:v>-7.4047000000000002E-2</c:v>
                </c:pt>
                <c:pt idx="7555">
                  <c:v>-5.2059000000000001E-2</c:v>
                </c:pt>
                <c:pt idx="7556">
                  <c:v>-4.7550000000000002E-2</c:v>
                </c:pt>
                <c:pt idx="7557">
                  <c:v>-6.0059000000000001E-2</c:v>
                </c:pt>
                <c:pt idx="7558">
                  <c:v>-7.5440999999999994E-2</c:v>
                </c:pt>
                <c:pt idx="7559">
                  <c:v>-8.2437999999999997E-2</c:v>
                </c:pt>
                <c:pt idx="7560">
                  <c:v>-8.4379999999999997E-2</c:v>
                </c:pt>
                <c:pt idx="7561">
                  <c:v>-9.3648999999999996E-2</c:v>
                </c:pt>
                <c:pt idx="7562">
                  <c:v>-0.11677999999999999</c:v>
                </c:pt>
                <c:pt idx="7563">
                  <c:v>-0.14929999999999999</c:v>
                </c:pt>
                <c:pt idx="7564">
                  <c:v>-0.18506</c:v>
                </c:pt>
                <c:pt idx="7565">
                  <c:v>-0.22286</c:v>
                </c:pt>
                <c:pt idx="7566">
                  <c:v>-0.25907999999999998</c:v>
                </c:pt>
                <c:pt idx="7567">
                  <c:v>-0.28136</c:v>
                </c:pt>
                <c:pt idx="7568">
                  <c:v>-0.28039999999999998</c:v>
                </c:pt>
                <c:pt idx="7569">
                  <c:v>-0.2651</c:v>
                </c:pt>
                <c:pt idx="7570">
                  <c:v>-0.25413000000000002</c:v>
                </c:pt>
                <c:pt idx="7571">
                  <c:v>-0.25139</c:v>
                </c:pt>
                <c:pt idx="7572">
                  <c:v>-0.24162</c:v>
                </c:pt>
                <c:pt idx="7573">
                  <c:v>-0.21437999999999999</c:v>
                </c:pt>
                <c:pt idx="7574">
                  <c:v>-0.18131</c:v>
                </c:pt>
                <c:pt idx="7575">
                  <c:v>-0.16078999999999999</c:v>
                </c:pt>
                <c:pt idx="7576">
                  <c:v>-0.15361</c:v>
                </c:pt>
                <c:pt idx="7577">
                  <c:v>-0.14462</c:v>
                </c:pt>
                <c:pt idx="7578">
                  <c:v>-0.12576000000000001</c:v>
                </c:pt>
                <c:pt idx="7579">
                  <c:v>-0.10696</c:v>
                </c:pt>
                <c:pt idx="7580">
                  <c:v>-0.10247000000000001</c:v>
                </c:pt>
                <c:pt idx="7581">
                  <c:v>-0.11314</c:v>
                </c:pt>
                <c:pt idx="7582">
                  <c:v>-0.12503</c:v>
                </c:pt>
                <c:pt idx="7583">
                  <c:v>-0.12235</c:v>
                </c:pt>
                <c:pt idx="7584">
                  <c:v>-9.9791000000000005E-2</c:v>
                </c:pt>
                <c:pt idx="7585">
                  <c:v>-6.5154000000000004E-2</c:v>
                </c:pt>
                <c:pt idx="7586">
                  <c:v>-3.3370999999999998E-2</c:v>
                </c:pt>
                <c:pt idx="7587">
                  <c:v>-1.7493000000000002E-2</c:v>
                </c:pt>
                <c:pt idx="7588">
                  <c:v>-2.1715000000000002E-2</c:v>
                </c:pt>
                <c:pt idx="7589">
                  <c:v>-3.8203000000000001E-2</c:v>
                </c:pt>
                <c:pt idx="7590">
                  <c:v>-4.9369000000000003E-2</c:v>
                </c:pt>
                <c:pt idx="7591">
                  <c:v>-3.7975000000000002E-2</c:v>
                </c:pt>
                <c:pt idx="7592">
                  <c:v>-7.4133999999999995E-4</c:v>
                </c:pt>
                <c:pt idx="7593">
                  <c:v>4.8036000000000002E-2</c:v>
                </c:pt>
                <c:pt idx="7594">
                  <c:v>8.9443999999999996E-2</c:v>
                </c:pt>
                <c:pt idx="7595">
                  <c:v>0.11544</c:v>
                </c:pt>
                <c:pt idx="7596">
                  <c:v>0.12931000000000001</c:v>
                </c:pt>
                <c:pt idx="7597">
                  <c:v>0.13572000000000001</c:v>
                </c:pt>
                <c:pt idx="7598">
                  <c:v>0.13822999999999999</c:v>
                </c:pt>
                <c:pt idx="7599">
                  <c:v>0.14488000000000001</c:v>
                </c:pt>
                <c:pt idx="7600">
                  <c:v>0.16642999999999999</c:v>
                </c:pt>
                <c:pt idx="7601">
                  <c:v>0.20587</c:v>
                </c:pt>
                <c:pt idx="7602">
                  <c:v>0.25435000000000002</c:v>
                </c:pt>
                <c:pt idx="7603">
                  <c:v>0.29751</c:v>
                </c:pt>
                <c:pt idx="7604">
                  <c:v>0.32066</c:v>
                </c:pt>
                <c:pt idx="7605">
                  <c:v>0.31119999999999998</c:v>
                </c:pt>
                <c:pt idx="7606">
                  <c:v>0.26806999999999997</c:v>
                </c:pt>
                <c:pt idx="7607">
                  <c:v>0.21074999999999999</c:v>
                </c:pt>
                <c:pt idx="7608">
                  <c:v>0.16711000000000001</c:v>
                </c:pt>
                <c:pt idx="7609">
                  <c:v>0.14763999999999999</c:v>
                </c:pt>
                <c:pt idx="7610">
                  <c:v>0.14030000000000001</c:v>
                </c:pt>
                <c:pt idx="7611">
                  <c:v>0.13272</c:v>
                </c:pt>
                <c:pt idx="7612">
                  <c:v>0.12547</c:v>
                </c:pt>
                <c:pt idx="7613">
                  <c:v>0.11756</c:v>
                </c:pt>
                <c:pt idx="7614">
                  <c:v>9.5569000000000001E-2</c:v>
                </c:pt>
                <c:pt idx="7615">
                  <c:v>5.2336000000000001E-2</c:v>
                </c:pt>
                <c:pt idx="7616">
                  <c:v>6.1758999999999998E-3</c:v>
                </c:pt>
                <c:pt idx="7617">
                  <c:v>-1.5862999999999999E-2</c:v>
                </c:pt>
                <c:pt idx="7618">
                  <c:v>-9.9492000000000001E-3</c:v>
                </c:pt>
                <c:pt idx="7619">
                  <c:v>4.1558999999999997E-3</c:v>
                </c:pt>
                <c:pt idx="7620">
                  <c:v>1.1797999999999999E-2</c:v>
                </c:pt>
                <c:pt idx="7621">
                  <c:v>1.6445000000000001E-2</c:v>
                </c:pt>
                <c:pt idx="7622">
                  <c:v>2.2859000000000001E-2</c:v>
                </c:pt>
                <c:pt idx="7623">
                  <c:v>2.3262000000000001E-2</c:v>
                </c:pt>
                <c:pt idx="7624">
                  <c:v>8.3146000000000001E-3</c:v>
                </c:pt>
                <c:pt idx="7625">
                  <c:v>-1.6663000000000001E-2</c:v>
                </c:pt>
                <c:pt idx="7626">
                  <c:v>-3.3944000000000002E-2</c:v>
                </c:pt>
                <c:pt idx="7627">
                  <c:v>-2.8916000000000001E-2</c:v>
                </c:pt>
                <c:pt idx="7628">
                  <c:v>-1.0813999999999999E-3</c:v>
                </c:pt>
                <c:pt idx="7629">
                  <c:v>3.6392000000000001E-2</c:v>
                </c:pt>
                <c:pt idx="7630">
                  <c:v>6.6972000000000004E-2</c:v>
                </c:pt>
                <c:pt idx="7631">
                  <c:v>8.5199999999999998E-2</c:v>
                </c:pt>
                <c:pt idx="7632">
                  <c:v>0.1012</c:v>
                </c:pt>
                <c:pt idx="7633">
                  <c:v>0.12542</c:v>
                </c:pt>
                <c:pt idx="7634">
                  <c:v>0.14963000000000001</c:v>
                </c:pt>
                <c:pt idx="7635">
                  <c:v>0.15228</c:v>
                </c:pt>
                <c:pt idx="7636">
                  <c:v>0.12608</c:v>
                </c:pt>
                <c:pt idx="7637">
                  <c:v>9.1021000000000005E-2</c:v>
                </c:pt>
                <c:pt idx="7638">
                  <c:v>7.2153999999999996E-2</c:v>
                </c:pt>
                <c:pt idx="7639">
                  <c:v>7.0553000000000005E-2</c:v>
                </c:pt>
                <c:pt idx="7640">
                  <c:v>6.6614000000000007E-2</c:v>
                </c:pt>
                <c:pt idx="7641">
                  <c:v>5.0373000000000001E-2</c:v>
                </c:pt>
                <c:pt idx="7642">
                  <c:v>3.6510000000000001E-2</c:v>
                </c:pt>
                <c:pt idx="7643">
                  <c:v>4.4402999999999998E-2</c:v>
                </c:pt>
                <c:pt idx="7644">
                  <c:v>7.2506000000000001E-2</c:v>
                </c:pt>
                <c:pt idx="7645">
                  <c:v>0.10192</c:v>
                </c:pt>
                <c:pt idx="7646">
                  <c:v>0.12056</c:v>
                </c:pt>
                <c:pt idx="7647">
                  <c:v>0.13127</c:v>
                </c:pt>
                <c:pt idx="7648">
                  <c:v>0.13583000000000001</c:v>
                </c:pt>
                <c:pt idx="7649">
                  <c:v>0.12545000000000001</c:v>
                </c:pt>
                <c:pt idx="7650">
                  <c:v>9.6930000000000002E-2</c:v>
                </c:pt>
                <c:pt idx="7651">
                  <c:v>6.8044999999999994E-2</c:v>
                </c:pt>
                <c:pt idx="7652">
                  <c:v>6.2403E-2</c:v>
                </c:pt>
                <c:pt idx="7653">
                  <c:v>8.1447000000000006E-2</c:v>
                </c:pt>
                <c:pt idx="7654">
                  <c:v>0.10439</c:v>
                </c:pt>
                <c:pt idx="7655">
                  <c:v>0.11557000000000001</c:v>
                </c:pt>
                <c:pt idx="7656">
                  <c:v>0.11809</c:v>
                </c:pt>
                <c:pt idx="7657">
                  <c:v>0.11723</c:v>
                </c:pt>
                <c:pt idx="7658">
                  <c:v>0.10567</c:v>
                </c:pt>
                <c:pt idx="7659">
                  <c:v>7.5900999999999996E-2</c:v>
                </c:pt>
                <c:pt idx="7660">
                  <c:v>3.8425000000000001E-2</c:v>
                </c:pt>
                <c:pt idx="7661">
                  <c:v>1.5287E-2</c:v>
                </c:pt>
                <c:pt idx="7662">
                  <c:v>1.6972000000000001E-2</c:v>
                </c:pt>
                <c:pt idx="7663">
                  <c:v>3.2967000000000003E-2</c:v>
                </c:pt>
                <c:pt idx="7664">
                  <c:v>4.3459999999999999E-2</c:v>
                </c:pt>
                <c:pt idx="7665">
                  <c:v>3.5591999999999999E-2</c:v>
                </c:pt>
                <c:pt idx="7666">
                  <c:v>1.1976000000000001E-2</c:v>
                </c:pt>
                <c:pt idx="7667">
                  <c:v>-1.0578000000000001E-2</c:v>
                </c:pt>
                <c:pt idx="7668">
                  <c:v>-1.3750999999999999E-2</c:v>
                </c:pt>
                <c:pt idx="7669">
                  <c:v>4.3517E-3</c:v>
                </c:pt>
                <c:pt idx="7670">
                  <c:v>2.5781999999999999E-2</c:v>
                </c:pt>
                <c:pt idx="7671">
                  <c:v>3.3042000000000002E-2</c:v>
                </c:pt>
                <c:pt idx="7672">
                  <c:v>3.0363000000000001E-2</c:v>
                </c:pt>
                <c:pt idx="7673">
                  <c:v>3.7677000000000002E-2</c:v>
                </c:pt>
                <c:pt idx="7674">
                  <c:v>6.4577999999999997E-2</c:v>
                </c:pt>
                <c:pt idx="7675">
                  <c:v>9.8821999999999993E-2</c:v>
                </c:pt>
                <c:pt idx="7676">
                  <c:v>0.12332</c:v>
                </c:pt>
                <c:pt idx="7677">
                  <c:v>0.13752</c:v>
                </c:pt>
                <c:pt idx="7678">
                  <c:v>0.15539</c:v>
                </c:pt>
                <c:pt idx="7679">
                  <c:v>0.18387000000000001</c:v>
                </c:pt>
                <c:pt idx="7680">
                  <c:v>0.20988000000000001</c:v>
                </c:pt>
                <c:pt idx="7681">
                  <c:v>0.21362999999999999</c:v>
                </c:pt>
                <c:pt idx="7682">
                  <c:v>0.19359000000000001</c:v>
                </c:pt>
                <c:pt idx="7683">
                  <c:v>0.17166999999999999</c:v>
                </c:pt>
                <c:pt idx="7684">
                  <c:v>0.16796</c:v>
                </c:pt>
                <c:pt idx="7685">
                  <c:v>0.17448</c:v>
                </c:pt>
                <c:pt idx="7686">
                  <c:v>0.16364999999999999</c:v>
                </c:pt>
                <c:pt idx="7687">
                  <c:v>0.12413</c:v>
                </c:pt>
                <c:pt idx="7688">
                  <c:v>7.7687000000000006E-2</c:v>
                </c:pt>
                <c:pt idx="7689">
                  <c:v>5.3592000000000001E-2</c:v>
                </c:pt>
                <c:pt idx="7690">
                  <c:v>5.4021E-2</c:v>
                </c:pt>
                <c:pt idx="7691">
                  <c:v>5.6024999999999998E-2</c:v>
                </c:pt>
                <c:pt idx="7692">
                  <c:v>4.5039000000000003E-2</c:v>
                </c:pt>
                <c:pt idx="7693">
                  <c:v>3.4125999999999997E-2</c:v>
                </c:pt>
                <c:pt idx="7694">
                  <c:v>4.5787000000000001E-2</c:v>
                </c:pt>
                <c:pt idx="7695">
                  <c:v>8.2458000000000004E-2</c:v>
                </c:pt>
                <c:pt idx="7696">
                  <c:v>0.12182</c:v>
                </c:pt>
                <c:pt idx="7697">
                  <c:v>0.13947000000000001</c:v>
                </c:pt>
                <c:pt idx="7698">
                  <c:v>0.13228000000000001</c:v>
                </c:pt>
                <c:pt idx="7699">
                  <c:v>0.12017</c:v>
                </c:pt>
                <c:pt idx="7700">
                  <c:v>0.12748999999999999</c:v>
                </c:pt>
                <c:pt idx="7701">
                  <c:v>0.16173000000000001</c:v>
                </c:pt>
                <c:pt idx="7702">
                  <c:v>0.2079</c:v>
                </c:pt>
                <c:pt idx="7703">
                  <c:v>0.24243000000000001</c:v>
                </c:pt>
                <c:pt idx="7704">
                  <c:v>0.25333</c:v>
                </c:pt>
                <c:pt idx="7705">
                  <c:v>0.24723999999999999</c:v>
                </c:pt>
                <c:pt idx="7706">
                  <c:v>0.23827999999999999</c:v>
                </c:pt>
                <c:pt idx="7707">
                  <c:v>0.23258999999999999</c:v>
                </c:pt>
                <c:pt idx="7708">
                  <c:v>0.22494</c:v>
                </c:pt>
                <c:pt idx="7709">
                  <c:v>0.20754</c:v>
                </c:pt>
                <c:pt idx="7710">
                  <c:v>0.17827999999999999</c:v>
                </c:pt>
                <c:pt idx="7711">
                  <c:v>0.14112</c:v>
                </c:pt>
                <c:pt idx="7712">
                  <c:v>0.10329000000000001</c:v>
                </c:pt>
                <c:pt idx="7713">
                  <c:v>7.3597999999999997E-2</c:v>
                </c:pt>
                <c:pt idx="7714">
                  <c:v>5.8457000000000002E-2</c:v>
                </c:pt>
                <c:pt idx="7715">
                  <c:v>5.6460999999999997E-2</c:v>
                </c:pt>
                <c:pt idx="7716">
                  <c:v>6.1110999999999999E-2</c:v>
                </c:pt>
                <c:pt idx="7717">
                  <c:v>7.2484999999999994E-2</c:v>
                </c:pt>
                <c:pt idx="7718">
                  <c:v>0.10012</c:v>
                </c:pt>
                <c:pt idx="7719">
                  <c:v>0.14685999999999999</c:v>
                </c:pt>
                <c:pt idx="7720">
                  <c:v>0.19528000000000001</c:v>
                </c:pt>
                <c:pt idx="7721">
                  <c:v>0.22205</c:v>
                </c:pt>
                <c:pt idx="7722">
                  <c:v>0.22473000000000001</c:v>
                </c:pt>
                <c:pt idx="7723">
                  <c:v>0.22151000000000001</c:v>
                </c:pt>
                <c:pt idx="7724">
                  <c:v>0.22309999999999999</c:v>
                </c:pt>
                <c:pt idx="7725">
                  <c:v>0.21994</c:v>
                </c:pt>
                <c:pt idx="7726">
                  <c:v>0.20354</c:v>
                </c:pt>
                <c:pt idx="7727">
                  <c:v>0.18459</c:v>
                </c:pt>
                <c:pt idx="7728">
                  <c:v>0.17671000000000001</c:v>
                </c:pt>
                <c:pt idx="7729">
                  <c:v>0.17327999999999999</c:v>
                </c:pt>
                <c:pt idx="7730">
                  <c:v>0.15764</c:v>
                </c:pt>
                <c:pt idx="7731">
                  <c:v>0.13099</c:v>
                </c:pt>
                <c:pt idx="7732">
                  <c:v>0.11323999999999999</c:v>
                </c:pt>
                <c:pt idx="7733">
                  <c:v>0.11675000000000001</c:v>
                </c:pt>
                <c:pt idx="7734">
                  <c:v>0.13508000000000001</c:v>
                </c:pt>
                <c:pt idx="7735">
                  <c:v>0.16036</c:v>
                </c:pt>
                <c:pt idx="7736">
                  <c:v>0.19664999999999999</c:v>
                </c:pt>
                <c:pt idx="7737">
                  <c:v>0.24887999999999999</c:v>
                </c:pt>
                <c:pt idx="7738">
                  <c:v>0.30895</c:v>
                </c:pt>
                <c:pt idx="7739">
                  <c:v>0.36143999999999998</c:v>
                </c:pt>
                <c:pt idx="7740">
                  <c:v>0.39824999999999999</c:v>
                </c:pt>
                <c:pt idx="7741">
                  <c:v>0.42205999999999999</c:v>
                </c:pt>
                <c:pt idx="7742">
                  <c:v>0.43985000000000002</c:v>
                </c:pt>
                <c:pt idx="7743">
                  <c:v>0.45704</c:v>
                </c:pt>
                <c:pt idx="7744">
                  <c:v>0.47349999999999998</c:v>
                </c:pt>
                <c:pt idx="7745">
                  <c:v>0.48143000000000002</c:v>
                </c:pt>
                <c:pt idx="7746">
                  <c:v>0.47145999999999999</c:v>
                </c:pt>
                <c:pt idx="7747">
                  <c:v>0.44428000000000001</c:v>
                </c:pt>
                <c:pt idx="7748">
                  <c:v>0.41210999999999998</c:v>
                </c:pt>
                <c:pt idx="7749">
                  <c:v>0.38528000000000001</c:v>
                </c:pt>
                <c:pt idx="7750">
                  <c:v>0.36285000000000001</c:v>
                </c:pt>
                <c:pt idx="7751">
                  <c:v>0.34189999999999998</c:v>
                </c:pt>
                <c:pt idx="7752">
                  <c:v>0.33130999999999999</c:v>
                </c:pt>
                <c:pt idx="7753">
                  <c:v>0.34651999999999999</c:v>
                </c:pt>
                <c:pt idx="7754">
                  <c:v>0.38847999999999999</c:v>
                </c:pt>
                <c:pt idx="7755">
                  <c:v>0.43412000000000001</c:v>
                </c:pt>
                <c:pt idx="7756">
                  <c:v>0.45343</c:v>
                </c:pt>
                <c:pt idx="7757">
                  <c:v>0.43641000000000002</c:v>
                </c:pt>
                <c:pt idx="7758">
                  <c:v>0.40072000000000002</c:v>
                </c:pt>
                <c:pt idx="7759">
                  <c:v>0.37275000000000003</c:v>
                </c:pt>
                <c:pt idx="7760">
                  <c:v>0.36373</c:v>
                </c:pt>
                <c:pt idx="7761">
                  <c:v>0.36649999999999999</c:v>
                </c:pt>
                <c:pt idx="7762">
                  <c:v>0.37213000000000002</c:v>
                </c:pt>
                <c:pt idx="7763">
                  <c:v>0.38205</c:v>
                </c:pt>
                <c:pt idx="7764">
                  <c:v>0.40064</c:v>
                </c:pt>
                <c:pt idx="7765">
                  <c:v>0.42235</c:v>
                </c:pt>
                <c:pt idx="7766">
                  <c:v>0.43512000000000001</c:v>
                </c:pt>
                <c:pt idx="7767">
                  <c:v>0.43670999999999999</c:v>
                </c:pt>
                <c:pt idx="7768">
                  <c:v>0.43985999999999997</c:v>
                </c:pt>
                <c:pt idx="7769">
                  <c:v>0.45645999999999998</c:v>
                </c:pt>
                <c:pt idx="7770">
                  <c:v>0.48003000000000001</c:v>
                </c:pt>
                <c:pt idx="7771">
                  <c:v>0.49029</c:v>
                </c:pt>
                <c:pt idx="7772">
                  <c:v>0.47639999999999999</c:v>
                </c:pt>
                <c:pt idx="7773">
                  <c:v>0.45179999999999998</c:v>
                </c:pt>
                <c:pt idx="7774">
                  <c:v>0.44225999999999999</c:v>
                </c:pt>
                <c:pt idx="7775">
                  <c:v>0.45989000000000002</c:v>
                </c:pt>
                <c:pt idx="7776">
                  <c:v>0.49258000000000002</c:v>
                </c:pt>
                <c:pt idx="7777">
                  <c:v>0.51893</c:v>
                </c:pt>
                <c:pt idx="7778">
                  <c:v>0.52786</c:v>
                </c:pt>
                <c:pt idx="7779">
                  <c:v>0.52010000000000001</c:v>
                </c:pt>
                <c:pt idx="7780">
                  <c:v>0.49752999999999997</c:v>
                </c:pt>
                <c:pt idx="7781">
                  <c:v>0.46112999999999998</c:v>
                </c:pt>
                <c:pt idx="7782">
                  <c:v>0.41864000000000001</c:v>
                </c:pt>
                <c:pt idx="7783">
                  <c:v>0.38340999999999997</c:v>
                </c:pt>
                <c:pt idx="7784">
                  <c:v>0.36118</c:v>
                </c:pt>
                <c:pt idx="7785">
                  <c:v>0.34427999999999997</c:v>
                </c:pt>
                <c:pt idx="7786">
                  <c:v>0.32323000000000002</c:v>
                </c:pt>
                <c:pt idx="7787">
                  <c:v>0.29908000000000001</c:v>
                </c:pt>
                <c:pt idx="7788">
                  <c:v>0.28037000000000001</c:v>
                </c:pt>
                <c:pt idx="7789">
                  <c:v>0.27249000000000001</c:v>
                </c:pt>
                <c:pt idx="7790">
                  <c:v>0.27337</c:v>
                </c:pt>
                <c:pt idx="7791">
                  <c:v>0.27451999999999999</c:v>
                </c:pt>
                <c:pt idx="7792">
                  <c:v>0.26340000000000002</c:v>
                </c:pt>
                <c:pt idx="7793">
                  <c:v>0.23121</c:v>
                </c:pt>
                <c:pt idx="7794">
                  <c:v>0.18379999999999999</c:v>
                </c:pt>
                <c:pt idx="7795">
                  <c:v>0.13947000000000001</c:v>
                </c:pt>
                <c:pt idx="7796">
                  <c:v>0.11042</c:v>
                </c:pt>
                <c:pt idx="7797">
                  <c:v>9.1962000000000002E-2</c:v>
                </c:pt>
                <c:pt idx="7798">
                  <c:v>7.4836E-2</c:v>
                </c:pt>
                <c:pt idx="7799">
                  <c:v>6.0359000000000003E-2</c:v>
                </c:pt>
                <c:pt idx="7800">
                  <c:v>5.3710000000000001E-2</c:v>
                </c:pt>
                <c:pt idx="7801">
                  <c:v>4.8684999999999999E-2</c:v>
                </c:pt>
                <c:pt idx="7802">
                  <c:v>3.2001000000000002E-2</c:v>
                </c:pt>
                <c:pt idx="7803">
                  <c:v>1.2649E-3</c:v>
                </c:pt>
                <c:pt idx="7804">
                  <c:v>-3.2772999999999997E-2</c:v>
                </c:pt>
                <c:pt idx="7805">
                  <c:v>-6.2047999999999999E-2</c:v>
                </c:pt>
                <c:pt idx="7806">
                  <c:v>-8.8532E-2</c:v>
                </c:pt>
                <c:pt idx="7807">
                  <c:v>-0.1147</c:v>
                </c:pt>
                <c:pt idx="7808">
                  <c:v>-0.13775999999999999</c:v>
                </c:pt>
                <c:pt idx="7809">
                  <c:v>-0.15695999999999999</c:v>
                </c:pt>
                <c:pt idx="7810">
                  <c:v>-0.17649000000000001</c:v>
                </c:pt>
                <c:pt idx="7811">
                  <c:v>-0.19556000000000001</c:v>
                </c:pt>
                <c:pt idx="7812">
                  <c:v>-0.20341999999999999</c:v>
                </c:pt>
                <c:pt idx="7813">
                  <c:v>-0.19141</c:v>
                </c:pt>
                <c:pt idx="7814">
                  <c:v>-0.16521</c:v>
                </c:pt>
                <c:pt idx="7815">
                  <c:v>-0.14019999999999999</c:v>
                </c:pt>
                <c:pt idx="7816">
                  <c:v>-0.12887000000000001</c:v>
                </c:pt>
                <c:pt idx="7817">
                  <c:v>-0.13552</c:v>
                </c:pt>
                <c:pt idx="7818">
                  <c:v>-0.15618000000000001</c:v>
                </c:pt>
                <c:pt idx="7819">
                  <c:v>-0.1772</c:v>
                </c:pt>
                <c:pt idx="7820">
                  <c:v>-0.18046000000000001</c:v>
                </c:pt>
                <c:pt idx="7821">
                  <c:v>-0.15925</c:v>
                </c:pt>
                <c:pt idx="7822">
                  <c:v>-0.12761</c:v>
                </c:pt>
                <c:pt idx="7823">
                  <c:v>-0.108</c:v>
                </c:pt>
                <c:pt idx="7824">
                  <c:v>-0.11235000000000001</c:v>
                </c:pt>
                <c:pt idx="7825">
                  <c:v>-0.13980999999999999</c:v>
                </c:pt>
                <c:pt idx="7826">
                  <c:v>-0.18623999999999999</c:v>
                </c:pt>
                <c:pt idx="7827">
                  <c:v>-0.24390000000000001</c:v>
                </c:pt>
                <c:pt idx="7828">
                  <c:v>-0.29476999999999998</c:v>
                </c:pt>
                <c:pt idx="7829">
                  <c:v>-0.31991000000000003</c:v>
                </c:pt>
                <c:pt idx="7830">
                  <c:v>-0.32074999999999998</c:v>
                </c:pt>
                <c:pt idx="7831">
                  <c:v>-0.31973000000000001</c:v>
                </c:pt>
                <c:pt idx="7832">
                  <c:v>-0.33168999999999998</c:v>
                </c:pt>
                <c:pt idx="7833">
                  <c:v>-0.34308</c:v>
                </c:pt>
                <c:pt idx="7834">
                  <c:v>-0.32868999999999998</c:v>
                </c:pt>
                <c:pt idx="7835">
                  <c:v>-0.28277000000000002</c:v>
                </c:pt>
                <c:pt idx="7836">
                  <c:v>-0.22312000000000001</c:v>
                </c:pt>
                <c:pt idx="7837">
                  <c:v>-0.16836000000000001</c:v>
                </c:pt>
                <c:pt idx="7838">
                  <c:v>-0.12433</c:v>
                </c:pt>
                <c:pt idx="7839">
                  <c:v>-9.3019000000000004E-2</c:v>
                </c:pt>
                <c:pt idx="7840">
                  <c:v>-8.0231999999999998E-2</c:v>
                </c:pt>
                <c:pt idx="7841">
                  <c:v>-8.5875000000000007E-2</c:v>
                </c:pt>
                <c:pt idx="7842">
                  <c:v>-9.5441999999999999E-2</c:v>
                </c:pt>
                <c:pt idx="7843">
                  <c:v>-9.2798000000000005E-2</c:v>
                </c:pt>
                <c:pt idx="7844">
                  <c:v>-7.9996999999999999E-2</c:v>
                </c:pt>
                <c:pt idx="7845">
                  <c:v>-7.5229000000000004E-2</c:v>
                </c:pt>
                <c:pt idx="7846">
                  <c:v>-8.9252999999999999E-2</c:v>
                </c:pt>
                <c:pt idx="7847">
                  <c:v>-0.11062</c:v>
                </c:pt>
                <c:pt idx="7848">
                  <c:v>-0.11806999999999999</c:v>
                </c:pt>
                <c:pt idx="7849">
                  <c:v>-0.10299999999999999</c:v>
                </c:pt>
                <c:pt idx="7850">
                  <c:v>-7.4723999999999999E-2</c:v>
                </c:pt>
                <c:pt idx="7851">
                  <c:v>-4.5858999999999997E-2</c:v>
                </c:pt>
                <c:pt idx="7852">
                  <c:v>-1.9730000000000001E-2</c:v>
                </c:pt>
                <c:pt idx="7853">
                  <c:v>5.3433999999999999E-3</c:v>
                </c:pt>
                <c:pt idx="7854">
                  <c:v>2.4237000000000002E-2</c:v>
                </c:pt>
                <c:pt idx="7855">
                  <c:v>2.4317999999999999E-2</c:v>
                </c:pt>
                <c:pt idx="7856">
                  <c:v>-1.1302E-3</c:v>
                </c:pt>
                <c:pt idx="7857">
                  <c:v>-4.1071000000000003E-2</c:v>
                </c:pt>
                <c:pt idx="7858">
                  <c:v>-7.1737999999999996E-2</c:v>
                </c:pt>
                <c:pt idx="7859">
                  <c:v>-7.5976000000000002E-2</c:v>
                </c:pt>
                <c:pt idx="7860">
                  <c:v>-5.8324000000000001E-2</c:v>
                </c:pt>
                <c:pt idx="7861">
                  <c:v>-3.9465E-2</c:v>
                </c:pt>
                <c:pt idx="7862">
                  <c:v>-3.4376999999999998E-2</c:v>
                </c:pt>
                <c:pt idx="7863">
                  <c:v>-3.8240999999999997E-2</c:v>
                </c:pt>
                <c:pt idx="7864">
                  <c:v>-3.7333999999999999E-2</c:v>
                </c:pt>
                <c:pt idx="7865">
                  <c:v>-3.0235999999999999E-2</c:v>
                </c:pt>
                <c:pt idx="7866">
                  <c:v>-2.8174000000000001E-2</c:v>
                </c:pt>
                <c:pt idx="7867">
                  <c:v>-3.1969999999999998E-2</c:v>
                </c:pt>
                <c:pt idx="7868">
                  <c:v>-2.1429E-2</c:v>
                </c:pt>
                <c:pt idx="7869">
                  <c:v>2.0185000000000002E-2</c:v>
                </c:pt>
                <c:pt idx="7870">
                  <c:v>7.7576999999999993E-2</c:v>
                </c:pt>
                <c:pt idx="7871">
                  <c:v>0.11437</c:v>
                </c:pt>
                <c:pt idx="7872">
                  <c:v>0.11201999999999999</c:v>
                </c:pt>
                <c:pt idx="7873">
                  <c:v>8.3435999999999996E-2</c:v>
                </c:pt>
                <c:pt idx="7874">
                  <c:v>4.6214999999999999E-2</c:v>
                </c:pt>
              </c:numCache>
            </c:numRef>
          </c:yVal>
          <c:smooth val="0"/>
          <c:extLst>
            <c:ext xmlns:c16="http://schemas.microsoft.com/office/drawing/2014/chart" uri="{C3380CC4-5D6E-409C-BE32-E72D297353CC}">
              <c16:uniqueId val="{00000000-5A54-47A3-B61D-D826B51B01B2}"/>
            </c:ext>
          </c:extLst>
        </c:ser>
        <c:ser>
          <c:idx val="0"/>
          <c:order val="1"/>
          <c:spPr>
            <a:ln w="12700" cap="rnd">
              <a:solidFill>
                <a:srgbClr val="00B0F0"/>
              </a:solidFill>
              <a:round/>
            </a:ln>
            <a:effectLst/>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Sheet1!$F$3:$F$7877</c:f>
              <c:numCache>
                <c:formatCode>General</c:formatCode>
                <c:ptCount val="7875"/>
                <c:pt idx="0">
                  <c:v>0</c:v>
                </c:pt>
                <c:pt idx="1">
                  <c:v>-1.6778000000000001E-2</c:v>
                </c:pt>
                <c:pt idx="2">
                  <c:v>-8.8401E-3</c:v>
                </c:pt>
                <c:pt idx="3">
                  <c:v>1.1435000000000001E-2</c:v>
                </c:pt>
                <c:pt idx="4">
                  <c:v>3.1043000000000001E-2</c:v>
                </c:pt>
                <c:pt idx="5">
                  <c:v>5.2747000000000002E-2</c:v>
                </c:pt>
                <c:pt idx="6">
                  <c:v>8.2554000000000002E-2</c:v>
                </c:pt>
                <c:pt idx="7">
                  <c:v>0.11461</c:v>
                </c:pt>
                <c:pt idx="8">
                  <c:v>0.13775000000000001</c:v>
                </c:pt>
                <c:pt idx="9">
                  <c:v>0.14974000000000001</c:v>
                </c:pt>
                <c:pt idx="10">
                  <c:v>0.15628</c:v>
                </c:pt>
                <c:pt idx="11">
                  <c:v>0.15975</c:v>
                </c:pt>
                <c:pt idx="12">
                  <c:v>0.15765999999999999</c:v>
                </c:pt>
                <c:pt idx="13">
                  <c:v>0.15290999999999999</c:v>
                </c:pt>
                <c:pt idx="14">
                  <c:v>0.15933</c:v>
                </c:pt>
                <c:pt idx="15">
                  <c:v>0.19319</c:v>
                </c:pt>
                <c:pt idx="16">
                  <c:v>0.25883</c:v>
                </c:pt>
                <c:pt idx="17">
                  <c:v>0.34255999999999998</c:v>
                </c:pt>
                <c:pt idx="18">
                  <c:v>0.42074</c:v>
                </c:pt>
                <c:pt idx="19">
                  <c:v>0.47610000000000002</c:v>
                </c:pt>
                <c:pt idx="20">
                  <c:v>0.50829999999999997</c:v>
                </c:pt>
                <c:pt idx="21">
                  <c:v>0.52961000000000003</c:v>
                </c:pt>
                <c:pt idx="22">
                  <c:v>0.55113000000000001</c:v>
                </c:pt>
                <c:pt idx="23">
                  <c:v>0.57521999999999995</c:v>
                </c:pt>
                <c:pt idx="24">
                  <c:v>0.60011999999999999</c:v>
                </c:pt>
                <c:pt idx="25">
                  <c:v>0.62768000000000002</c:v>
                </c:pt>
                <c:pt idx="26">
                  <c:v>0.66310000000000002</c:v>
                </c:pt>
                <c:pt idx="27">
                  <c:v>0.70743</c:v>
                </c:pt>
                <c:pt idx="28">
                  <c:v>0.75207000000000002</c:v>
                </c:pt>
                <c:pt idx="29">
                  <c:v>0.78161000000000003</c:v>
                </c:pt>
                <c:pt idx="30">
                  <c:v>0.78420000000000001</c:v>
                </c:pt>
                <c:pt idx="31">
                  <c:v>0.76161999999999996</c:v>
                </c:pt>
                <c:pt idx="32">
                  <c:v>0.73002</c:v>
                </c:pt>
                <c:pt idx="33">
                  <c:v>0.70879999999999999</c:v>
                </c:pt>
                <c:pt idx="34">
                  <c:v>0.70774999999999999</c:v>
                </c:pt>
                <c:pt idx="35">
                  <c:v>0.72426999999999997</c:v>
                </c:pt>
                <c:pt idx="36">
                  <c:v>0.74904000000000004</c:v>
                </c:pt>
                <c:pt idx="37">
                  <c:v>0.76907000000000003</c:v>
                </c:pt>
                <c:pt idx="38">
                  <c:v>0.76778000000000002</c:v>
                </c:pt>
                <c:pt idx="39">
                  <c:v>0.73301000000000005</c:v>
                </c:pt>
                <c:pt idx="40">
                  <c:v>0.67257</c:v>
                </c:pt>
                <c:pt idx="41">
                  <c:v>0.61646999999999996</c:v>
                </c:pt>
                <c:pt idx="42">
                  <c:v>0.59401000000000004</c:v>
                </c:pt>
                <c:pt idx="43">
                  <c:v>0.60741000000000001</c:v>
                </c:pt>
                <c:pt idx="44">
                  <c:v>0.63339000000000001</c:v>
                </c:pt>
                <c:pt idx="45">
                  <c:v>0.65012999999999999</c:v>
                </c:pt>
                <c:pt idx="46">
                  <c:v>0.65552999999999995</c:v>
                </c:pt>
                <c:pt idx="47">
                  <c:v>0.65856000000000003</c:v>
                </c:pt>
                <c:pt idx="48">
                  <c:v>0.66356000000000004</c:v>
                </c:pt>
                <c:pt idx="49">
                  <c:v>0.67013</c:v>
                </c:pt>
                <c:pt idx="50">
                  <c:v>0.68106</c:v>
                </c:pt>
                <c:pt idx="51">
                  <c:v>0.69964999999999999</c:v>
                </c:pt>
                <c:pt idx="52">
                  <c:v>0.72092000000000001</c:v>
                </c:pt>
                <c:pt idx="53">
                  <c:v>0.73446999999999996</c:v>
                </c:pt>
                <c:pt idx="54">
                  <c:v>0.73673</c:v>
                </c:pt>
                <c:pt idx="55">
                  <c:v>0.73321000000000003</c:v>
                </c:pt>
                <c:pt idx="56">
                  <c:v>0.72826000000000002</c:v>
                </c:pt>
                <c:pt idx="57">
                  <c:v>0.72021000000000002</c:v>
                </c:pt>
                <c:pt idx="58">
                  <c:v>0.70787999999999995</c:v>
                </c:pt>
                <c:pt idx="59">
                  <c:v>0.69366000000000005</c:v>
                </c:pt>
                <c:pt idx="60">
                  <c:v>0.67657999999999996</c:v>
                </c:pt>
                <c:pt idx="61">
                  <c:v>0.65034999999999998</c:v>
                </c:pt>
                <c:pt idx="62">
                  <c:v>0.61317999999999995</c:v>
                </c:pt>
                <c:pt idx="63">
                  <c:v>0.57389000000000001</c:v>
                </c:pt>
                <c:pt idx="64">
                  <c:v>0.54300000000000004</c:v>
                </c:pt>
                <c:pt idx="65">
                  <c:v>0.52280000000000004</c:v>
                </c:pt>
                <c:pt idx="66">
                  <c:v>0.50992999999999999</c:v>
                </c:pt>
                <c:pt idx="67">
                  <c:v>0.50148000000000004</c:v>
                </c:pt>
                <c:pt idx="68">
                  <c:v>0.49447000000000002</c:v>
                </c:pt>
                <c:pt idx="69">
                  <c:v>0.48681999999999997</c:v>
                </c:pt>
                <c:pt idx="70">
                  <c:v>0.48393000000000003</c:v>
                </c:pt>
                <c:pt idx="71">
                  <c:v>0.49412</c:v>
                </c:pt>
                <c:pt idx="72">
                  <c:v>0.50927999999999995</c:v>
                </c:pt>
                <c:pt idx="73">
                  <c:v>0.50197999999999998</c:v>
                </c:pt>
                <c:pt idx="74">
                  <c:v>0.45715</c:v>
                </c:pt>
                <c:pt idx="75">
                  <c:v>0.3987</c:v>
                </c:pt>
                <c:pt idx="76">
                  <c:v>0.36687999999999998</c:v>
                </c:pt>
                <c:pt idx="77">
                  <c:v>0.37369000000000002</c:v>
                </c:pt>
                <c:pt idx="78">
                  <c:v>0.39988000000000001</c:v>
                </c:pt>
                <c:pt idx="79">
                  <c:v>0.43254999999999999</c:v>
                </c:pt>
                <c:pt idx="80">
                  <c:v>0.47828999999999999</c:v>
                </c:pt>
                <c:pt idx="81">
                  <c:v>0.53271999999999997</c:v>
                </c:pt>
                <c:pt idx="82">
                  <c:v>0.56562999999999997</c:v>
                </c:pt>
                <c:pt idx="83">
                  <c:v>0.55710000000000004</c:v>
                </c:pt>
                <c:pt idx="84">
                  <c:v>0.53029000000000004</c:v>
                </c:pt>
                <c:pt idx="85">
                  <c:v>0.52419000000000004</c:v>
                </c:pt>
                <c:pt idx="86">
                  <c:v>0.54327000000000003</c:v>
                </c:pt>
                <c:pt idx="87">
                  <c:v>0.55747000000000002</c:v>
                </c:pt>
                <c:pt idx="88">
                  <c:v>0.54705000000000004</c:v>
                </c:pt>
                <c:pt idx="89">
                  <c:v>0.52217999999999998</c:v>
                </c:pt>
                <c:pt idx="90">
                  <c:v>0.49637999999999999</c:v>
                </c:pt>
                <c:pt idx="91">
                  <c:v>0.46578999999999998</c:v>
                </c:pt>
                <c:pt idx="92">
                  <c:v>0.42576999999999998</c:v>
                </c:pt>
                <c:pt idx="93">
                  <c:v>0.38935999999999998</c:v>
                </c:pt>
                <c:pt idx="94">
                  <c:v>0.37280999999999997</c:v>
                </c:pt>
                <c:pt idx="95">
                  <c:v>0.37385000000000002</c:v>
                </c:pt>
                <c:pt idx="96">
                  <c:v>0.38028000000000001</c:v>
                </c:pt>
                <c:pt idx="97">
                  <c:v>0.39372000000000001</c:v>
                </c:pt>
                <c:pt idx="98">
                  <c:v>0.42769000000000001</c:v>
                </c:pt>
                <c:pt idx="99">
                  <c:v>0.48198000000000002</c:v>
                </c:pt>
                <c:pt idx="100">
                  <c:v>0.53398000000000001</c:v>
                </c:pt>
                <c:pt idx="101">
                  <c:v>0.56166000000000005</c:v>
                </c:pt>
                <c:pt idx="102">
                  <c:v>0.56628999999999996</c:v>
                </c:pt>
                <c:pt idx="103">
                  <c:v>0.56603000000000003</c:v>
                </c:pt>
                <c:pt idx="104">
                  <c:v>0.57298000000000004</c:v>
                </c:pt>
                <c:pt idx="105">
                  <c:v>0.58348</c:v>
                </c:pt>
                <c:pt idx="106">
                  <c:v>0.58904999999999996</c:v>
                </c:pt>
                <c:pt idx="107">
                  <c:v>0.58987000000000001</c:v>
                </c:pt>
                <c:pt idx="108">
                  <c:v>0.59428000000000003</c:v>
                </c:pt>
                <c:pt idx="109">
                  <c:v>0.60624999999999996</c:v>
                </c:pt>
                <c:pt idx="110">
                  <c:v>0.61597999999999997</c:v>
                </c:pt>
                <c:pt idx="111">
                  <c:v>0.60650000000000004</c:v>
                </c:pt>
                <c:pt idx="112">
                  <c:v>0.57194999999999996</c:v>
                </c:pt>
                <c:pt idx="113">
                  <c:v>0.52669999999999995</c:v>
                </c:pt>
                <c:pt idx="114">
                  <c:v>0.49137999999999998</c:v>
                </c:pt>
                <c:pt idx="115">
                  <c:v>0.47119</c:v>
                </c:pt>
                <c:pt idx="116">
                  <c:v>0.45517999999999997</c:v>
                </c:pt>
                <c:pt idx="117">
                  <c:v>0.43725000000000003</c:v>
                </c:pt>
                <c:pt idx="118">
                  <c:v>0.42745</c:v>
                </c:pt>
                <c:pt idx="119">
                  <c:v>0.43530000000000002</c:v>
                </c:pt>
                <c:pt idx="120">
                  <c:v>0.45012000000000002</c:v>
                </c:pt>
                <c:pt idx="121">
                  <c:v>0.44986999999999999</c:v>
                </c:pt>
                <c:pt idx="122">
                  <c:v>0.42725999999999997</c:v>
                </c:pt>
                <c:pt idx="123">
                  <c:v>0.39667999999999998</c:v>
                </c:pt>
                <c:pt idx="124">
                  <c:v>0.37458000000000002</c:v>
                </c:pt>
                <c:pt idx="125">
                  <c:v>0.36315999999999998</c:v>
                </c:pt>
                <c:pt idx="126">
                  <c:v>0.35505999999999999</c:v>
                </c:pt>
                <c:pt idx="127">
                  <c:v>0.34412999999999999</c:v>
                </c:pt>
                <c:pt idx="128">
                  <c:v>0.32669999999999999</c:v>
                </c:pt>
                <c:pt idx="129">
                  <c:v>0.30041000000000001</c:v>
                </c:pt>
                <c:pt idx="130">
                  <c:v>0.26751000000000003</c:v>
                </c:pt>
                <c:pt idx="131">
                  <c:v>0.2329</c:v>
                </c:pt>
                <c:pt idx="132">
                  <c:v>0.19484000000000001</c:v>
                </c:pt>
                <c:pt idx="133">
                  <c:v>0.14630000000000001</c:v>
                </c:pt>
                <c:pt idx="134">
                  <c:v>9.2604000000000006E-2</c:v>
                </c:pt>
                <c:pt idx="135">
                  <c:v>5.8288E-2</c:v>
                </c:pt>
                <c:pt idx="136">
                  <c:v>6.4033999999999994E-2</c:v>
                </c:pt>
                <c:pt idx="137">
                  <c:v>0.10086000000000001</c:v>
                </c:pt>
                <c:pt idx="138">
                  <c:v>0.13900999999999999</c:v>
                </c:pt>
                <c:pt idx="139">
                  <c:v>0.16033</c:v>
                </c:pt>
                <c:pt idx="140">
                  <c:v>0.16986999999999999</c:v>
                </c:pt>
                <c:pt idx="141">
                  <c:v>0.17688999999999999</c:v>
                </c:pt>
                <c:pt idx="142">
                  <c:v>0.18013999999999999</c:v>
                </c:pt>
                <c:pt idx="143">
                  <c:v>0.17851</c:v>
                </c:pt>
                <c:pt idx="144">
                  <c:v>0.1827</c:v>
                </c:pt>
                <c:pt idx="145">
                  <c:v>0.2034</c:v>
                </c:pt>
                <c:pt idx="146">
                  <c:v>0.23247000000000001</c:v>
                </c:pt>
                <c:pt idx="147">
                  <c:v>0.24789</c:v>
                </c:pt>
                <c:pt idx="148">
                  <c:v>0.23866999999999999</c:v>
                </c:pt>
                <c:pt idx="149">
                  <c:v>0.21740999999999999</c:v>
                </c:pt>
                <c:pt idx="150">
                  <c:v>0.20499999999999999</c:v>
                </c:pt>
                <c:pt idx="151">
                  <c:v>0.20763000000000001</c:v>
                </c:pt>
                <c:pt idx="152">
                  <c:v>0.21310000000000001</c:v>
                </c:pt>
                <c:pt idx="153">
                  <c:v>0.20687</c:v>
                </c:pt>
                <c:pt idx="154">
                  <c:v>0.18658</c:v>
                </c:pt>
                <c:pt idx="155">
                  <c:v>0.16042000000000001</c:v>
                </c:pt>
                <c:pt idx="156">
                  <c:v>0.13764000000000001</c:v>
                </c:pt>
                <c:pt idx="157">
                  <c:v>0.12573999999999999</c:v>
                </c:pt>
                <c:pt idx="158">
                  <c:v>0.13233</c:v>
                </c:pt>
                <c:pt idx="159">
                  <c:v>0.15991</c:v>
                </c:pt>
                <c:pt idx="160">
                  <c:v>0.19769</c:v>
                </c:pt>
                <c:pt idx="161">
                  <c:v>0.22788</c:v>
                </c:pt>
                <c:pt idx="162">
                  <c:v>0.24493000000000001</c:v>
                </c:pt>
                <c:pt idx="163">
                  <c:v>0.26103999999999999</c:v>
                </c:pt>
                <c:pt idx="164">
                  <c:v>0.28642000000000001</c:v>
                </c:pt>
                <c:pt idx="165">
                  <c:v>0.31201000000000001</c:v>
                </c:pt>
                <c:pt idx="166">
                  <c:v>0.32146000000000002</c:v>
                </c:pt>
                <c:pt idx="167">
                  <c:v>0.314</c:v>
                </c:pt>
                <c:pt idx="168">
                  <c:v>0.30370999999999998</c:v>
                </c:pt>
                <c:pt idx="169">
                  <c:v>0.30009999999999998</c:v>
                </c:pt>
                <c:pt idx="170">
                  <c:v>0.30373</c:v>
                </c:pt>
                <c:pt idx="171">
                  <c:v>0.31907999999999997</c:v>
                </c:pt>
                <c:pt idx="172">
                  <c:v>0.35413</c:v>
                </c:pt>
                <c:pt idx="173">
                  <c:v>0.40165000000000001</c:v>
                </c:pt>
                <c:pt idx="174">
                  <c:v>0.43646000000000001</c:v>
                </c:pt>
                <c:pt idx="175">
                  <c:v>0.44094</c:v>
                </c:pt>
                <c:pt idx="176">
                  <c:v>0.4229</c:v>
                </c:pt>
                <c:pt idx="177">
                  <c:v>0.40017999999999998</c:v>
                </c:pt>
                <c:pt idx="178">
                  <c:v>0.37890000000000001</c:v>
                </c:pt>
                <c:pt idx="179">
                  <c:v>0.35749999999999998</c:v>
                </c:pt>
                <c:pt idx="180">
                  <c:v>0.34028000000000003</c:v>
                </c:pt>
                <c:pt idx="181">
                  <c:v>0.33044000000000001</c:v>
                </c:pt>
                <c:pt idx="182">
                  <c:v>0.31763999999999998</c:v>
                </c:pt>
                <c:pt idx="183">
                  <c:v>0.29110000000000003</c:v>
                </c:pt>
                <c:pt idx="184">
                  <c:v>0.26368000000000003</c:v>
                </c:pt>
                <c:pt idx="185">
                  <c:v>0.26407000000000003</c:v>
                </c:pt>
                <c:pt idx="186">
                  <c:v>0.30153999999999997</c:v>
                </c:pt>
                <c:pt idx="187">
                  <c:v>0.35349000000000003</c:v>
                </c:pt>
                <c:pt idx="188">
                  <c:v>0.39311000000000001</c:v>
                </c:pt>
                <c:pt idx="189">
                  <c:v>0.41553000000000001</c:v>
                </c:pt>
                <c:pt idx="190">
                  <c:v>0.43120999999999998</c:v>
                </c:pt>
                <c:pt idx="191">
                  <c:v>0.44900000000000001</c:v>
                </c:pt>
                <c:pt idx="192">
                  <c:v>0.47628999999999999</c:v>
                </c:pt>
                <c:pt idx="193">
                  <c:v>0.52185000000000004</c:v>
                </c:pt>
                <c:pt idx="194">
                  <c:v>0.58250000000000002</c:v>
                </c:pt>
                <c:pt idx="195">
                  <c:v>0.63454999999999995</c:v>
                </c:pt>
                <c:pt idx="196">
                  <c:v>0.65556999999999999</c:v>
                </c:pt>
                <c:pt idx="197">
                  <c:v>0.65219000000000005</c:v>
                </c:pt>
                <c:pt idx="198">
                  <c:v>0.65151000000000003</c:v>
                </c:pt>
                <c:pt idx="199">
                  <c:v>0.66573000000000004</c:v>
                </c:pt>
                <c:pt idx="200">
                  <c:v>0.68140999999999996</c:v>
                </c:pt>
                <c:pt idx="201">
                  <c:v>0.68647999999999998</c:v>
                </c:pt>
                <c:pt idx="202">
                  <c:v>0.69138999999999995</c:v>
                </c:pt>
                <c:pt idx="203">
                  <c:v>0.71333000000000002</c:v>
                </c:pt>
                <c:pt idx="204">
                  <c:v>0.74987000000000004</c:v>
                </c:pt>
                <c:pt idx="205">
                  <c:v>0.78017999999999998</c:v>
                </c:pt>
                <c:pt idx="206">
                  <c:v>0.78747999999999996</c:v>
                </c:pt>
                <c:pt idx="207">
                  <c:v>0.77122000000000002</c:v>
                </c:pt>
                <c:pt idx="208">
                  <c:v>0.74097000000000002</c:v>
                </c:pt>
                <c:pt idx="209">
                  <c:v>0.70877999999999997</c:v>
                </c:pt>
                <c:pt idx="210">
                  <c:v>0.68689</c:v>
                </c:pt>
                <c:pt idx="211">
                  <c:v>0.68298999999999999</c:v>
                </c:pt>
                <c:pt idx="212">
                  <c:v>0.69445999999999997</c:v>
                </c:pt>
                <c:pt idx="213">
                  <c:v>0.71194000000000002</c:v>
                </c:pt>
                <c:pt idx="214">
                  <c:v>0.73021000000000003</c:v>
                </c:pt>
                <c:pt idx="215">
                  <c:v>0.74990999999999997</c:v>
                </c:pt>
                <c:pt idx="216">
                  <c:v>0.76632</c:v>
                </c:pt>
                <c:pt idx="217">
                  <c:v>0.76376999999999995</c:v>
                </c:pt>
                <c:pt idx="218">
                  <c:v>0.72919</c:v>
                </c:pt>
                <c:pt idx="219">
                  <c:v>0.67088000000000003</c:v>
                </c:pt>
                <c:pt idx="220">
                  <c:v>0.61704999999999999</c:v>
                </c:pt>
                <c:pt idx="221">
                  <c:v>0.59177000000000002</c:v>
                </c:pt>
                <c:pt idx="222">
                  <c:v>0.59440999999999999</c:v>
                </c:pt>
                <c:pt idx="223">
                  <c:v>0.60507</c:v>
                </c:pt>
                <c:pt idx="224">
                  <c:v>0.60604000000000002</c:v>
                </c:pt>
                <c:pt idx="225">
                  <c:v>0.59180999999999995</c:v>
                </c:pt>
                <c:pt idx="226">
                  <c:v>0.56120999999999999</c:v>
                </c:pt>
                <c:pt idx="227">
                  <c:v>0.51266</c:v>
                </c:pt>
                <c:pt idx="228">
                  <c:v>0.45405000000000001</c:v>
                </c:pt>
                <c:pt idx="229">
                  <c:v>0.40633999999999998</c:v>
                </c:pt>
                <c:pt idx="230">
                  <c:v>0.38339000000000001</c:v>
                </c:pt>
                <c:pt idx="231">
                  <c:v>0.37192999999999998</c:v>
                </c:pt>
                <c:pt idx="232">
                  <c:v>0.34755999999999998</c:v>
                </c:pt>
                <c:pt idx="233">
                  <c:v>0.31125999999999998</c:v>
                </c:pt>
                <c:pt idx="234">
                  <c:v>0.29249999999999998</c:v>
                </c:pt>
                <c:pt idx="235">
                  <c:v>0.30791000000000002</c:v>
                </c:pt>
                <c:pt idx="236">
                  <c:v>0.33290999999999998</c:v>
                </c:pt>
                <c:pt idx="237">
                  <c:v>0.32977000000000001</c:v>
                </c:pt>
                <c:pt idx="238">
                  <c:v>0.29426000000000002</c:v>
                </c:pt>
                <c:pt idx="239">
                  <c:v>0.25641000000000003</c:v>
                </c:pt>
                <c:pt idx="240">
                  <c:v>0.23871000000000001</c:v>
                </c:pt>
                <c:pt idx="241">
                  <c:v>0.23239000000000001</c:v>
                </c:pt>
                <c:pt idx="242">
                  <c:v>0.21795999999999999</c:v>
                </c:pt>
                <c:pt idx="243">
                  <c:v>0.19214000000000001</c:v>
                </c:pt>
                <c:pt idx="244">
                  <c:v>0.16483999999999999</c:v>
                </c:pt>
                <c:pt idx="245">
                  <c:v>0.14086000000000001</c:v>
                </c:pt>
                <c:pt idx="246">
                  <c:v>0.11719</c:v>
                </c:pt>
                <c:pt idx="247">
                  <c:v>9.4839999999999994E-2</c:v>
                </c:pt>
                <c:pt idx="248">
                  <c:v>8.2701999999999998E-2</c:v>
                </c:pt>
                <c:pt idx="249">
                  <c:v>8.7444999999999995E-2</c:v>
                </c:pt>
                <c:pt idx="250">
                  <c:v>0.10390000000000001</c:v>
                </c:pt>
                <c:pt idx="251">
                  <c:v>0.11729000000000001</c:v>
                </c:pt>
                <c:pt idx="252">
                  <c:v>0.11458</c:v>
                </c:pt>
                <c:pt idx="253">
                  <c:v>9.4448000000000004E-2</c:v>
                </c:pt>
                <c:pt idx="254">
                  <c:v>6.7090999999999998E-2</c:v>
                </c:pt>
                <c:pt idx="255">
                  <c:v>4.4451999999999998E-2</c:v>
                </c:pt>
                <c:pt idx="256">
                  <c:v>3.2282999999999999E-2</c:v>
                </c:pt>
                <c:pt idx="257">
                  <c:v>3.2278000000000001E-2</c:v>
                </c:pt>
                <c:pt idx="258">
                  <c:v>4.6698999999999997E-2</c:v>
                </c:pt>
                <c:pt idx="259">
                  <c:v>7.4316999999999994E-2</c:v>
                </c:pt>
                <c:pt idx="260">
                  <c:v>0.10369</c:v>
                </c:pt>
                <c:pt idx="261">
                  <c:v>0.11867999999999999</c:v>
                </c:pt>
                <c:pt idx="262">
                  <c:v>0.11325</c:v>
                </c:pt>
                <c:pt idx="263">
                  <c:v>9.6629000000000007E-2</c:v>
                </c:pt>
                <c:pt idx="264">
                  <c:v>8.3743999999999999E-2</c:v>
                </c:pt>
                <c:pt idx="265">
                  <c:v>8.5217000000000001E-2</c:v>
                </c:pt>
                <c:pt idx="266">
                  <c:v>0.10523</c:v>
                </c:pt>
                <c:pt idx="267">
                  <c:v>0.14035</c:v>
                </c:pt>
                <c:pt idx="268">
                  <c:v>0.17796999999999999</c:v>
                </c:pt>
                <c:pt idx="269">
                  <c:v>0.20316999999999999</c:v>
                </c:pt>
                <c:pt idx="270">
                  <c:v>0.20992</c:v>
                </c:pt>
                <c:pt idx="271">
                  <c:v>0.19999</c:v>
                </c:pt>
                <c:pt idx="272">
                  <c:v>0.17147000000000001</c:v>
                </c:pt>
                <c:pt idx="273">
                  <c:v>0.12010999999999999</c:v>
                </c:pt>
                <c:pt idx="274">
                  <c:v>5.6134000000000003E-2</c:v>
                </c:pt>
                <c:pt idx="275">
                  <c:v>5.1399000000000002E-3</c:v>
                </c:pt>
                <c:pt idx="276">
                  <c:v>-1.9684E-2</c:v>
                </c:pt>
                <c:pt idx="277">
                  <c:v>-3.6808E-2</c:v>
                </c:pt>
                <c:pt idx="278">
                  <c:v>-7.2543999999999997E-2</c:v>
                </c:pt>
                <c:pt idx="279">
                  <c:v>-0.12275</c:v>
                </c:pt>
                <c:pt idx="280">
                  <c:v>-0.15548999999999999</c:v>
                </c:pt>
                <c:pt idx="281">
                  <c:v>-0.15365999999999999</c:v>
                </c:pt>
                <c:pt idx="282">
                  <c:v>-0.13858000000000001</c:v>
                </c:pt>
                <c:pt idx="283">
                  <c:v>-0.14287</c:v>
                </c:pt>
                <c:pt idx="284">
                  <c:v>-0.17074</c:v>
                </c:pt>
                <c:pt idx="285">
                  <c:v>-0.19708999999999999</c:v>
                </c:pt>
                <c:pt idx="286">
                  <c:v>-0.20119999999999999</c:v>
                </c:pt>
                <c:pt idx="287">
                  <c:v>-0.18934999999999999</c:v>
                </c:pt>
                <c:pt idx="288">
                  <c:v>-0.18192</c:v>
                </c:pt>
                <c:pt idx="289">
                  <c:v>-0.18690000000000001</c:v>
                </c:pt>
                <c:pt idx="290">
                  <c:v>-0.19317999999999999</c:v>
                </c:pt>
                <c:pt idx="291">
                  <c:v>-0.18798000000000001</c:v>
                </c:pt>
                <c:pt idx="292">
                  <c:v>-0.17368</c:v>
                </c:pt>
                <c:pt idx="293">
                  <c:v>-0.16400000000000001</c:v>
                </c:pt>
                <c:pt idx="294">
                  <c:v>-0.16746</c:v>
                </c:pt>
                <c:pt idx="295">
                  <c:v>-0.18088000000000001</c:v>
                </c:pt>
                <c:pt idx="296">
                  <c:v>-0.19792999999999999</c:v>
                </c:pt>
                <c:pt idx="297">
                  <c:v>-0.21640999999999999</c:v>
                </c:pt>
                <c:pt idx="298">
                  <c:v>-0.23402999999999999</c:v>
                </c:pt>
                <c:pt idx="299">
                  <c:v>-0.24457999999999999</c:v>
                </c:pt>
                <c:pt idx="300">
                  <c:v>-0.24429000000000001</c:v>
                </c:pt>
                <c:pt idx="301">
                  <c:v>-0.23732</c:v>
                </c:pt>
                <c:pt idx="302">
                  <c:v>-0.22836999999999999</c:v>
                </c:pt>
                <c:pt idx="303">
                  <c:v>-0.21418000000000001</c:v>
                </c:pt>
                <c:pt idx="304">
                  <c:v>-0.19025</c:v>
                </c:pt>
                <c:pt idx="305">
                  <c:v>-0.16300000000000001</c:v>
                </c:pt>
                <c:pt idx="306">
                  <c:v>-0.14616000000000001</c:v>
                </c:pt>
                <c:pt idx="307">
                  <c:v>-0.14618</c:v>
                </c:pt>
                <c:pt idx="308">
                  <c:v>-0.15945999999999999</c:v>
                </c:pt>
                <c:pt idx="309">
                  <c:v>-0.18198</c:v>
                </c:pt>
                <c:pt idx="310">
                  <c:v>-0.21015</c:v>
                </c:pt>
                <c:pt idx="311">
                  <c:v>-0.23196</c:v>
                </c:pt>
                <c:pt idx="312">
                  <c:v>-0.23125999999999999</c:v>
                </c:pt>
                <c:pt idx="313">
                  <c:v>-0.20716000000000001</c:v>
                </c:pt>
                <c:pt idx="314">
                  <c:v>-0.17857999999999999</c:v>
                </c:pt>
                <c:pt idx="315">
                  <c:v>-0.16253000000000001</c:v>
                </c:pt>
                <c:pt idx="316">
                  <c:v>-0.15695000000000001</c:v>
                </c:pt>
                <c:pt idx="317">
                  <c:v>-0.15245</c:v>
                </c:pt>
                <c:pt idx="318">
                  <c:v>-0.15007000000000001</c:v>
                </c:pt>
                <c:pt idx="319">
                  <c:v>-0.15434</c:v>
                </c:pt>
                <c:pt idx="320">
                  <c:v>-0.15589</c:v>
                </c:pt>
                <c:pt idx="321">
                  <c:v>-0.13796</c:v>
                </c:pt>
                <c:pt idx="322">
                  <c:v>-0.10113</c:v>
                </c:pt>
                <c:pt idx="323">
                  <c:v>-6.7595000000000002E-2</c:v>
                </c:pt>
                <c:pt idx="324">
                  <c:v>-5.5398000000000003E-2</c:v>
                </c:pt>
                <c:pt idx="325">
                  <c:v>-5.7451000000000002E-2</c:v>
                </c:pt>
                <c:pt idx="326">
                  <c:v>-5.3453000000000001E-2</c:v>
                </c:pt>
                <c:pt idx="327">
                  <c:v>-3.7491999999999998E-2</c:v>
                </c:pt>
                <c:pt idx="328">
                  <c:v>-2.5707000000000001E-2</c:v>
                </c:pt>
                <c:pt idx="329">
                  <c:v>-3.5296000000000001E-2</c:v>
                </c:pt>
                <c:pt idx="330">
                  <c:v>-6.0957999999999998E-2</c:v>
                </c:pt>
                <c:pt idx="331">
                  <c:v>-7.8592999999999996E-2</c:v>
                </c:pt>
                <c:pt idx="332">
                  <c:v>-7.4847999999999998E-2</c:v>
                </c:pt>
                <c:pt idx="333">
                  <c:v>-6.6506999999999997E-2</c:v>
                </c:pt>
                <c:pt idx="334">
                  <c:v>-8.0244999999999997E-2</c:v>
                </c:pt>
                <c:pt idx="335">
                  <c:v>-0.11482000000000001</c:v>
                </c:pt>
                <c:pt idx="336">
                  <c:v>-0.13919999999999999</c:v>
                </c:pt>
                <c:pt idx="337">
                  <c:v>-0.13547000000000001</c:v>
                </c:pt>
                <c:pt idx="338">
                  <c:v>-0.12789</c:v>
                </c:pt>
                <c:pt idx="339">
                  <c:v>-0.15307999999999999</c:v>
                </c:pt>
                <c:pt idx="340">
                  <c:v>-0.21132000000000001</c:v>
                </c:pt>
                <c:pt idx="341">
                  <c:v>-0.26819999999999999</c:v>
                </c:pt>
                <c:pt idx="342">
                  <c:v>-0.30049999999999999</c:v>
                </c:pt>
                <c:pt idx="343">
                  <c:v>-0.31653999999999999</c:v>
                </c:pt>
                <c:pt idx="344">
                  <c:v>-0.32691999999999999</c:v>
                </c:pt>
                <c:pt idx="345">
                  <c:v>-0.32003999999999999</c:v>
                </c:pt>
                <c:pt idx="346">
                  <c:v>-0.28338000000000002</c:v>
                </c:pt>
                <c:pt idx="347">
                  <c:v>-0.23361999999999999</c:v>
                </c:pt>
                <c:pt idx="348">
                  <c:v>-0.20499999999999999</c:v>
                </c:pt>
                <c:pt idx="349">
                  <c:v>-0.21134</c:v>
                </c:pt>
                <c:pt idx="350">
                  <c:v>-0.23463999999999999</c:v>
                </c:pt>
                <c:pt idx="351">
                  <c:v>-0.25076999999999999</c:v>
                </c:pt>
                <c:pt idx="352">
                  <c:v>-0.25373000000000001</c:v>
                </c:pt>
                <c:pt idx="353">
                  <c:v>-0.25237999999999999</c:v>
                </c:pt>
                <c:pt idx="354">
                  <c:v>-0.25413000000000002</c:v>
                </c:pt>
                <c:pt idx="355">
                  <c:v>-0.25918999999999998</c:v>
                </c:pt>
                <c:pt idx="356">
                  <c:v>-0.26780999999999999</c:v>
                </c:pt>
                <c:pt idx="357">
                  <c:v>-0.28638999999999998</c:v>
                </c:pt>
                <c:pt idx="358">
                  <c:v>-0.32232</c:v>
                </c:pt>
                <c:pt idx="359">
                  <c:v>-0.37152000000000002</c:v>
                </c:pt>
                <c:pt idx="360">
                  <c:v>-0.41489999999999999</c:v>
                </c:pt>
                <c:pt idx="361">
                  <c:v>-0.43345</c:v>
                </c:pt>
                <c:pt idx="362">
                  <c:v>-0.42742999999999998</c:v>
                </c:pt>
                <c:pt idx="363">
                  <c:v>-0.41477999999999998</c:v>
                </c:pt>
                <c:pt idx="364">
                  <c:v>-0.40883999999999998</c:v>
                </c:pt>
                <c:pt idx="365">
                  <c:v>-0.40505999999999998</c:v>
                </c:pt>
                <c:pt idx="366">
                  <c:v>-0.39335999999999999</c:v>
                </c:pt>
                <c:pt idx="367">
                  <c:v>-0.37530000000000002</c:v>
                </c:pt>
                <c:pt idx="368">
                  <c:v>-0.36076000000000003</c:v>
                </c:pt>
                <c:pt idx="369">
                  <c:v>-0.3518</c:v>
                </c:pt>
                <c:pt idx="370">
                  <c:v>-0.33950000000000002</c:v>
                </c:pt>
                <c:pt idx="371">
                  <c:v>-0.31740000000000002</c:v>
                </c:pt>
                <c:pt idx="372">
                  <c:v>-0.29099000000000003</c:v>
                </c:pt>
                <c:pt idx="373">
                  <c:v>-0.27091999999999999</c:v>
                </c:pt>
                <c:pt idx="374">
                  <c:v>-0.26096999999999998</c:v>
                </c:pt>
                <c:pt idx="375">
                  <c:v>-0.25650000000000001</c:v>
                </c:pt>
                <c:pt idx="376">
                  <c:v>-0.25418000000000002</c:v>
                </c:pt>
                <c:pt idx="377">
                  <c:v>-0.25990999999999997</c:v>
                </c:pt>
                <c:pt idx="378">
                  <c:v>-0.28278999999999999</c:v>
                </c:pt>
                <c:pt idx="379">
                  <c:v>-0.31956000000000001</c:v>
                </c:pt>
                <c:pt idx="380">
                  <c:v>-0.34971000000000002</c:v>
                </c:pt>
                <c:pt idx="381">
                  <c:v>-0.35235</c:v>
                </c:pt>
                <c:pt idx="382">
                  <c:v>-0.32702999999999999</c:v>
                </c:pt>
                <c:pt idx="383">
                  <c:v>-0.29215000000000002</c:v>
                </c:pt>
                <c:pt idx="384">
                  <c:v>-0.26361000000000001</c:v>
                </c:pt>
                <c:pt idx="385">
                  <c:v>-0.24282999999999999</c:v>
                </c:pt>
                <c:pt idx="386">
                  <c:v>-0.22655</c:v>
                </c:pt>
                <c:pt idx="387">
                  <c:v>-0.21848000000000001</c:v>
                </c:pt>
                <c:pt idx="388">
                  <c:v>-0.22473000000000001</c:v>
                </c:pt>
                <c:pt idx="389">
                  <c:v>-0.24364</c:v>
                </c:pt>
                <c:pt idx="390">
                  <c:v>-0.26623000000000002</c:v>
                </c:pt>
                <c:pt idx="391">
                  <c:v>-0.28306999999999999</c:v>
                </c:pt>
                <c:pt idx="392">
                  <c:v>-0.28631000000000001</c:v>
                </c:pt>
                <c:pt idx="393">
                  <c:v>-0.26962999999999998</c:v>
                </c:pt>
                <c:pt idx="394">
                  <c:v>-0.23338</c:v>
                </c:pt>
                <c:pt idx="395">
                  <c:v>-0.18847</c:v>
                </c:pt>
                <c:pt idx="396">
                  <c:v>-0.14957000000000001</c:v>
                </c:pt>
                <c:pt idx="397">
                  <c:v>-0.12322</c:v>
                </c:pt>
                <c:pt idx="398">
                  <c:v>-0.10332</c:v>
                </c:pt>
                <c:pt idx="399">
                  <c:v>-7.6968999999999996E-2</c:v>
                </c:pt>
                <c:pt idx="400">
                  <c:v>-3.4936000000000002E-2</c:v>
                </c:pt>
                <c:pt idx="401">
                  <c:v>1.8873999999999998E-2</c:v>
                </c:pt>
                <c:pt idx="402">
                  <c:v>6.7086000000000007E-2</c:v>
                </c:pt>
                <c:pt idx="403">
                  <c:v>9.2784000000000005E-2</c:v>
                </c:pt>
                <c:pt idx="404">
                  <c:v>9.6187999999999996E-2</c:v>
                </c:pt>
                <c:pt idx="405">
                  <c:v>9.3026999999999999E-2</c:v>
                </c:pt>
                <c:pt idx="406">
                  <c:v>9.5184000000000005E-2</c:v>
                </c:pt>
                <c:pt idx="407">
                  <c:v>9.9930000000000005E-2</c:v>
                </c:pt>
                <c:pt idx="408">
                  <c:v>0.10106999999999999</c:v>
                </c:pt>
                <c:pt idx="409">
                  <c:v>0.10154000000000001</c:v>
                </c:pt>
                <c:pt idx="410">
                  <c:v>0.10706</c:v>
                </c:pt>
                <c:pt idx="411">
                  <c:v>0.11362999999999999</c:v>
                </c:pt>
                <c:pt idx="412">
                  <c:v>0.11111</c:v>
                </c:pt>
                <c:pt idx="413">
                  <c:v>9.7061999999999996E-2</c:v>
                </c:pt>
                <c:pt idx="414">
                  <c:v>7.8972000000000001E-2</c:v>
                </c:pt>
                <c:pt idx="415">
                  <c:v>6.3369999999999996E-2</c:v>
                </c:pt>
                <c:pt idx="416">
                  <c:v>5.0049000000000003E-2</c:v>
                </c:pt>
                <c:pt idx="417">
                  <c:v>3.7553999999999997E-2</c:v>
                </c:pt>
                <c:pt idx="418">
                  <c:v>2.8444000000000001E-2</c:v>
                </c:pt>
                <c:pt idx="419">
                  <c:v>2.7425000000000001E-2</c:v>
                </c:pt>
                <c:pt idx="420">
                  <c:v>3.7567999999999997E-2</c:v>
                </c:pt>
                <c:pt idx="421">
                  <c:v>5.8257999999999997E-2</c:v>
                </c:pt>
                <c:pt idx="422">
                  <c:v>8.3631999999999998E-2</c:v>
                </c:pt>
                <c:pt idx="423">
                  <c:v>0.10438</c:v>
                </c:pt>
                <c:pt idx="424">
                  <c:v>0.11591</c:v>
                </c:pt>
                <c:pt idx="425">
                  <c:v>0.12439</c:v>
                </c:pt>
                <c:pt idx="426">
                  <c:v>0.13925000000000001</c:v>
                </c:pt>
                <c:pt idx="427">
                  <c:v>0.15905</c:v>
                </c:pt>
                <c:pt idx="428">
                  <c:v>0.17097999999999999</c:v>
                </c:pt>
                <c:pt idx="429">
                  <c:v>0.16799</c:v>
                </c:pt>
                <c:pt idx="430">
                  <c:v>0.16102</c:v>
                </c:pt>
                <c:pt idx="431">
                  <c:v>0.16688</c:v>
                </c:pt>
                <c:pt idx="432">
                  <c:v>0.18507000000000001</c:v>
                </c:pt>
                <c:pt idx="433">
                  <c:v>0.1951</c:v>
                </c:pt>
                <c:pt idx="434">
                  <c:v>0.18090999999999999</c:v>
                </c:pt>
                <c:pt idx="435">
                  <c:v>0.15162</c:v>
                </c:pt>
                <c:pt idx="436">
                  <c:v>0.12998999999999999</c:v>
                </c:pt>
                <c:pt idx="437">
                  <c:v>0.12339</c:v>
                </c:pt>
                <c:pt idx="438">
                  <c:v>0.11705</c:v>
                </c:pt>
                <c:pt idx="439">
                  <c:v>9.8604999999999998E-2</c:v>
                </c:pt>
                <c:pt idx="440">
                  <c:v>7.8031000000000003E-2</c:v>
                </c:pt>
                <c:pt idx="441">
                  <c:v>7.5006000000000003E-2</c:v>
                </c:pt>
                <c:pt idx="442">
                  <c:v>9.3502000000000002E-2</c:v>
                </c:pt>
                <c:pt idx="443">
                  <c:v>0.11892</c:v>
                </c:pt>
                <c:pt idx="444">
                  <c:v>0.13605</c:v>
                </c:pt>
                <c:pt idx="445">
                  <c:v>0.13900000000000001</c:v>
                </c:pt>
                <c:pt idx="446">
                  <c:v>0.12587000000000001</c:v>
                </c:pt>
                <c:pt idx="447">
                  <c:v>9.6444000000000002E-2</c:v>
                </c:pt>
                <c:pt idx="448">
                  <c:v>5.8243999999999997E-2</c:v>
                </c:pt>
                <c:pt idx="449">
                  <c:v>2.4344999999999999E-2</c:v>
                </c:pt>
                <c:pt idx="450">
                  <c:v>-7.0560999999999996E-4</c:v>
                </c:pt>
                <c:pt idx="451">
                  <c:v>-2.6602000000000001E-2</c:v>
                </c:pt>
                <c:pt idx="452">
                  <c:v>-6.4051999999999998E-2</c:v>
                </c:pt>
                <c:pt idx="453">
                  <c:v>-0.10985</c:v>
                </c:pt>
                <c:pt idx="454">
                  <c:v>-0.14832000000000001</c:v>
                </c:pt>
                <c:pt idx="455">
                  <c:v>-0.16447999999999999</c:v>
                </c:pt>
                <c:pt idx="456">
                  <c:v>-0.15465999999999999</c:v>
                </c:pt>
                <c:pt idx="457">
                  <c:v>-0.12886</c:v>
                </c:pt>
                <c:pt idx="458">
                  <c:v>-0.10427</c:v>
                </c:pt>
                <c:pt idx="459">
                  <c:v>-9.2161999999999994E-2</c:v>
                </c:pt>
                <c:pt idx="460">
                  <c:v>-8.9072999999999999E-2</c:v>
                </c:pt>
                <c:pt idx="461">
                  <c:v>-8.3664000000000002E-2</c:v>
                </c:pt>
                <c:pt idx="462">
                  <c:v>-7.0888000000000007E-2</c:v>
                </c:pt>
                <c:pt idx="463">
                  <c:v>-5.4507E-2</c:v>
                </c:pt>
                <c:pt idx="464">
                  <c:v>-3.8561999999999999E-2</c:v>
                </c:pt>
                <c:pt idx="465">
                  <c:v>-2.6006999999999999E-2</c:v>
                </c:pt>
                <c:pt idx="466">
                  <c:v>-2.5144E-2</c:v>
                </c:pt>
                <c:pt idx="467">
                  <c:v>-4.4282000000000002E-2</c:v>
                </c:pt>
                <c:pt idx="468">
                  <c:v>-7.4928999999999996E-2</c:v>
                </c:pt>
                <c:pt idx="469">
                  <c:v>-9.2537999999999995E-2</c:v>
                </c:pt>
                <c:pt idx="470">
                  <c:v>-8.3706000000000003E-2</c:v>
                </c:pt>
                <c:pt idx="471">
                  <c:v>-6.3697000000000004E-2</c:v>
                </c:pt>
                <c:pt idx="472">
                  <c:v>-5.4786000000000001E-2</c:v>
                </c:pt>
                <c:pt idx="473">
                  <c:v>-5.3337000000000002E-2</c:v>
                </c:pt>
                <c:pt idx="474">
                  <c:v>-3.4582000000000002E-2</c:v>
                </c:pt>
                <c:pt idx="475">
                  <c:v>8.4252000000000007E-3</c:v>
                </c:pt>
                <c:pt idx="476">
                  <c:v>4.6686999999999999E-2</c:v>
                </c:pt>
                <c:pt idx="477">
                  <c:v>4.7531999999999998E-2</c:v>
                </c:pt>
                <c:pt idx="478">
                  <c:v>1.8186000000000001E-2</c:v>
                </c:pt>
                <c:pt idx="479">
                  <c:v>2.9602999999999999E-3</c:v>
                </c:pt>
                <c:pt idx="480">
                  <c:v>3.3368000000000002E-2</c:v>
                </c:pt>
                <c:pt idx="481">
                  <c:v>9.0609999999999996E-2</c:v>
                </c:pt>
                <c:pt idx="482">
                  <c:v>0.12681999999999999</c:v>
                </c:pt>
                <c:pt idx="483">
                  <c:v>0.11971999999999999</c:v>
                </c:pt>
                <c:pt idx="484">
                  <c:v>9.4219999999999998E-2</c:v>
                </c:pt>
                <c:pt idx="485">
                  <c:v>8.7284E-2</c:v>
                </c:pt>
                <c:pt idx="486">
                  <c:v>0.10409</c:v>
                </c:pt>
                <c:pt idx="487">
                  <c:v>0.11941</c:v>
                </c:pt>
                <c:pt idx="488">
                  <c:v>0.11397</c:v>
                </c:pt>
                <c:pt idx="489">
                  <c:v>9.3654000000000001E-2</c:v>
                </c:pt>
                <c:pt idx="490">
                  <c:v>7.3412000000000005E-2</c:v>
                </c:pt>
                <c:pt idx="491">
                  <c:v>5.9026000000000002E-2</c:v>
                </c:pt>
                <c:pt idx="492">
                  <c:v>5.1423999999999997E-2</c:v>
                </c:pt>
                <c:pt idx="493">
                  <c:v>5.6211999999999998E-2</c:v>
                </c:pt>
                <c:pt idx="494">
                  <c:v>7.7148999999999995E-2</c:v>
                </c:pt>
                <c:pt idx="495">
                  <c:v>0.10607999999999999</c:v>
                </c:pt>
                <c:pt idx="496">
                  <c:v>0.12997</c:v>
                </c:pt>
                <c:pt idx="497">
                  <c:v>0.14546000000000001</c:v>
                </c:pt>
                <c:pt idx="498">
                  <c:v>0.15786</c:v>
                </c:pt>
                <c:pt idx="499">
                  <c:v>0.16757</c:v>
                </c:pt>
                <c:pt idx="500">
                  <c:v>0.16686000000000001</c:v>
                </c:pt>
                <c:pt idx="501">
                  <c:v>0.1512</c:v>
                </c:pt>
                <c:pt idx="502">
                  <c:v>0.12567999999999999</c:v>
                </c:pt>
                <c:pt idx="503">
                  <c:v>9.8089999999999997E-2</c:v>
                </c:pt>
                <c:pt idx="504">
                  <c:v>7.2208999999999995E-2</c:v>
                </c:pt>
                <c:pt idx="505">
                  <c:v>5.1757999999999998E-2</c:v>
                </c:pt>
                <c:pt idx="506">
                  <c:v>4.4220000000000002E-2</c:v>
                </c:pt>
                <c:pt idx="507">
                  <c:v>5.4433000000000002E-2</c:v>
                </c:pt>
                <c:pt idx="508">
                  <c:v>7.7814999999999995E-2</c:v>
                </c:pt>
                <c:pt idx="509">
                  <c:v>0.10645</c:v>
                </c:pt>
                <c:pt idx="510">
                  <c:v>0.13980999999999999</c:v>
                </c:pt>
                <c:pt idx="511">
                  <c:v>0.18184</c:v>
                </c:pt>
                <c:pt idx="512">
                  <c:v>0.22689999999999999</c:v>
                </c:pt>
                <c:pt idx="513">
                  <c:v>0.25738</c:v>
                </c:pt>
                <c:pt idx="514">
                  <c:v>0.26046000000000002</c:v>
                </c:pt>
                <c:pt idx="515">
                  <c:v>0.24221999999999999</c:v>
                </c:pt>
                <c:pt idx="516">
                  <c:v>0.21940999999999999</c:v>
                </c:pt>
                <c:pt idx="517">
                  <c:v>0.20108000000000001</c:v>
                </c:pt>
                <c:pt idx="518">
                  <c:v>0.18509999999999999</c:v>
                </c:pt>
                <c:pt idx="519">
                  <c:v>0.16997999999999999</c:v>
                </c:pt>
                <c:pt idx="520">
                  <c:v>0.16077</c:v>
                </c:pt>
                <c:pt idx="521">
                  <c:v>0.1613</c:v>
                </c:pt>
                <c:pt idx="522">
                  <c:v>0.1673</c:v>
                </c:pt>
                <c:pt idx="523">
                  <c:v>0.17036000000000001</c:v>
                </c:pt>
                <c:pt idx="524">
                  <c:v>0.16486000000000001</c:v>
                </c:pt>
                <c:pt idx="525">
                  <c:v>0.14985000000000001</c:v>
                </c:pt>
                <c:pt idx="526">
                  <c:v>0.12947</c:v>
                </c:pt>
                <c:pt idx="527">
                  <c:v>0.11287</c:v>
                </c:pt>
                <c:pt idx="528">
                  <c:v>0.10728</c:v>
                </c:pt>
                <c:pt idx="529">
                  <c:v>0.1085</c:v>
                </c:pt>
                <c:pt idx="530">
                  <c:v>0.10458000000000001</c:v>
                </c:pt>
                <c:pt idx="531">
                  <c:v>9.2176999999999995E-2</c:v>
                </c:pt>
                <c:pt idx="532">
                  <c:v>8.1155000000000005E-2</c:v>
                </c:pt>
                <c:pt idx="533">
                  <c:v>7.7365000000000003E-2</c:v>
                </c:pt>
                <c:pt idx="534">
                  <c:v>7.0058999999999996E-2</c:v>
                </c:pt>
                <c:pt idx="535">
                  <c:v>4.7044000000000002E-2</c:v>
                </c:pt>
                <c:pt idx="536">
                  <c:v>1.5601E-2</c:v>
                </c:pt>
                <c:pt idx="537">
                  <c:v>-6.4443E-3</c:v>
                </c:pt>
                <c:pt idx="538">
                  <c:v>-1.8976E-2</c:v>
                </c:pt>
                <c:pt idx="539">
                  <c:v>-4.2395000000000002E-2</c:v>
                </c:pt>
                <c:pt idx="540">
                  <c:v>-8.6933999999999997E-2</c:v>
                </c:pt>
                <c:pt idx="541">
                  <c:v>-0.13413</c:v>
                </c:pt>
                <c:pt idx="542">
                  <c:v>-0.16083</c:v>
                </c:pt>
                <c:pt idx="543">
                  <c:v>-0.17201</c:v>
                </c:pt>
                <c:pt idx="544">
                  <c:v>-0.19378999999999999</c:v>
                </c:pt>
                <c:pt idx="545">
                  <c:v>-0.23588000000000001</c:v>
                </c:pt>
                <c:pt idx="546">
                  <c:v>-0.27698</c:v>
                </c:pt>
                <c:pt idx="547">
                  <c:v>-0.29196</c:v>
                </c:pt>
                <c:pt idx="548">
                  <c:v>-0.28119</c:v>
                </c:pt>
                <c:pt idx="549">
                  <c:v>-0.26380999999999999</c:v>
                </c:pt>
                <c:pt idx="550">
                  <c:v>-0.251</c:v>
                </c:pt>
                <c:pt idx="551">
                  <c:v>-0.23794999999999999</c:v>
                </c:pt>
                <c:pt idx="552">
                  <c:v>-0.21873999999999999</c:v>
                </c:pt>
                <c:pt idx="553">
                  <c:v>-0.19642000000000001</c:v>
                </c:pt>
                <c:pt idx="554">
                  <c:v>-0.17668</c:v>
                </c:pt>
                <c:pt idx="555">
                  <c:v>-0.16155</c:v>
                </c:pt>
                <c:pt idx="556">
                  <c:v>-0.15212000000000001</c:v>
                </c:pt>
                <c:pt idx="557">
                  <c:v>-0.14851</c:v>
                </c:pt>
                <c:pt idx="558">
                  <c:v>-0.14276</c:v>
                </c:pt>
                <c:pt idx="559">
                  <c:v>-0.12105</c:v>
                </c:pt>
                <c:pt idx="560">
                  <c:v>-8.0684000000000006E-2</c:v>
                </c:pt>
                <c:pt idx="561">
                  <c:v>-3.8054999999999999E-2</c:v>
                </c:pt>
                <c:pt idx="562">
                  <c:v>-1.0529E-2</c:v>
                </c:pt>
                <c:pt idx="563">
                  <c:v>5.5684000000000003E-3</c:v>
                </c:pt>
                <c:pt idx="564">
                  <c:v>2.9461999999999999E-2</c:v>
                </c:pt>
                <c:pt idx="565">
                  <c:v>7.0164000000000004E-2</c:v>
                </c:pt>
                <c:pt idx="566">
                  <c:v>0.11515</c:v>
                </c:pt>
                <c:pt idx="567">
                  <c:v>0.14510999999999999</c:v>
                </c:pt>
                <c:pt idx="568">
                  <c:v>0.15239</c:v>
                </c:pt>
                <c:pt idx="569">
                  <c:v>0.14344000000000001</c:v>
                </c:pt>
                <c:pt idx="570">
                  <c:v>0.13037000000000001</c:v>
                </c:pt>
                <c:pt idx="571">
                  <c:v>0.12331</c:v>
                </c:pt>
                <c:pt idx="572">
                  <c:v>0.12573000000000001</c:v>
                </c:pt>
                <c:pt idx="573">
                  <c:v>0.13211999999999999</c:v>
                </c:pt>
                <c:pt idx="574">
                  <c:v>0.13139999999999999</c:v>
                </c:pt>
                <c:pt idx="575">
                  <c:v>0.11566</c:v>
                </c:pt>
                <c:pt idx="576">
                  <c:v>8.6957999999999994E-2</c:v>
                </c:pt>
                <c:pt idx="577">
                  <c:v>5.5454999999999997E-2</c:v>
                </c:pt>
                <c:pt idx="578">
                  <c:v>3.0380000000000001E-2</c:v>
                </c:pt>
                <c:pt idx="579">
                  <c:v>1.2229E-2</c:v>
                </c:pt>
                <c:pt idx="580">
                  <c:v>-4.1092999999999998E-3</c:v>
                </c:pt>
                <c:pt idx="581">
                  <c:v>-1.6971E-2</c:v>
                </c:pt>
                <c:pt idx="582">
                  <c:v>-1.4540000000000001E-2</c:v>
                </c:pt>
                <c:pt idx="583">
                  <c:v>7.0124999999999996E-3</c:v>
                </c:pt>
                <c:pt idx="584">
                  <c:v>2.5041999999999998E-2</c:v>
                </c:pt>
                <c:pt idx="585">
                  <c:v>5.5182E-3</c:v>
                </c:pt>
                <c:pt idx="586">
                  <c:v>-5.7230000000000003E-2</c:v>
                </c:pt>
                <c:pt idx="587">
                  <c:v>-0.12820000000000001</c:v>
                </c:pt>
                <c:pt idx="588">
                  <c:v>-0.16805</c:v>
                </c:pt>
                <c:pt idx="589">
                  <c:v>-0.17111000000000001</c:v>
                </c:pt>
                <c:pt idx="590">
                  <c:v>-0.15773999999999999</c:v>
                </c:pt>
                <c:pt idx="591">
                  <c:v>-0.14222000000000001</c:v>
                </c:pt>
                <c:pt idx="592">
                  <c:v>-0.12590000000000001</c:v>
                </c:pt>
                <c:pt idx="593">
                  <c:v>-0.11427</c:v>
                </c:pt>
                <c:pt idx="594">
                  <c:v>-0.11816</c:v>
                </c:pt>
                <c:pt idx="595">
                  <c:v>-0.13542000000000001</c:v>
                </c:pt>
                <c:pt idx="596">
                  <c:v>-0.14751</c:v>
                </c:pt>
                <c:pt idx="597">
                  <c:v>-0.13919000000000001</c:v>
                </c:pt>
                <c:pt idx="598">
                  <c:v>-0.11073</c:v>
                </c:pt>
                <c:pt idx="599">
                  <c:v>-6.9508E-2</c:v>
                </c:pt>
                <c:pt idx="600">
                  <c:v>-2.2287999999999999E-2</c:v>
                </c:pt>
                <c:pt idx="601">
                  <c:v>2.1326000000000001E-2</c:v>
                </c:pt>
                <c:pt idx="602">
                  <c:v>4.9953999999999998E-2</c:v>
                </c:pt>
                <c:pt idx="603">
                  <c:v>5.9555999999999998E-2</c:v>
                </c:pt>
                <c:pt idx="604">
                  <c:v>5.2538000000000001E-2</c:v>
                </c:pt>
                <c:pt idx="605">
                  <c:v>2.6327E-2</c:v>
                </c:pt>
                <c:pt idx="606">
                  <c:v>-2.486E-2</c:v>
                </c:pt>
                <c:pt idx="607">
                  <c:v>-9.2148999999999995E-2</c:v>
                </c:pt>
                <c:pt idx="608">
                  <c:v>-0.14699000000000001</c:v>
                </c:pt>
                <c:pt idx="609">
                  <c:v>-0.16189000000000001</c:v>
                </c:pt>
                <c:pt idx="610">
                  <c:v>-0.13183</c:v>
                </c:pt>
                <c:pt idx="611">
                  <c:v>-7.4002999999999999E-2</c:v>
                </c:pt>
                <c:pt idx="612">
                  <c:v>-1.4625000000000001E-2</c:v>
                </c:pt>
                <c:pt idx="613">
                  <c:v>2.3321999999999999E-2</c:v>
                </c:pt>
                <c:pt idx="614">
                  <c:v>3.1469999999999998E-2</c:v>
                </c:pt>
                <c:pt idx="615">
                  <c:v>2.2152000000000002E-2</c:v>
                </c:pt>
                <c:pt idx="616">
                  <c:v>1.7187999999999998E-2</c:v>
                </c:pt>
                <c:pt idx="617">
                  <c:v>2.7706000000000001E-2</c:v>
                </c:pt>
                <c:pt idx="618">
                  <c:v>5.0535999999999998E-2</c:v>
                </c:pt>
                <c:pt idx="619">
                  <c:v>8.1674999999999998E-2</c:v>
                </c:pt>
                <c:pt idx="620">
                  <c:v>0.11967999999999999</c:v>
                </c:pt>
                <c:pt idx="621">
                  <c:v>0.15432999999999999</c:v>
                </c:pt>
                <c:pt idx="622">
                  <c:v>0.16877</c:v>
                </c:pt>
                <c:pt idx="623">
                  <c:v>0.16191</c:v>
                </c:pt>
                <c:pt idx="624">
                  <c:v>0.15570000000000001</c:v>
                </c:pt>
                <c:pt idx="625">
                  <c:v>0.16933000000000001</c:v>
                </c:pt>
                <c:pt idx="626">
                  <c:v>0.19564000000000001</c:v>
                </c:pt>
                <c:pt idx="627">
                  <c:v>0.21417</c:v>
                </c:pt>
                <c:pt idx="628">
                  <c:v>0.21981999999999999</c:v>
                </c:pt>
                <c:pt idx="629">
                  <c:v>0.22647</c:v>
                </c:pt>
                <c:pt idx="630">
                  <c:v>0.24576000000000001</c:v>
                </c:pt>
                <c:pt idx="631">
                  <c:v>0.27307999999999999</c:v>
                </c:pt>
                <c:pt idx="632">
                  <c:v>0.29455999999999999</c:v>
                </c:pt>
                <c:pt idx="633">
                  <c:v>0.30125999999999997</c:v>
                </c:pt>
                <c:pt idx="634">
                  <c:v>0.29654999999999998</c:v>
                </c:pt>
                <c:pt idx="635">
                  <c:v>0.29216999999999999</c:v>
                </c:pt>
                <c:pt idx="636">
                  <c:v>0.29507</c:v>
                </c:pt>
                <c:pt idx="637">
                  <c:v>0.29868</c:v>
                </c:pt>
                <c:pt idx="638">
                  <c:v>0.29354999999999998</c:v>
                </c:pt>
                <c:pt idx="639">
                  <c:v>0.28620000000000001</c:v>
                </c:pt>
                <c:pt idx="640">
                  <c:v>0.29511999999999999</c:v>
                </c:pt>
                <c:pt idx="641">
                  <c:v>0.32307000000000002</c:v>
                </c:pt>
                <c:pt idx="642">
                  <c:v>0.34693000000000002</c:v>
                </c:pt>
                <c:pt idx="643">
                  <c:v>0.34584999999999999</c:v>
                </c:pt>
                <c:pt idx="644">
                  <c:v>0.32906000000000002</c:v>
                </c:pt>
                <c:pt idx="645">
                  <c:v>0.32135000000000002</c:v>
                </c:pt>
                <c:pt idx="646">
                  <c:v>0.32741999999999999</c:v>
                </c:pt>
                <c:pt idx="647">
                  <c:v>0.32740999999999998</c:v>
                </c:pt>
                <c:pt idx="648">
                  <c:v>0.30714000000000002</c:v>
                </c:pt>
                <c:pt idx="649">
                  <c:v>0.27667999999999998</c:v>
                </c:pt>
                <c:pt idx="650">
                  <c:v>0.25312000000000001</c:v>
                </c:pt>
                <c:pt idx="651">
                  <c:v>0.23616000000000001</c:v>
                </c:pt>
                <c:pt idx="652">
                  <c:v>0.21085000000000001</c:v>
                </c:pt>
                <c:pt idx="653">
                  <c:v>0.17079</c:v>
                </c:pt>
                <c:pt idx="654">
                  <c:v>0.12962000000000001</c:v>
                </c:pt>
                <c:pt idx="655">
                  <c:v>0.10644000000000001</c:v>
                </c:pt>
                <c:pt idx="656">
                  <c:v>0.10327</c:v>
                </c:pt>
                <c:pt idx="657">
                  <c:v>0.10231</c:v>
                </c:pt>
                <c:pt idx="658">
                  <c:v>8.6867E-2</c:v>
                </c:pt>
                <c:pt idx="659">
                  <c:v>5.9801E-2</c:v>
                </c:pt>
                <c:pt idx="660">
                  <c:v>3.6325000000000003E-2</c:v>
                </c:pt>
                <c:pt idx="661">
                  <c:v>2.3243E-2</c:v>
                </c:pt>
                <c:pt idx="662">
                  <c:v>1.4548999999999999E-2</c:v>
                </c:pt>
                <c:pt idx="663">
                  <c:v>6.0273999999999996E-3</c:v>
                </c:pt>
                <c:pt idx="664">
                  <c:v>2.5354000000000002E-3</c:v>
                </c:pt>
                <c:pt idx="665">
                  <c:v>7.9792999999999999E-3</c:v>
                </c:pt>
                <c:pt idx="666">
                  <c:v>1.8634999999999999E-2</c:v>
                </c:pt>
                <c:pt idx="667">
                  <c:v>3.0987000000000001E-2</c:v>
                </c:pt>
                <c:pt idx="668">
                  <c:v>4.6098E-2</c:v>
                </c:pt>
                <c:pt idx="669">
                  <c:v>6.0682E-2</c:v>
                </c:pt>
                <c:pt idx="670">
                  <c:v>6.4975000000000005E-2</c:v>
                </c:pt>
                <c:pt idx="671">
                  <c:v>5.8401000000000002E-2</c:v>
                </c:pt>
                <c:pt idx="672">
                  <c:v>5.7804000000000001E-2</c:v>
                </c:pt>
                <c:pt idx="673">
                  <c:v>7.8758999999999996E-2</c:v>
                </c:pt>
                <c:pt idx="674">
                  <c:v>0.11508</c:v>
                </c:pt>
                <c:pt idx="675">
                  <c:v>0.14782999999999999</c:v>
                </c:pt>
                <c:pt idx="676">
                  <c:v>0.16947000000000001</c:v>
                </c:pt>
                <c:pt idx="677">
                  <c:v>0.18836</c:v>
                </c:pt>
                <c:pt idx="678">
                  <c:v>0.21326999999999999</c:v>
                </c:pt>
                <c:pt idx="679">
                  <c:v>0.24471999999999999</c:v>
                </c:pt>
                <c:pt idx="680">
                  <c:v>0.27853</c:v>
                </c:pt>
                <c:pt idx="681">
                  <c:v>0.30703000000000003</c:v>
                </c:pt>
                <c:pt idx="682">
                  <c:v>0.31919999999999998</c:v>
                </c:pt>
                <c:pt idx="683">
                  <c:v>0.31084000000000001</c:v>
                </c:pt>
                <c:pt idx="684">
                  <c:v>0.29409000000000002</c:v>
                </c:pt>
                <c:pt idx="685">
                  <c:v>0.28649000000000002</c:v>
                </c:pt>
                <c:pt idx="686">
                  <c:v>0.29083999999999999</c:v>
                </c:pt>
                <c:pt idx="687">
                  <c:v>0.29544999999999999</c:v>
                </c:pt>
                <c:pt idx="688">
                  <c:v>0.29375000000000001</c:v>
                </c:pt>
                <c:pt idx="689">
                  <c:v>0.29330000000000001</c:v>
                </c:pt>
                <c:pt idx="690">
                  <c:v>0.30397999999999997</c:v>
                </c:pt>
                <c:pt idx="691">
                  <c:v>0.32655000000000001</c:v>
                </c:pt>
                <c:pt idx="692">
                  <c:v>0.35476999999999997</c:v>
                </c:pt>
                <c:pt idx="693">
                  <c:v>0.38150000000000001</c:v>
                </c:pt>
                <c:pt idx="694">
                  <c:v>0.40148</c:v>
                </c:pt>
                <c:pt idx="695">
                  <c:v>0.41365000000000002</c:v>
                </c:pt>
                <c:pt idx="696">
                  <c:v>0.41997000000000001</c:v>
                </c:pt>
                <c:pt idx="697">
                  <c:v>0.41736000000000001</c:v>
                </c:pt>
                <c:pt idx="698">
                  <c:v>0.39705000000000001</c:v>
                </c:pt>
                <c:pt idx="699">
                  <c:v>0.36104999999999998</c:v>
                </c:pt>
                <c:pt idx="700">
                  <c:v>0.33072000000000001</c:v>
                </c:pt>
                <c:pt idx="701">
                  <c:v>0.32208999999999999</c:v>
                </c:pt>
                <c:pt idx="702">
                  <c:v>0.31725999999999999</c:v>
                </c:pt>
                <c:pt idx="703">
                  <c:v>0.28286</c:v>
                </c:pt>
                <c:pt idx="704">
                  <c:v>0.21947</c:v>
                </c:pt>
                <c:pt idx="705">
                  <c:v>0.16916</c:v>
                </c:pt>
                <c:pt idx="706">
                  <c:v>0.16364999999999999</c:v>
                </c:pt>
                <c:pt idx="707">
                  <c:v>0.18598000000000001</c:v>
                </c:pt>
                <c:pt idx="708">
                  <c:v>0.19982</c:v>
                </c:pt>
                <c:pt idx="709">
                  <c:v>0.19950999999999999</c:v>
                </c:pt>
                <c:pt idx="710">
                  <c:v>0.20831</c:v>
                </c:pt>
                <c:pt idx="711">
                  <c:v>0.23558000000000001</c:v>
                </c:pt>
                <c:pt idx="712">
                  <c:v>0.26012000000000002</c:v>
                </c:pt>
                <c:pt idx="713">
                  <c:v>0.25835000000000002</c:v>
                </c:pt>
                <c:pt idx="714">
                  <c:v>0.23207</c:v>
                </c:pt>
                <c:pt idx="715">
                  <c:v>0.20285</c:v>
                </c:pt>
                <c:pt idx="716">
                  <c:v>0.19006999999999999</c:v>
                </c:pt>
                <c:pt idx="717">
                  <c:v>0.19958999999999999</c:v>
                </c:pt>
                <c:pt idx="718">
                  <c:v>0.22575000000000001</c:v>
                </c:pt>
                <c:pt idx="719">
                  <c:v>0.25839000000000001</c:v>
                </c:pt>
                <c:pt idx="720">
                  <c:v>0.28998000000000002</c:v>
                </c:pt>
                <c:pt idx="721">
                  <c:v>0.31741000000000003</c:v>
                </c:pt>
                <c:pt idx="722">
                  <c:v>0.33606000000000003</c:v>
                </c:pt>
                <c:pt idx="723">
                  <c:v>0.33661000000000002</c:v>
                </c:pt>
                <c:pt idx="724">
                  <c:v>0.31374999999999997</c:v>
                </c:pt>
                <c:pt idx="725">
                  <c:v>0.27593000000000001</c:v>
                </c:pt>
                <c:pt idx="726">
                  <c:v>0.23973</c:v>
                </c:pt>
                <c:pt idx="727">
                  <c:v>0.21525</c:v>
                </c:pt>
                <c:pt idx="728">
                  <c:v>0.20230999999999999</c:v>
                </c:pt>
                <c:pt idx="729">
                  <c:v>0.19911000000000001</c:v>
                </c:pt>
                <c:pt idx="730">
                  <c:v>0.20702999999999999</c:v>
                </c:pt>
                <c:pt idx="731">
                  <c:v>0.22675999999999999</c:v>
                </c:pt>
                <c:pt idx="732">
                  <c:v>0.25596999999999998</c:v>
                </c:pt>
                <c:pt idx="733">
                  <c:v>0.29114000000000001</c:v>
                </c:pt>
                <c:pt idx="734">
                  <c:v>0.32655000000000001</c:v>
                </c:pt>
                <c:pt idx="735">
                  <c:v>0.35239999999999999</c:v>
                </c:pt>
                <c:pt idx="736">
                  <c:v>0.36093999999999998</c:v>
                </c:pt>
                <c:pt idx="737">
                  <c:v>0.35548000000000002</c:v>
                </c:pt>
                <c:pt idx="738">
                  <c:v>0.34752</c:v>
                </c:pt>
                <c:pt idx="739">
                  <c:v>0.34453</c:v>
                </c:pt>
                <c:pt idx="740">
                  <c:v>0.34586</c:v>
                </c:pt>
                <c:pt idx="741">
                  <c:v>0.34992000000000001</c:v>
                </c:pt>
                <c:pt idx="742">
                  <c:v>0.35726999999999998</c:v>
                </c:pt>
                <c:pt idx="743">
                  <c:v>0.36498999999999998</c:v>
                </c:pt>
                <c:pt idx="744">
                  <c:v>0.36637999999999998</c:v>
                </c:pt>
                <c:pt idx="745">
                  <c:v>0.36094999999999999</c:v>
                </c:pt>
                <c:pt idx="746">
                  <c:v>0.35819000000000001</c:v>
                </c:pt>
                <c:pt idx="747">
                  <c:v>0.36626999999999998</c:v>
                </c:pt>
                <c:pt idx="748">
                  <c:v>0.38140000000000002</c:v>
                </c:pt>
                <c:pt idx="749">
                  <c:v>0.39328999999999997</c:v>
                </c:pt>
                <c:pt idx="750">
                  <c:v>0.39707999999999999</c:v>
                </c:pt>
                <c:pt idx="751">
                  <c:v>0.39450000000000002</c:v>
                </c:pt>
                <c:pt idx="752">
                  <c:v>0.38705000000000001</c:v>
                </c:pt>
                <c:pt idx="753">
                  <c:v>0.37476999999999999</c:v>
                </c:pt>
                <c:pt idx="754">
                  <c:v>0.36076000000000003</c:v>
                </c:pt>
                <c:pt idx="755">
                  <c:v>0.35094999999999998</c:v>
                </c:pt>
                <c:pt idx="756">
                  <c:v>0.34920000000000001</c:v>
                </c:pt>
                <c:pt idx="757">
                  <c:v>0.35666999999999999</c:v>
                </c:pt>
                <c:pt idx="758">
                  <c:v>0.37474000000000002</c:v>
                </c:pt>
                <c:pt idx="759">
                  <c:v>0.40161999999999998</c:v>
                </c:pt>
                <c:pt idx="760">
                  <c:v>0.42512</c:v>
                </c:pt>
                <c:pt idx="761">
                  <c:v>0.42666999999999999</c:v>
                </c:pt>
                <c:pt idx="762">
                  <c:v>0.39839000000000002</c:v>
                </c:pt>
                <c:pt idx="763">
                  <c:v>0.35236000000000001</c:v>
                </c:pt>
                <c:pt idx="764">
                  <c:v>0.30787999999999999</c:v>
                </c:pt>
                <c:pt idx="765">
                  <c:v>0.27284999999999998</c:v>
                </c:pt>
                <c:pt idx="766">
                  <c:v>0.24399000000000001</c:v>
                </c:pt>
                <c:pt idx="767">
                  <c:v>0.22262999999999999</c:v>
                </c:pt>
                <c:pt idx="768">
                  <c:v>0.21898999999999999</c:v>
                </c:pt>
                <c:pt idx="769">
                  <c:v>0.23688000000000001</c:v>
                </c:pt>
                <c:pt idx="770">
                  <c:v>0.26234000000000002</c:v>
                </c:pt>
                <c:pt idx="771">
                  <c:v>0.27561000000000002</c:v>
                </c:pt>
                <c:pt idx="772">
                  <c:v>0.2717</c:v>
                </c:pt>
                <c:pt idx="773">
                  <c:v>0.26278000000000001</c:v>
                </c:pt>
                <c:pt idx="774">
                  <c:v>0.26240999999999998</c:v>
                </c:pt>
                <c:pt idx="775">
                  <c:v>0.27396999999999999</c:v>
                </c:pt>
                <c:pt idx="776">
                  <c:v>0.29361999999999999</c:v>
                </c:pt>
                <c:pt idx="777">
                  <c:v>0.31639</c:v>
                </c:pt>
                <c:pt idx="778">
                  <c:v>0.33671000000000001</c:v>
                </c:pt>
                <c:pt idx="779">
                  <c:v>0.34942000000000001</c:v>
                </c:pt>
                <c:pt idx="780">
                  <c:v>0.35526999999999997</c:v>
                </c:pt>
                <c:pt idx="781">
                  <c:v>0.36254999999999998</c:v>
                </c:pt>
                <c:pt idx="782">
                  <c:v>0.37934000000000001</c:v>
                </c:pt>
                <c:pt idx="783">
                  <c:v>0.40600000000000003</c:v>
                </c:pt>
                <c:pt idx="784">
                  <c:v>0.43786999999999998</c:v>
                </c:pt>
                <c:pt idx="785">
                  <c:v>0.4733</c:v>
                </c:pt>
                <c:pt idx="786">
                  <c:v>0.51446999999999998</c:v>
                </c:pt>
                <c:pt idx="787">
                  <c:v>0.56027000000000005</c:v>
                </c:pt>
                <c:pt idx="788">
                  <c:v>0.60209000000000001</c:v>
                </c:pt>
                <c:pt idx="789">
                  <c:v>0.62975999999999999</c:v>
                </c:pt>
                <c:pt idx="790">
                  <c:v>0.64104000000000005</c:v>
                </c:pt>
                <c:pt idx="791">
                  <c:v>0.64315999999999995</c:v>
                </c:pt>
                <c:pt idx="792">
                  <c:v>0.64461000000000002</c:v>
                </c:pt>
                <c:pt idx="793">
                  <c:v>0.64849000000000001</c:v>
                </c:pt>
                <c:pt idx="794">
                  <c:v>0.65608</c:v>
                </c:pt>
                <c:pt idx="795">
                  <c:v>0.67279999999999995</c:v>
                </c:pt>
                <c:pt idx="796">
                  <c:v>0.70338000000000001</c:v>
                </c:pt>
                <c:pt idx="797">
                  <c:v>0.74109000000000003</c:v>
                </c:pt>
                <c:pt idx="798">
                  <c:v>0.77054</c:v>
                </c:pt>
                <c:pt idx="799">
                  <c:v>0.78469999999999995</c:v>
                </c:pt>
                <c:pt idx="800">
                  <c:v>0.79132000000000002</c:v>
                </c:pt>
                <c:pt idx="801">
                  <c:v>0.79706999999999995</c:v>
                </c:pt>
                <c:pt idx="802">
                  <c:v>0.79437999999999998</c:v>
                </c:pt>
                <c:pt idx="803">
                  <c:v>0.77446999999999999</c:v>
                </c:pt>
                <c:pt idx="804">
                  <c:v>0.74736999999999998</c:v>
                </c:pt>
                <c:pt idx="805">
                  <c:v>0.73548000000000002</c:v>
                </c:pt>
                <c:pt idx="806">
                  <c:v>0.74851000000000001</c:v>
                </c:pt>
                <c:pt idx="807">
                  <c:v>0.77651000000000003</c:v>
                </c:pt>
                <c:pt idx="808">
                  <c:v>0.80681999999999998</c:v>
                </c:pt>
                <c:pt idx="809">
                  <c:v>0.83399000000000001</c:v>
                </c:pt>
                <c:pt idx="810">
                  <c:v>0.85072999999999999</c:v>
                </c:pt>
                <c:pt idx="811">
                  <c:v>0.84538000000000002</c:v>
                </c:pt>
                <c:pt idx="812">
                  <c:v>0.81806000000000001</c:v>
                </c:pt>
                <c:pt idx="813">
                  <c:v>0.78934000000000004</c:v>
                </c:pt>
                <c:pt idx="814">
                  <c:v>0.78244000000000002</c:v>
                </c:pt>
                <c:pt idx="815">
                  <c:v>0.80108999999999997</c:v>
                </c:pt>
                <c:pt idx="816">
                  <c:v>0.83109999999999995</c:v>
                </c:pt>
                <c:pt idx="817">
                  <c:v>0.85743999999999998</c:v>
                </c:pt>
                <c:pt idx="818">
                  <c:v>0.87331999999999999</c:v>
                </c:pt>
                <c:pt idx="819">
                  <c:v>0.88039999999999996</c:v>
                </c:pt>
                <c:pt idx="820">
                  <c:v>0.88939000000000001</c:v>
                </c:pt>
                <c:pt idx="821">
                  <c:v>0.91513999999999995</c:v>
                </c:pt>
                <c:pt idx="822">
                  <c:v>0.95950000000000002</c:v>
                </c:pt>
                <c:pt idx="823">
                  <c:v>1.0012000000000001</c:v>
                </c:pt>
                <c:pt idx="824">
                  <c:v>1.0132000000000001</c:v>
                </c:pt>
                <c:pt idx="825">
                  <c:v>0.99080999999999997</c:v>
                </c:pt>
                <c:pt idx="826">
                  <c:v>0.95415000000000005</c:v>
                </c:pt>
                <c:pt idx="827">
                  <c:v>0.92134000000000005</c:v>
                </c:pt>
                <c:pt idx="828">
                  <c:v>0.88924000000000003</c:v>
                </c:pt>
                <c:pt idx="829">
                  <c:v>0.84519999999999995</c:v>
                </c:pt>
                <c:pt idx="830">
                  <c:v>0.79117000000000004</c:v>
                </c:pt>
                <c:pt idx="831">
                  <c:v>0.74766999999999995</c:v>
                </c:pt>
                <c:pt idx="832">
                  <c:v>0.73358000000000001</c:v>
                </c:pt>
                <c:pt idx="833">
                  <c:v>0.74705999999999995</c:v>
                </c:pt>
                <c:pt idx="834">
                  <c:v>0.76871999999999996</c:v>
                </c:pt>
                <c:pt idx="835">
                  <c:v>0.78108999999999995</c:v>
                </c:pt>
                <c:pt idx="836">
                  <c:v>0.78110000000000002</c:v>
                </c:pt>
                <c:pt idx="837">
                  <c:v>0.77459999999999996</c:v>
                </c:pt>
                <c:pt idx="838">
                  <c:v>0.76537999999999995</c:v>
                </c:pt>
                <c:pt idx="839">
                  <c:v>0.75434000000000001</c:v>
                </c:pt>
                <c:pt idx="840">
                  <c:v>0.74411000000000005</c:v>
                </c:pt>
                <c:pt idx="841">
                  <c:v>0.73612999999999995</c:v>
                </c:pt>
                <c:pt idx="842">
                  <c:v>0.72419</c:v>
                </c:pt>
                <c:pt idx="843">
                  <c:v>0.69986000000000004</c:v>
                </c:pt>
                <c:pt idx="844">
                  <c:v>0.66600999999999999</c:v>
                </c:pt>
                <c:pt idx="845">
                  <c:v>0.63653000000000004</c:v>
                </c:pt>
                <c:pt idx="846">
                  <c:v>0.61953000000000003</c:v>
                </c:pt>
                <c:pt idx="847">
                  <c:v>0.60814999999999997</c:v>
                </c:pt>
                <c:pt idx="848">
                  <c:v>0.59179999999999999</c:v>
                </c:pt>
                <c:pt idx="849">
                  <c:v>0.56896000000000002</c:v>
                </c:pt>
                <c:pt idx="850">
                  <c:v>0.54444000000000004</c:v>
                </c:pt>
                <c:pt idx="851">
                  <c:v>0.52239000000000002</c:v>
                </c:pt>
                <c:pt idx="852">
                  <c:v>0.50854999999999995</c:v>
                </c:pt>
                <c:pt idx="853">
                  <c:v>0.51090000000000002</c:v>
                </c:pt>
                <c:pt idx="854">
                  <c:v>0.52895999999999999</c:v>
                </c:pt>
                <c:pt idx="855">
                  <c:v>0.54901999999999995</c:v>
                </c:pt>
                <c:pt idx="856">
                  <c:v>0.56079999999999997</c:v>
                </c:pt>
                <c:pt idx="857">
                  <c:v>0.57257000000000002</c:v>
                </c:pt>
                <c:pt idx="858">
                  <c:v>0.59575999999999996</c:v>
                </c:pt>
                <c:pt idx="859">
                  <c:v>0.61807000000000001</c:v>
                </c:pt>
                <c:pt idx="860">
                  <c:v>0.61029</c:v>
                </c:pt>
                <c:pt idx="861">
                  <c:v>0.56521999999999994</c:v>
                </c:pt>
                <c:pt idx="862">
                  <c:v>0.51500999999999997</c:v>
                </c:pt>
                <c:pt idx="863">
                  <c:v>0.49730999999999997</c:v>
                </c:pt>
                <c:pt idx="864">
                  <c:v>0.51090999999999998</c:v>
                </c:pt>
                <c:pt idx="865">
                  <c:v>0.51702999999999999</c:v>
                </c:pt>
                <c:pt idx="866">
                  <c:v>0.48443000000000003</c:v>
                </c:pt>
                <c:pt idx="867">
                  <c:v>0.42387000000000002</c:v>
                </c:pt>
                <c:pt idx="868">
                  <c:v>0.37403999999999998</c:v>
                </c:pt>
                <c:pt idx="869">
                  <c:v>0.35750999999999999</c:v>
                </c:pt>
                <c:pt idx="870">
                  <c:v>0.35725000000000001</c:v>
                </c:pt>
                <c:pt idx="871">
                  <c:v>0.33904000000000001</c:v>
                </c:pt>
                <c:pt idx="872">
                  <c:v>0.29341</c:v>
                </c:pt>
                <c:pt idx="873">
                  <c:v>0.24698999999999999</c:v>
                </c:pt>
                <c:pt idx="874">
                  <c:v>0.22892999999999999</c:v>
                </c:pt>
                <c:pt idx="875">
                  <c:v>0.23425000000000001</c:v>
                </c:pt>
                <c:pt idx="876">
                  <c:v>0.23116999999999999</c:v>
                </c:pt>
                <c:pt idx="877">
                  <c:v>0.20207</c:v>
                </c:pt>
                <c:pt idx="878">
                  <c:v>0.16278000000000001</c:v>
                </c:pt>
                <c:pt idx="879">
                  <c:v>0.13602</c:v>
                </c:pt>
                <c:pt idx="880">
                  <c:v>0.11845</c:v>
                </c:pt>
                <c:pt idx="881">
                  <c:v>8.7085999999999997E-2</c:v>
                </c:pt>
                <c:pt idx="882">
                  <c:v>3.3626000000000003E-2</c:v>
                </c:pt>
                <c:pt idx="883">
                  <c:v>-2.2134999999999998E-2</c:v>
                </c:pt>
                <c:pt idx="884">
                  <c:v>-5.6729000000000002E-2</c:v>
                </c:pt>
                <c:pt idx="885">
                  <c:v>-7.0374999999999993E-2</c:v>
                </c:pt>
                <c:pt idx="886">
                  <c:v>-8.1936999999999996E-2</c:v>
                </c:pt>
                <c:pt idx="887">
                  <c:v>-0.10113999999999999</c:v>
                </c:pt>
                <c:pt idx="888">
                  <c:v>-0.11519</c:v>
                </c:pt>
                <c:pt idx="889">
                  <c:v>-0.10518</c:v>
                </c:pt>
                <c:pt idx="890">
                  <c:v>-6.9718000000000002E-2</c:v>
                </c:pt>
                <c:pt idx="891">
                  <c:v>-2.6251E-2</c:v>
                </c:pt>
                <c:pt idx="892">
                  <c:v>8.9963999999999999E-3</c:v>
                </c:pt>
                <c:pt idx="893">
                  <c:v>3.4634999999999999E-2</c:v>
                </c:pt>
                <c:pt idx="894">
                  <c:v>5.4482999999999997E-2</c:v>
                </c:pt>
                <c:pt idx="895">
                  <c:v>6.1966E-2</c:v>
                </c:pt>
                <c:pt idx="896">
                  <c:v>4.4961000000000001E-2</c:v>
                </c:pt>
                <c:pt idx="897">
                  <c:v>6.7990000000000004E-3</c:v>
                </c:pt>
                <c:pt idx="898">
                  <c:v>-2.7571999999999999E-2</c:v>
                </c:pt>
                <c:pt idx="899">
                  <c:v>-3.2832E-2</c:v>
                </c:pt>
                <c:pt idx="900">
                  <c:v>-6.4885999999999997E-3</c:v>
                </c:pt>
                <c:pt idx="901">
                  <c:v>3.3180000000000001E-2</c:v>
                </c:pt>
                <c:pt idx="902">
                  <c:v>6.6637000000000002E-2</c:v>
                </c:pt>
                <c:pt idx="903">
                  <c:v>8.4295999999999996E-2</c:v>
                </c:pt>
                <c:pt idx="904">
                  <c:v>8.4277000000000005E-2</c:v>
                </c:pt>
                <c:pt idx="905">
                  <c:v>7.0539000000000004E-2</c:v>
                </c:pt>
                <c:pt idx="906">
                  <c:v>5.4275999999999998E-2</c:v>
                </c:pt>
                <c:pt idx="907">
                  <c:v>4.8662999999999998E-2</c:v>
                </c:pt>
                <c:pt idx="908">
                  <c:v>5.9219000000000001E-2</c:v>
                </c:pt>
                <c:pt idx="909">
                  <c:v>8.3791000000000004E-2</c:v>
                </c:pt>
                <c:pt idx="910">
                  <c:v>0.12081</c:v>
                </c:pt>
                <c:pt idx="911">
                  <c:v>0.16932</c:v>
                </c:pt>
                <c:pt idx="912">
                  <c:v>0.22095999999999999</c:v>
                </c:pt>
                <c:pt idx="913">
                  <c:v>0.26357000000000003</c:v>
                </c:pt>
                <c:pt idx="914">
                  <c:v>0.29741000000000001</c:v>
                </c:pt>
                <c:pt idx="915">
                  <c:v>0.33617999999999998</c:v>
                </c:pt>
                <c:pt idx="916">
                  <c:v>0.38318000000000002</c:v>
                </c:pt>
                <c:pt idx="917">
                  <c:v>0.41646</c:v>
                </c:pt>
                <c:pt idx="918">
                  <c:v>0.41113</c:v>
                </c:pt>
                <c:pt idx="919">
                  <c:v>0.37126999999999999</c:v>
                </c:pt>
                <c:pt idx="920">
                  <c:v>0.32561000000000001</c:v>
                </c:pt>
                <c:pt idx="921">
                  <c:v>0.29359000000000002</c:v>
                </c:pt>
                <c:pt idx="922">
                  <c:v>0.27029999999999998</c:v>
                </c:pt>
                <c:pt idx="923">
                  <c:v>0.24526000000000001</c:v>
                </c:pt>
                <c:pt idx="924">
                  <c:v>0.21806</c:v>
                </c:pt>
                <c:pt idx="925">
                  <c:v>0.18768000000000001</c:v>
                </c:pt>
                <c:pt idx="926">
                  <c:v>0.14280000000000001</c:v>
                </c:pt>
                <c:pt idx="927">
                  <c:v>7.893E-2</c:v>
                </c:pt>
                <c:pt idx="928">
                  <c:v>1.6382000000000001E-2</c:v>
                </c:pt>
                <c:pt idx="929">
                  <c:v>-1.6618000000000001E-2</c:v>
                </c:pt>
                <c:pt idx="930">
                  <c:v>-1.7665E-2</c:v>
                </c:pt>
                <c:pt idx="931">
                  <c:v>-1.1379E-2</c:v>
                </c:pt>
                <c:pt idx="932">
                  <c:v>-1.5219999999999999E-2</c:v>
                </c:pt>
                <c:pt idx="933">
                  <c:v>-2.0084999999999999E-2</c:v>
                </c:pt>
                <c:pt idx="934">
                  <c:v>-1.167E-2</c:v>
                </c:pt>
                <c:pt idx="935">
                  <c:v>4.1552000000000004E-3</c:v>
                </c:pt>
                <c:pt idx="936">
                  <c:v>1.1165E-2</c:v>
                </c:pt>
                <c:pt idx="937">
                  <c:v>8.5526999999999999E-3</c:v>
                </c:pt>
                <c:pt idx="938">
                  <c:v>9.8709999999999996E-3</c:v>
                </c:pt>
                <c:pt idx="939">
                  <c:v>1.9203000000000001E-2</c:v>
                </c:pt>
                <c:pt idx="940">
                  <c:v>2.5828E-2</c:v>
                </c:pt>
                <c:pt idx="941">
                  <c:v>2.5125999999999999E-2</c:v>
                </c:pt>
                <c:pt idx="942">
                  <c:v>2.7992E-2</c:v>
                </c:pt>
                <c:pt idx="943">
                  <c:v>4.1571999999999998E-2</c:v>
                </c:pt>
                <c:pt idx="944">
                  <c:v>5.5152E-2</c:v>
                </c:pt>
                <c:pt idx="945">
                  <c:v>5.7482999999999999E-2</c:v>
                </c:pt>
                <c:pt idx="946">
                  <c:v>5.679E-2</c:v>
                </c:pt>
                <c:pt idx="947">
                  <c:v>6.7612000000000005E-2</c:v>
                </c:pt>
                <c:pt idx="948">
                  <c:v>8.4848000000000007E-2</c:v>
                </c:pt>
                <c:pt idx="949">
                  <c:v>8.9578000000000005E-2</c:v>
                </c:pt>
                <c:pt idx="950">
                  <c:v>7.9117999999999994E-2</c:v>
                </c:pt>
                <c:pt idx="951">
                  <c:v>7.1915999999999994E-2</c:v>
                </c:pt>
                <c:pt idx="952">
                  <c:v>7.8692999999999999E-2</c:v>
                </c:pt>
                <c:pt idx="953">
                  <c:v>8.7094000000000005E-2</c:v>
                </c:pt>
                <c:pt idx="954">
                  <c:v>8.4088999999999997E-2</c:v>
                </c:pt>
                <c:pt idx="955">
                  <c:v>7.7687000000000006E-2</c:v>
                </c:pt>
                <c:pt idx="956">
                  <c:v>8.2458000000000004E-2</c:v>
                </c:pt>
                <c:pt idx="957">
                  <c:v>9.4287999999999997E-2</c:v>
                </c:pt>
                <c:pt idx="958">
                  <c:v>9.5465999999999995E-2</c:v>
                </c:pt>
                <c:pt idx="959">
                  <c:v>7.9849000000000003E-2</c:v>
                </c:pt>
                <c:pt idx="960">
                  <c:v>5.8980999999999999E-2</c:v>
                </c:pt>
                <c:pt idx="961">
                  <c:v>4.5981000000000001E-2</c:v>
                </c:pt>
                <c:pt idx="962">
                  <c:v>4.5754000000000003E-2</c:v>
                </c:pt>
                <c:pt idx="963">
                  <c:v>5.7939999999999998E-2</c:v>
                </c:pt>
                <c:pt idx="964">
                  <c:v>7.4807999999999999E-2</c:v>
                </c:pt>
                <c:pt idx="965">
                  <c:v>7.6933000000000001E-2</c:v>
                </c:pt>
                <c:pt idx="966">
                  <c:v>4.8147000000000002E-2</c:v>
                </c:pt>
                <c:pt idx="967">
                  <c:v>2.8189000000000003E-4</c:v>
                </c:pt>
                <c:pt idx="968">
                  <c:v>-3.1594999999999998E-2</c:v>
                </c:pt>
                <c:pt idx="969">
                  <c:v>-2.7706000000000001E-2</c:v>
                </c:pt>
                <c:pt idx="970">
                  <c:v>-6.1424000000000001E-3</c:v>
                </c:pt>
                <c:pt idx="971">
                  <c:v>3.0257000000000001E-3</c:v>
                </c:pt>
                <c:pt idx="972">
                  <c:v>-4.5738999999999997E-3</c:v>
                </c:pt>
                <c:pt idx="973">
                  <c:v>-1.0064E-2</c:v>
                </c:pt>
                <c:pt idx="974">
                  <c:v>-3.7253E-3</c:v>
                </c:pt>
                <c:pt idx="975">
                  <c:v>4.6544000000000004E-3</c:v>
                </c:pt>
                <c:pt idx="976">
                  <c:v>8.8584000000000006E-3</c:v>
                </c:pt>
                <c:pt idx="977">
                  <c:v>2.0327999999999999E-2</c:v>
                </c:pt>
                <c:pt idx="978">
                  <c:v>4.9298000000000002E-2</c:v>
                </c:pt>
                <c:pt idx="979">
                  <c:v>8.5116999999999998E-2</c:v>
                </c:pt>
                <c:pt idx="980">
                  <c:v>0.10864</c:v>
                </c:pt>
                <c:pt idx="981">
                  <c:v>0.11615</c:v>
                </c:pt>
                <c:pt idx="982">
                  <c:v>0.11684</c:v>
                </c:pt>
                <c:pt idx="983">
                  <c:v>0.11203</c:v>
                </c:pt>
                <c:pt idx="984">
                  <c:v>9.4244999999999995E-2</c:v>
                </c:pt>
                <c:pt idx="985">
                  <c:v>6.6488000000000005E-2</c:v>
                </c:pt>
                <c:pt idx="986">
                  <c:v>4.3069000000000003E-2</c:v>
                </c:pt>
                <c:pt idx="987">
                  <c:v>2.5055999999999998E-2</c:v>
                </c:pt>
                <c:pt idx="988">
                  <c:v>-6.6017999999999997E-3</c:v>
                </c:pt>
                <c:pt idx="989">
                  <c:v>-6.0913000000000002E-2</c:v>
                </c:pt>
                <c:pt idx="990">
                  <c:v>-0.11593000000000001</c:v>
                </c:pt>
                <c:pt idx="991">
                  <c:v>-0.14652999999999999</c:v>
                </c:pt>
                <c:pt idx="992">
                  <c:v>-0.16106000000000001</c:v>
                </c:pt>
                <c:pt idx="993">
                  <c:v>-0.18589</c:v>
                </c:pt>
                <c:pt idx="994">
                  <c:v>-0.2185</c:v>
                </c:pt>
                <c:pt idx="995">
                  <c:v>-0.22567999999999999</c:v>
                </c:pt>
                <c:pt idx="996">
                  <c:v>-0.19603999999999999</c:v>
                </c:pt>
                <c:pt idx="997">
                  <c:v>-0.16736999999999999</c:v>
                </c:pt>
                <c:pt idx="998">
                  <c:v>-0.18361</c:v>
                </c:pt>
                <c:pt idx="999">
                  <c:v>-0.24173</c:v>
                </c:pt>
                <c:pt idx="1000">
                  <c:v>-0.30173</c:v>
                </c:pt>
                <c:pt idx="1001">
                  <c:v>-0.33817999999999998</c:v>
                </c:pt>
                <c:pt idx="1002">
                  <c:v>-0.35922999999999999</c:v>
                </c:pt>
                <c:pt idx="1003">
                  <c:v>-0.37863000000000002</c:v>
                </c:pt>
                <c:pt idx="1004">
                  <c:v>-0.39302999999999999</c:v>
                </c:pt>
                <c:pt idx="1005">
                  <c:v>-0.39352999999999999</c:v>
                </c:pt>
                <c:pt idx="1006">
                  <c:v>-0.38363999999999998</c:v>
                </c:pt>
                <c:pt idx="1007">
                  <c:v>-0.37569000000000002</c:v>
                </c:pt>
                <c:pt idx="1008">
                  <c:v>-0.37697999999999998</c:v>
                </c:pt>
                <c:pt idx="1009">
                  <c:v>-0.38601999999999997</c:v>
                </c:pt>
                <c:pt idx="1010">
                  <c:v>-0.39718999999999999</c:v>
                </c:pt>
                <c:pt idx="1011">
                  <c:v>-0.40442</c:v>
                </c:pt>
                <c:pt idx="1012">
                  <c:v>-0.40423999999999999</c:v>
                </c:pt>
                <c:pt idx="1013">
                  <c:v>-0.39817000000000002</c:v>
                </c:pt>
                <c:pt idx="1014">
                  <c:v>-0.38946999999999998</c:v>
                </c:pt>
                <c:pt idx="1015">
                  <c:v>-0.37707000000000002</c:v>
                </c:pt>
                <c:pt idx="1016">
                  <c:v>-0.35793999999999998</c:v>
                </c:pt>
                <c:pt idx="1017">
                  <c:v>-0.33561999999999997</c:v>
                </c:pt>
                <c:pt idx="1018">
                  <c:v>-0.31964999999999999</c:v>
                </c:pt>
                <c:pt idx="1019">
                  <c:v>-0.31476999999999999</c:v>
                </c:pt>
                <c:pt idx="1020">
                  <c:v>-0.31719999999999998</c:v>
                </c:pt>
                <c:pt idx="1021">
                  <c:v>-0.32435999999999998</c:v>
                </c:pt>
                <c:pt idx="1022">
                  <c:v>-0.34076000000000001</c:v>
                </c:pt>
                <c:pt idx="1023">
                  <c:v>-0.36957000000000001</c:v>
                </c:pt>
                <c:pt idx="1024">
                  <c:v>-0.40490999999999999</c:v>
                </c:pt>
                <c:pt idx="1025">
                  <c:v>-0.43894</c:v>
                </c:pt>
                <c:pt idx="1026">
                  <c:v>-0.47255000000000003</c:v>
                </c:pt>
                <c:pt idx="1027">
                  <c:v>-0.51171</c:v>
                </c:pt>
                <c:pt idx="1028">
                  <c:v>-0.55525999999999998</c:v>
                </c:pt>
                <c:pt idx="1029">
                  <c:v>-0.59211000000000003</c:v>
                </c:pt>
                <c:pt idx="1030">
                  <c:v>-0.60985</c:v>
                </c:pt>
                <c:pt idx="1031">
                  <c:v>-0.60199000000000003</c:v>
                </c:pt>
                <c:pt idx="1032">
                  <c:v>-0.56982999999999995</c:v>
                </c:pt>
                <c:pt idx="1033">
                  <c:v>-0.52342999999999995</c:v>
                </c:pt>
                <c:pt idx="1034">
                  <c:v>-0.48060000000000003</c:v>
                </c:pt>
                <c:pt idx="1035">
                  <c:v>-0.45882000000000001</c:v>
                </c:pt>
                <c:pt idx="1036">
                  <c:v>-0.46550000000000002</c:v>
                </c:pt>
                <c:pt idx="1037">
                  <c:v>-0.49608999999999998</c:v>
                </c:pt>
                <c:pt idx="1038">
                  <c:v>-0.53795999999999999</c:v>
                </c:pt>
                <c:pt idx="1039">
                  <c:v>-0.57357999999999998</c:v>
                </c:pt>
                <c:pt idx="1040">
                  <c:v>-0.58721000000000001</c:v>
                </c:pt>
                <c:pt idx="1041">
                  <c:v>-0.57843</c:v>
                </c:pt>
                <c:pt idx="1042">
                  <c:v>-0.56605000000000005</c:v>
                </c:pt>
                <c:pt idx="1043">
                  <c:v>-0.56766000000000005</c:v>
                </c:pt>
                <c:pt idx="1044">
                  <c:v>-0.57562999999999998</c:v>
                </c:pt>
                <c:pt idx="1045">
                  <c:v>-0.56515000000000004</c:v>
                </c:pt>
                <c:pt idx="1046">
                  <c:v>-0.52673000000000003</c:v>
                </c:pt>
                <c:pt idx="1047">
                  <c:v>-0.47703000000000001</c:v>
                </c:pt>
                <c:pt idx="1048">
                  <c:v>-0.43363000000000002</c:v>
                </c:pt>
                <c:pt idx="1049">
                  <c:v>-0.39571000000000001</c:v>
                </c:pt>
                <c:pt idx="1050">
                  <c:v>-0.35860999999999998</c:v>
                </c:pt>
                <c:pt idx="1051">
                  <c:v>-0.33001000000000003</c:v>
                </c:pt>
                <c:pt idx="1052">
                  <c:v>-0.31447000000000003</c:v>
                </c:pt>
                <c:pt idx="1053">
                  <c:v>-0.29504999999999998</c:v>
                </c:pt>
                <c:pt idx="1054">
                  <c:v>-0.25385000000000002</c:v>
                </c:pt>
                <c:pt idx="1055">
                  <c:v>-0.20469000000000001</c:v>
                </c:pt>
                <c:pt idx="1056">
                  <c:v>-0.17943999999999999</c:v>
                </c:pt>
                <c:pt idx="1057">
                  <c:v>-0.18054999999999999</c:v>
                </c:pt>
                <c:pt idx="1058">
                  <c:v>-0.17330999999999999</c:v>
                </c:pt>
                <c:pt idx="1059">
                  <c:v>-0.13471</c:v>
                </c:pt>
                <c:pt idx="1060">
                  <c:v>-8.5811999999999999E-2</c:v>
                </c:pt>
                <c:pt idx="1061">
                  <c:v>-5.9276000000000002E-2</c:v>
                </c:pt>
                <c:pt idx="1062">
                  <c:v>-5.3746000000000002E-2</c:v>
                </c:pt>
                <c:pt idx="1063">
                  <c:v>-4.3105999999999998E-2</c:v>
                </c:pt>
                <c:pt idx="1064">
                  <c:v>-2.0258999999999999E-2</c:v>
                </c:pt>
                <c:pt idx="1065">
                  <c:v>-6.8478000000000002E-3</c:v>
                </c:pt>
                <c:pt idx="1066">
                  <c:v>-2.0125000000000001E-2</c:v>
                </c:pt>
                <c:pt idx="1067">
                  <c:v>-5.0292000000000003E-2</c:v>
                </c:pt>
                <c:pt idx="1068">
                  <c:v>-7.5028999999999998E-2</c:v>
                </c:pt>
                <c:pt idx="1069">
                  <c:v>-8.2189999999999999E-2</c:v>
                </c:pt>
                <c:pt idx="1070">
                  <c:v>-7.3871000000000006E-2</c:v>
                </c:pt>
                <c:pt idx="1071">
                  <c:v>-6.0498000000000003E-2</c:v>
                </c:pt>
                <c:pt idx="1072">
                  <c:v>-5.6561E-2</c:v>
                </c:pt>
                <c:pt idx="1073">
                  <c:v>-7.2353000000000001E-2</c:v>
                </c:pt>
                <c:pt idx="1074">
                  <c:v>-0.10382</c:v>
                </c:pt>
                <c:pt idx="1075">
                  <c:v>-0.13724</c:v>
                </c:pt>
                <c:pt idx="1076">
                  <c:v>-0.16724</c:v>
                </c:pt>
                <c:pt idx="1077">
                  <c:v>-0.20102999999999999</c:v>
                </c:pt>
                <c:pt idx="1078">
                  <c:v>-0.24009</c:v>
                </c:pt>
                <c:pt idx="1079">
                  <c:v>-0.26867999999999997</c:v>
                </c:pt>
                <c:pt idx="1080">
                  <c:v>-0.27226</c:v>
                </c:pt>
                <c:pt idx="1081">
                  <c:v>-0.26232</c:v>
                </c:pt>
                <c:pt idx="1082">
                  <c:v>-0.26991999999999999</c:v>
                </c:pt>
                <c:pt idx="1083">
                  <c:v>-0.31213000000000002</c:v>
                </c:pt>
                <c:pt idx="1084">
                  <c:v>-0.37232999999999999</c:v>
                </c:pt>
                <c:pt idx="1085">
                  <c:v>-0.41641</c:v>
                </c:pt>
                <c:pt idx="1086">
                  <c:v>-0.42319000000000001</c:v>
                </c:pt>
                <c:pt idx="1087">
                  <c:v>-0.39756000000000002</c:v>
                </c:pt>
                <c:pt idx="1088">
                  <c:v>-0.36168</c:v>
                </c:pt>
                <c:pt idx="1089">
                  <c:v>-0.33953</c:v>
                </c:pt>
                <c:pt idx="1090">
                  <c:v>-0.34537000000000001</c:v>
                </c:pt>
                <c:pt idx="1091">
                  <c:v>-0.37630999999999998</c:v>
                </c:pt>
                <c:pt idx="1092">
                  <c:v>-0.41274</c:v>
                </c:pt>
                <c:pt idx="1093">
                  <c:v>-0.43187999999999999</c:v>
                </c:pt>
                <c:pt idx="1094">
                  <c:v>-0.42688999999999999</c:v>
                </c:pt>
                <c:pt idx="1095">
                  <c:v>-0.41163</c:v>
                </c:pt>
                <c:pt idx="1096">
                  <c:v>-0.40440999999999999</c:v>
                </c:pt>
                <c:pt idx="1097">
                  <c:v>-0.40941</c:v>
                </c:pt>
                <c:pt idx="1098">
                  <c:v>-0.41693000000000002</c:v>
                </c:pt>
                <c:pt idx="1099">
                  <c:v>-0.41798999999999997</c:v>
                </c:pt>
                <c:pt idx="1100">
                  <c:v>-0.41149999999999998</c:v>
                </c:pt>
                <c:pt idx="1101">
                  <c:v>-0.39750000000000002</c:v>
                </c:pt>
                <c:pt idx="1102">
                  <c:v>-0.372</c:v>
                </c:pt>
                <c:pt idx="1103">
                  <c:v>-0.33450000000000002</c:v>
                </c:pt>
                <c:pt idx="1104">
                  <c:v>-0.29648000000000002</c:v>
                </c:pt>
                <c:pt idx="1105">
                  <c:v>-0.27551999999999999</c:v>
                </c:pt>
                <c:pt idx="1106">
                  <c:v>-0.27944000000000002</c:v>
                </c:pt>
                <c:pt idx="1107">
                  <c:v>-0.29957</c:v>
                </c:pt>
                <c:pt idx="1108">
                  <c:v>-0.32113999999999998</c:v>
                </c:pt>
                <c:pt idx="1109">
                  <c:v>-0.33772000000000002</c:v>
                </c:pt>
                <c:pt idx="1110">
                  <c:v>-0.35261999999999999</c:v>
                </c:pt>
                <c:pt idx="1111">
                  <c:v>-0.36728</c:v>
                </c:pt>
                <c:pt idx="1112">
                  <c:v>-0.374</c:v>
                </c:pt>
                <c:pt idx="1113">
                  <c:v>-0.36459999999999998</c:v>
                </c:pt>
                <c:pt idx="1114">
                  <c:v>-0.34338000000000002</c:v>
                </c:pt>
                <c:pt idx="1115">
                  <c:v>-0.32434000000000002</c:v>
                </c:pt>
                <c:pt idx="1116">
                  <c:v>-0.31486999999999998</c:v>
                </c:pt>
                <c:pt idx="1117">
                  <c:v>-0.30928</c:v>
                </c:pt>
                <c:pt idx="1118">
                  <c:v>-0.30109000000000002</c:v>
                </c:pt>
                <c:pt idx="1119">
                  <c:v>-0.29360999999999998</c:v>
                </c:pt>
                <c:pt idx="1120">
                  <c:v>-0.29158000000000001</c:v>
                </c:pt>
                <c:pt idx="1121">
                  <c:v>-0.28993000000000002</c:v>
                </c:pt>
                <c:pt idx="1122">
                  <c:v>-0.28117999999999999</c:v>
                </c:pt>
                <c:pt idx="1123">
                  <c:v>-0.27078999999999998</c:v>
                </c:pt>
                <c:pt idx="1124">
                  <c:v>-0.27354000000000001</c:v>
                </c:pt>
                <c:pt idx="1125">
                  <c:v>-0.29424</c:v>
                </c:pt>
                <c:pt idx="1126">
                  <c:v>-0.32103999999999999</c:v>
                </c:pt>
                <c:pt idx="1127">
                  <c:v>-0.33834999999999998</c:v>
                </c:pt>
                <c:pt idx="1128">
                  <c:v>-0.33821000000000001</c:v>
                </c:pt>
                <c:pt idx="1129">
                  <c:v>-0.31967000000000001</c:v>
                </c:pt>
                <c:pt idx="1130">
                  <c:v>-0.28832000000000002</c:v>
                </c:pt>
                <c:pt idx="1131">
                  <c:v>-0.25905</c:v>
                </c:pt>
                <c:pt idx="1132">
                  <c:v>-0.24776999999999999</c:v>
                </c:pt>
                <c:pt idx="1133">
                  <c:v>-0.25413000000000002</c:v>
                </c:pt>
                <c:pt idx="1134">
                  <c:v>-0.26083000000000001</c:v>
                </c:pt>
                <c:pt idx="1135">
                  <c:v>-0.25453999999999999</c:v>
                </c:pt>
                <c:pt idx="1136">
                  <c:v>-0.23863000000000001</c:v>
                </c:pt>
                <c:pt idx="1137">
                  <c:v>-0.21990999999999999</c:v>
                </c:pt>
                <c:pt idx="1138">
                  <c:v>-0.19434999999999999</c:v>
                </c:pt>
                <c:pt idx="1139">
                  <c:v>-0.15736</c:v>
                </c:pt>
                <c:pt idx="1140">
                  <c:v>-0.12025</c:v>
                </c:pt>
                <c:pt idx="1141">
                  <c:v>-0.10192</c:v>
                </c:pt>
                <c:pt idx="1142">
                  <c:v>-0.10503999999999999</c:v>
                </c:pt>
                <c:pt idx="1143">
                  <c:v>-0.1114</c:v>
                </c:pt>
                <c:pt idx="1144">
                  <c:v>-0.10279000000000001</c:v>
                </c:pt>
                <c:pt idx="1145">
                  <c:v>-7.8057000000000001E-2</c:v>
                </c:pt>
                <c:pt idx="1146">
                  <c:v>-4.7713999999999999E-2</c:v>
                </c:pt>
                <c:pt idx="1147">
                  <c:v>-1.8988999999999999E-2</c:v>
                </c:pt>
                <c:pt idx="1148">
                  <c:v>8.7837000000000002E-3</c:v>
                </c:pt>
                <c:pt idx="1149">
                  <c:v>3.6623999999999997E-2</c:v>
                </c:pt>
                <c:pt idx="1150">
                  <c:v>5.7711999999999999E-2</c:v>
                </c:pt>
                <c:pt idx="1151">
                  <c:v>5.9285999999999998E-2</c:v>
                </c:pt>
                <c:pt idx="1152">
                  <c:v>3.5626999999999999E-2</c:v>
                </c:pt>
                <c:pt idx="1153">
                  <c:v>-7.2407999999999999E-4</c:v>
                </c:pt>
                <c:pt idx="1154">
                  <c:v>-2.6327E-2</c:v>
                </c:pt>
                <c:pt idx="1155">
                  <c:v>-2.9814E-2</c:v>
                </c:pt>
                <c:pt idx="1156">
                  <c:v>-2.4271000000000001E-2</c:v>
                </c:pt>
                <c:pt idx="1157">
                  <c:v>-3.2767999999999999E-2</c:v>
                </c:pt>
                <c:pt idx="1158">
                  <c:v>-6.5282999999999994E-2</c:v>
                </c:pt>
                <c:pt idx="1159">
                  <c:v>-0.11426</c:v>
                </c:pt>
                <c:pt idx="1160">
                  <c:v>-0.16738</c:v>
                </c:pt>
                <c:pt idx="1161">
                  <c:v>-0.21622</c:v>
                </c:pt>
                <c:pt idx="1162">
                  <c:v>-0.25538</c:v>
                </c:pt>
                <c:pt idx="1163">
                  <c:v>-0.28325</c:v>
                </c:pt>
                <c:pt idx="1164">
                  <c:v>-0.30456</c:v>
                </c:pt>
                <c:pt idx="1165">
                  <c:v>-0.32407000000000002</c:v>
                </c:pt>
                <c:pt idx="1166">
                  <c:v>-0.33660000000000001</c:v>
                </c:pt>
                <c:pt idx="1167">
                  <c:v>-0.33188000000000001</c:v>
                </c:pt>
                <c:pt idx="1168">
                  <c:v>-0.31130000000000002</c:v>
                </c:pt>
                <c:pt idx="1169">
                  <c:v>-0.29004000000000002</c:v>
                </c:pt>
                <c:pt idx="1170">
                  <c:v>-0.27727000000000002</c:v>
                </c:pt>
                <c:pt idx="1171">
                  <c:v>-0.26357999999999998</c:v>
                </c:pt>
                <c:pt idx="1172">
                  <c:v>-0.23755000000000001</c:v>
                </c:pt>
                <c:pt idx="1173">
                  <c:v>-0.20838000000000001</c:v>
                </c:pt>
                <c:pt idx="1174">
                  <c:v>-0.19961999999999999</c:v>
                </c:pt>
                <c:pt idx="1175">
                  <c:v>-0.22067000000000001</c:v>
                </c:pt>
                <c:pt idx="1176">
                  <c:v>-0.25585999999999998</c:v>
                </c:pt>
                <c:pt idx="1177">
                  <c:v>-0.28477999999999998</c:v>
                </c:pt>
                <c:pt idx="1178">
                  <c:v>-0.30270999999999998</c:v>
                </c:pt>
                <c:pt idx="1179">
                  <c:v>-0.31323000000000001</c:v>
                </c:pt>
                <c:pt idx="1180">
                  <c:v>-0.31048999999999999</c:v>
                </c:pt>
                <c:pt idx="1181">
                  <c:v>-0.28455000000000003</c:v>
                </c:pt>
                <c:pt idx="1182">
                  <c:v>-0.24515000000000001</c:v>
                </c:pt>
                <c:pt idx="1183">
                  <c:v>-0.22398000000000001</c:v>
                </c:pt>
                <c:pt idx="1184">
                  <c:v>-0.24046000000000001</c:v>
                </c:pt>
                <c:pt idx="1185">
                  <c:v>-0.27171000000000001</c:v>
                </c:pt>
                <c:pt idx="1186">
                  <c:v>-0.27245999999999998</c:v>
                </c:pt>
                <c:pt idx="1187">
                  <c:v>-0.22817000000000001</c:v>
                </c:pt>
                <c:pt idx="1188">
                  <c:v>-0.17555999999999999</c:v>
                </c:pt>
                <c:pt idx="1189">
                  <c:v>-0.16134000000000001</c:v>
                </c:pt>
                <c:pt idx="1190">
                  <c:v>-0.18969</c:v>
                </c:pt>
                <c:pt idx="1191">
                  <c:v>-0.22397</c:v>
                </c:pt>
                <c:pt idx="1192">
                  <c:v>-0.23643</c:v>
                </c:pt>
                <c:pt idx="1193">
                  <c:v>-0.23801</c:v>
                </c:pt>
                <c:pt idx="1194">
                  <c:v>-0.25253999999999999</c:v>
                </c:pt>
                <c:pt idx="1195">
                  <c:v>-0.27655999999999997</c:v>
                </c:pt>
                <c:pt idx="1196">
                  <c:v>-0.28053</c:v>
                </c:pt>
                <c:pt idx="1197">
                  <c:v>-0.24609</c:v>
                </c:pt>
                <c:pt idx="1198">
                  <c:v>-0.18848999999999999</c:v>
                </c:pt>
                <c:pt idx="1199">
                  <c:v>-0.13924</c:v>
                </c:pt>
                <c:pt idx="1200">
                  <c:v>-0.11419</c:v>
                </c:pt>
                <c:pt idx="1201">
                  <c:v>-0.10161000000000001</c:v>
                </c:pt>
                <c:pt idx="1202">
                  <c:v>-7.7091000000000007E-2</c:v>
                </c:pt>
                <c:pt idx="1203">
                  <c:v>-2.8670999999999999E-2</c:v>
                </c:pt>
                <c:pt idx="1204">
                  <c:v>2.9492999999999998E-2</c:v>
                </c:pt>
                <c:pt idx="1205">
                  <c:v>6.8962999999999997E-2</c:v>
                </c:pt>
                <c:pt idx="1206">
                  <c:v>7.6266E-2</c:v>
                </c:pt>
                <c:pt idx="1207">
                  <c:v>6.7588999999999996E-2</c:v>
                </c:pt>
                <c:pt idx="1208">
                  <c:v>6.8363999999999994E-2</c:v>
                </c:pt>
                <c:pt idx="1209">
                  <c:v>8.2919999999999994E-2</c:v>
                </c:pt>
                <c:pt idx="1210">
                  <c:v>9.5822000000000004E-2</c:v>
                </c:pt>
                <c:pt idx="1211">
                  <c:v>0.10059</c:v>
                </c:pt>
                <c:pt idx="1212">
                  <c:v>0.10992</c:v>
                </c:pt>
                <c:pt idx="1213">
                  <c:v>0.13317000000000001</c:v>
                </c:pt>
                <c:pt idx="1214">
                  <c:v>0.16125999999999999</c:v>
                </c:pt>
                <c:pt idx="1215">
                  <c:v>0.18489</c:v>
                </c:pt>
                <c:pt idx="1216">
                  <c:v>0.21135999999999999</c:v>
                </c:pt>
                <c:pt idx="1217">
                  <c:v>0.24704999999999999</c:v>
                </c:pt>
                <c:pt idx="1218">
                  <c:v>0.27577000000000002</c:v>
                </c:pt>
                <c:pt idx="1219">
                  <c:v>0.27665000000000001</c:v>
                </c:pt>
                <c:pt idx="1220">
                  <c:v>0.25746999999999998</c:v>
                </c:pt>
                <c:pt idx="1221">
                  <c:v>0.24657999999999999</c:v>
                </c:pt>
                <c:pt idx="1222">
                  <c:v>0.25168000000000001</c:v>
                </c:pt>
                <c:pt idx="1223">
                  <c:v>0.25051000000000001</c:v>
                </c:pt>
                <c:pt idx="1224">
                  <c:v>0.22822000000000001</c:v>
                </c:pt>
                <c:pt idx="1225">
                  <c:v>0.20111000000000001</c:v>
                </c:pt>
                <c:pt idx="1226">
                  <c:v>0.1913</c:v>
                </c:pt>
                <c:pt idx="1227">
                  <c:v>0.19722000000000001</c:v>
                </c:pt>
                <c:pt idx="1228">
                  <c:v>0.20630000000000001</c:v>
                </c:pt>
                <c:pt idx="1229">
                  <c:v>0.22141</c:v>
                </c:pt>
                <c:pt idx="1230">
                  <c:v>0.25291000000000002</c:v>
                </c:pt>
                <c:pt idx="1231">
                  <c:v>0.29219000000000001</c:v>
                </c:pt>
                <c:pt idx="1232">
                  <c:v>0.31579000000000002</c:v>
                </c:pt>
                <c:pt idx="1233">
                  <c:v>0.31644</c:v>
                </c:pt>
                <c:pt idx="1234">
                  <c:v>0.31158999999999998</c:v>
                </c:pt>
                <c:pt idx="1235">
                  <c:v>0.31722</c:v>
                </c:pt>
                <c:pt idx="1236">
                  <c:v>0.32906999999999997</c:v>
                </c:pt>
                <c:pt idx="1237">
                  <c:v>0.33637</c:v>
                </c:pt>
                <c:pt idx="1238">
                  <c:v>0.34150999999999998</c:v>
                </c:pt>
                <c:pt idx="1239">
                  <c:v>0.35598999999999997</c:v>
                </c:pt>
                <c:pt idx="1240">
                  <c:v>0.38402999999999998</c:v>
                </c:pt>
                <c:pt idx="1241">
                  <c:v>0.41935</c:v>
                </c:pt>
                <c:pt idx="1242">
                  <c:v>0.45441999999999999</c:v>
                </c:pt>
                <c:pt idx="1243">
                  <c:v>0.48507</c:v>
                </c:pt>
                <c:pt idx="1244">
                  <c:v>0.50856000000000001</c:v>
                </c:pt>
                <c:pt idx="1245">
                  <c:v>0.52429999999999999</c:v>
                </c:pt>
                <c:pt idx="1246">
                  <c:v>0.53635999999999995</c:v>
                </c:pt>
                <c:pt idx="1247">
                  <c:v>0.54879</c:v>
                </c:pt>
                <c:pt idx="1248">
                  <c:v>0.55689999999999995</c:v>
                </c:pt>
                <c:pt idx="1249">
                  <c:v>0.54876999999999998</c:v>
                </c:pt>
                <c:pt idx="1250">
                  <c:v>0.52025999999999994</c:v>
                </c:pt>
                <c:pt idx="1251">
                  <c:v>0.48591000000000001</c:v>
                </c:pt>
                <c:pt idx="1252">
                  <c:v>0.46850000000000003</c:v>
                </c:pt>
                <c:pt idx="1253">
                  <c:v>0.47504000000000002</c:v>
                </c:pt>
                <c:pt idx="1254">
                  <c:v>0.48743999999999998</c:v>
                </c:pt>
                <c:pt idx="1255">
                  <c:v>0.48232999999999998</c:v>
                </c:pt>
                <c:pt idx="1256">
                  <c:v>0.45774999999999999</c:v>
                </c:pt>
                <c:pt idx="1257">
                  <c:v>0.43281999999999998</c:v>
                </c:pt>
                <c:pt idx="1258">
                  <c:v>0.42158000000000001</c:v>
                </c:pt>
                <c:pt idx="1259">
                  <c:v>0.41826000000000002</c:v>
                </c:pt>
                <c:pt idx="1260">
                  <c:v>0.41460000000000002</c:v>
                </c:pt>
                <c:pt idx="1261">
                  <c:v>0.41961999999999999</c:v>
                </c:pt>
                <c:pt idx="1262">
                  <c:v>0.44668999999999998</c:v>
                </c:pt>
                <c:pt idx="1263">
                  <c:v>0.48481000000000002</c:v>
                </c:pt>
                <c:pt idx="1264">
                  <c:v>0.50205</c:v>
                </c:pt>
                <c:pt idx="1265">
                  <c:v>0.48371999999999998</c:v>
                </c:pt>
                <c:pt idx="1266">
                  <c:v>0.45178000000000001</c:v>
                </c:pt>
                <c:pt idx="1267">
                  <c:v>0.43540000000000001</c:v>
                </c:pt>
                <c:pt idx="1268">
                  <c:v>0.43379000000000001</c:v>
                </c:pt>
                <c:pt idx="1269">
                  <c:v>0.42341000000000001</c:v>
                </c:pt>
                <c:pt idx="1270">
                  <c:v>0.39428999999999997</c:v>
                </c:pt>
                <c:pt idx="1271">
                  <c:v>0.36016999999999999</c:v>
                </c:pt>
                <c:pt idx="1272">
                  <c:v>0.33361000000000002</c:v>
                </c:pt>
                <c:pt idx="1273">
                  <c:v>0.31125000000000003</c:v>
                </c:pt>
                <c:pt idx="1274">
                  <c:v>0.29033999999999999</c:v>
                </c:pt>
                <c:pt idx="1275">
                  <c:v>0.28194000000000002</c:v>
                </c:pt>
                <c:pt idx="1276">
                  <c:v>0.29443000000000003</c:v>
                </c:pt>
                <c:pt idx="1277">
                  <c:v>0.31596999999999997</c:v>
                </c:pt>
                <c:pt idx="1278">
                  <c:v>0.32911000000000001</c:v>
                </c:pt>
                <c:pt idx="1279">
                  <c:v>0.33542</c:v>
                </c:pt>
                <c:pt idx="1280">
                  <c:v>0.34970000000000001</c:v>
                </c:pt>
                <c:pt idx="1281">
                  <c:v>0.37358999999999998</c:v>
                </c:pt>
                <c:pt idx="1282">
                  <c:v>0.39249000000000001</c:v>
                </c:pt>
                <c:pt idx="1283">
                  <c:v>0.39956000000000003</c:v>
                </c:pt>
                <c:pt idx="1284">
                  <c:v>0.40656999999999999</c:v>
                </c:pt>
                <c:pt idx="1285">
                  <c:v>0.42635000000000001</c:v>
                </c:pt>
                <c:pt idx="1286">
                  <c:v>0.45812999999999998</c:v>
                </c:pt>
                <c:pt idx="1287">
                  <c:v>0.49562</c:v>
                </c:pt>
                <c:pt idx="1288">
                  <c:v>0.53639999999999999</c:v>
                </c:pt>
                <c:pt idx="1289">
                  <c:v>0.57501999999999998</c:v>
                </c:pt>
                <c:pt idx="1290">
                  <c:v>0.59794999999999998</c:v>
                </c:pt>
                <c:pt idx="1291">
                  <c:v>0.59553999999999996</c:v>
                </c:pt>
                <c:pt idx="1292">
                  <c:v>0.57149000000000005</c:v>
                </c:pt>
                <c:pt idx="1293">
                  <c:v>0.53403999999999996</c:v>
                </c:pt>
                <c:pt idx="1294">
                  <c:v>0.48838999999999999</c:v>
                </c:pt>
                <c:pt idx="1295">
                  <c:v>0.44673000000000002</c:v>
                </c:pt>
                <c:pt idx="1296">
                  <c:v>0.43191000000000002</c:v>
                </c:pt>
                <c:pt idx="1297">
                  <c:v>0.45424999999999999</c:v>
                </c:pt>
                <c:pt idx="1298">
                  <c:v>0.49209000000000003</c:v>
                </c:pt>
                <c:pt idx="1299">
                  <c:v>0.51361999999999997</c:v>
                </c:pt>
                <c:pt idx="1300">
                  <c:v>0.51600000000000001</c:v>
                </c:pt>
                <c:pt idx="1301">
                  <c:v>0.52605000000000002</c:v>
                </c:pt>
                <c:pt idx="1302">
                  <c:v>0.56271000000000004</c:v>
                </c:pt>
                <c:pt idx="1303">
                  <c:v>0.61597000000000002</c:v>
                </c:pt>
                <c:pt idx="1304">
                  <c:v>0.66568000000000005</c:v>
                </c:pt>
                <c:pt idx="1305">
                  <c:v>0.70421</c:v>
                </c:pt>
                <c:pt idx="1306">
                  <c:v>0.73275999999999997</c:v>
                </c:pt>
                <c:pt idx="1307">
                  <c:v>0.74936000000000003</c:v>
                </c:pt>
                <c:pt idx="1308">
                  <c:v>0.75173999999999996</c:v>
                </c:pt>
                <c:pt idx="1309">
                  <c:v>0.74431999999999998</c:v>
                </c:pt>
                <c:pt idx="1310">
                  <c:v>0.73387999999999998</c:v>
                </c:pt>
                <c:pt idx="1311">
                  <c:v>0.72307999999999995</c:v>
                </c:pt>
                <c:pt idx="1312">
                  <c:v>0.71377000000000002</c:v>
                </c:pt>
                <c:pt idx="1313">
                  <c:v>0.70989999999999998</c:v>
                </c:pt>
                <c:pt idx="1314">
                  <c:v>0.71138999999999997</c:v>
                </c:pt>
                <c:pt idx="1315">
                  <c:v>0.71169000000000004</c:v>
                </c:pt>
                <c:pt idx="1316">
                  <c:v>0.70701999999999998</c:v>
                </c:pt>
                <c:pt idx="1317">
                  <c:v>0.70143</c:v>
                </c:pt>
                <c:pt idx="1318">
                  <c:v>0.69691000000000003</c:v>
                </c:pt>
                <c:pt idx="1319">
                  <c:v>0.68649000000000004</c:v>
                </c:pt>
                <c:pt idx="1320">
                  <c:v>0.66591999999999996</c:v>
                </c:pt>
                <c:pt idx="1321">
                  <c:v>0.64476</c:v>
                </c:pt>
                <c:pt idx="1322">
                  <c:v>0.63483999999999996</c:v>
                </c:pt>
                <c:pt idx="1323">
                  <c:v>0.63200999999999996</c:v>
                </c:pt>
                <c:pt idx="1324">
                  <c:v>0.62158999999999998</c:v>
                </c:pt>
                <c:pt idx="1325">
                  <c:v>0.60046999999999995</c:v>
                </c:pt>
                <c:pt idx="1326">
                  <c:v>0.58159000000000005</c:v>
                </c:pt>
                <c:pt idx="1327">
                  <c:v>0.57459000000000005</c:v>
                </c:pt>
                <c:pt idx="1328">
                  <c:v>0.57350000000000001</c:v>
                </c:pt>
                <c:pt idx="1329">
                  <c:v>0.56766000000000005</c:v>
                </c:pt>
                <c:pt idx="1330">
                  <c:v>0.55518000000000001</c:v>
                </c:pt>
                <c:pt idx="1331">
                  <c:v>0.53890000000000005</c:v>
                </c:pt>
                <c:pt idx="1332">
                  <c:v>0.51746999999999999</c:v>
                </c:pt>
                <c:pt idx="1333">
                  <c:v>0.48982999999999999</c:v>
                </c:pt>
                <c:pt idx="1334">
                  <c:v>0.46433999999999997</c:v>
                </c:pt>
                <c:pt idx="1335">
                  <c:v>0.45324999999999999</c:v>
                </c:pt>
                <c:pt idx="1336">
                  <c:v>0.45777000000000001</c:v>
                </c:pt>
                <c:pt idx="1337">
                  <c:v>0.46631</c:v>
                </c:pt>
                <c:pt idx="1338">
                  <c:v>0.46838000000000002</c:v>
                </c:pt>
                <c:pt idx="1339">
                  <c:v>0.46353</c:v>
                </c:pt>
                <c:pt idx="1340">
                  <c:v>0.45577000000000001</c:v>
                </c:pt>
                <c:pt idx="1341">
                  <c:v>0.44801999999999997</c:v>
                </c:pt>
                <c:pt idx="1342">
                  <c:v>0.44607999999999998</c:v>
                </c:pt>
                <c:pt idx="1343">
                  <c:v>0.45845999999999998</c:v>
                </c:pt>
                <c:pt idx="1344">
                  <c:v>0.48329</c:v>
                </c:pt>
                <c:pt idx="1345">
                  <c:v>0.50200999999999996</c:v>
                </c:pt>
                <c:pt idx="1346">
                  <c:v>0.49884000000000001</c:v>
                </c:pt>
                <c:pt idx="1347">
                  <c:v>0.48420000000000002</c:v>
                </c:pt>
                <c:pt idx="1348">
                  <c:v>0.48542000000000002</c:v>
                </c:pt>
                <c:pt idx="1349">
                  <c:v>0.51207000000000003</c:v>
                </c:pt>
                <c:pt idx="1350">
                  <c:v>0.54391</c:v>
                </c:pt>
                <c:pt idx="1351">
                  <c:v>0.5585</c:v>
                </c:pt>
                <c:pt idx="1352">
                  <c:v>0.55745999999999996</c:v>
                </c:pt>
                <c:pt idx="1353">
                  <c:v>0.55554999999999999</c:v>
                </c:pt>
                <c:pt idx="1354">
                  <c:v>0.55515999999999999</c:v>
                </c:pt>
                <c:pt idx="1355">
                  <c:v>0.54698000000000002</c:v>
                </c:pt>
                <c:pt idx="1356">
                  <c:v>0.53022000000000002</c:v>
                </c:pt>
                <c:pt idx="1357">
                  <c:v>0.51600000000000001</c:v>
                </c:pt>
                <c:pt idx="1358">
                  <c:v>0.51031000000000004</c:v>
                </c:pt>
                <c:pt idx="1359">
                  <c:v>0.50744999999999996</c:v>
                </c:pt>
                <c:pt idx="1360">
                  <c:v>0.50294000000000005</c:v>
                </c:pt>
                <c:pt idx="1361">
                  <c:v>0.50044999999999995</c:v>
                </c:pt>
                <c:pt idx="1362">
                  <c:v>0.50083999999999995</c:v>
                </c:pt>
                <c:pt idx="1363">
                  <c:v>0.49493999999999999</c:v>
                </c:pt>
                <c:pt idx="1364">
                  <c:v>0.47472999999999999</c:v>
                </c:pt>
                <c:pt idx="1365">
                  <c:v>0.44481999999999999</c:v>
                </c:pt>
                <c:pt idx="1366">
                  <c:v>0.41611999999999999</c:v>
                </c:pt>
                <c:pt idx="1367">
                  <c:v>0.39334999999999998</c:v>
                </c:pt>
                <c:pt idx="1368">
                  <c:v>0.37551000000000001</c:v>
                </c:pt>
                <c:pt idx="1369">
                  <c:v>0.36396000000000001</c:v>
                </c:pt>
                <c:pt idx="1370">
                  <c:v>0.36220000000000002</c:v>
                </c:pt>
                <c:pt idx="1371">
                  <c:v>0.36932999999999999</c:v>
                </c:pt>
                <c:pt idx="1372">
                  <c:v>0.37991000000000003</c:v>
                </c:pt>
                <c:pt idx="1373">
                  <c:v>0.39011000000000001</c:v>
                </c:pt>
                <c:pt idx="1374">
                  <c:v>0.39906000000000003</c:v>
                </c:pt>
                <c:pt idx="1375">
                  <c:v>0.40439000000000003</c:v>
                </c:pt>
                <c:pt idx="1376">
                  <c:v>0.40117000000000003</c:v>
                </c:pt>
                <c:pt idx="1377">
                  <c:v>0.38708999999999999</c:v>
                </c:pt>
                <c:pt idx="1378">
                  <c:v>0.3659</c:v>
                </c:pt>
                <c:pt idx="1379">
                  <c:v>0.34466000000000002</c:v>
                </c:pt>
                <c:pt idx="1380">
                  <c:v>0.32912999999999998</c:v>
                </c:pt>
                <c:pt idx="1381">
                  <c:v>0.32233000000000001</c:v>
                </c:pt>
                <c:pt idx="1382">
                  <c:v>0.32500000000000001</c:v>
                </c:pt>
                <c:pt idx="1383">
                  <c:v>0.33538000000000001</c:v>
                </c:pt>
                <c:pt idx="1384">
                  <c:v>0.34887000000000001</c:v>
                </c:pt>
                <c:pt idx="1385">
                  <c:v>0.36002000000000001</c:v>
                </c:pt>
                <c:pt idx="1386">
                  <c:v>0.36665999999999999</c:v>
                </c:pt>
                <c:pt idx="1387">
                  <c:v>0.37179000000000001</c:v>
                </c:pt>
                <c:pt idx="1388">
                  <c:v>0.37978000000000001</c:v>
                </c:pt>
                <c:pt idx="1389">
                  <c:v>0.38997999999999999</c:v>
                </c:pt>
                <c:pt idx="1390">
                  <c:v>0.39539999999999997</c:v>
                </c:pt>
                <c:pt idx="1391">
                  <c:v>0.38855000000000001</c:v>
                </c:pt>
                <c:pt idx="1392">
                  <c:v>0.3674</c:v>
                </c:pt>
                <c:pt idx="1393">
                  <c:v>0.33522999999999997</c:v>
                </c:pt>
                <c:pt idx="1394">
                  <c:v>0.29837999999999998</c:v>
                </c:pt>
                <c:pt idx="1395">
                  <c:v>0.26662999999999998</c:v>
                </c:pt>
                <c:pt idx="1396">
                  <c:v>0.25125999999999998</c:v>
                </c:pt>
                <c:pt idx="1397">
                  <c:v>0.25489000000000001</c:v>
                </c:pt>
                <c:pt idx="1398">
                  <c:v>0.26323000000000002</c:v>
                </c:pt>
                <c:pt idx="1399">
                  <c:v>0.25534000000000001</c:v>
                </c:pt>
                <c:pt idx="1400">
                  <c:v>0.22728999999999999</c:v>
                </c:pt>
                <c:pt idx="1401">
                  <c:v>0.20086999999999999</c:v>
                </c:pt>
                <c:pt idx="1402">
                  <c:v>0.2019</c:v>
                </c:pt>
                <c:pt idx="1403">
                  <c:v>0.23169000000000001</c:v>
                </c:pt>
                <c:pt idx="1404">
                  <c:v>0.26683000000000001</c:v>
                </c:pt>
                <c:pt idx="1405">
                  <c:v>0.28655999999999998</c:v>
                </c:pt>
                <c:pt idx="1406">
                  <c:v>0.29193999999999998</c:v>
                </c:pt>
                <c:pt idx="1407">
                  <c:v>0.29565000000000002</c:v>
                </c:pt>
                <c:pt idx="1408">
                  <c:v>0.30262</c:v>
                </c:pt>
                <c:pt idx="1409">
                  <c:v>0.30889</c:v>
                </c:pt>
                <c:pt idx="1410">
                  <c:v>0.31247999999999998</c:v>
                </c:pt>
                <c:pt idx="1411">
                  <c:v>0.31334000000000001</c:v>
                </c:pt>
                <c:pt idx="1412">
                  <c:v>0.30587999999999999</c:v>
                </c:pt>
                <c:pt idx="1413">
                  <c:v>0.28716999999999998</c:v>
                </c:pt>
                <c:pt idx="1414">
                  <c:v>0.27432000000000001</c:v>
                </c:pt>
                <c:pt idx="1415">
                  <c:v>0.29597000000000001</c:v>
                </c:pt>
                <c:pt idx="1416">
                  <c:v>0.35538999999999998</c:v>
                </c:pt>
                <c:pt idx="1417">
                  <c:v>0.41449000000000003</c:v>
                </c:pt>
                <c:pt idx="1418">
                  <c:v>0.42936000000000002</c:v>
                </c:pt>
                <c:pt idx="1419">
                  <c:v>0.39539999999999997</c:v>
                </c:pt>
                <c:pt idx="1420">
                  <c:v>0.34456999999999999</c:v>
                </c:pt>
                <c:pt idx="1421">
                  <c:v>0.30564000000000002</c:v>
                </c:pt>
                <c:pt idx="1422">
                  <c:v>0.28366999999999998</c:v>
                </c:pt>
                <c:pt idx="1423">
                  <c:v>0.27374999999999999</c:v>
                </c:pt>
                <c:pt idx="1424">
                  <c:v>0.27333000000000002</c:v>
                </c:pt>
                <c:pt idx="1425">
                  <c:v>0.27728999999999998</c:v>
                </c:pt>
                <c:pt idx="1426">
                  <c:v>0.27886</c:v>
                </c:pt>
                <c:pt idx="1427">
                  <c:v>0.28175</c:v>
                </c:pt>
                <c:pt idx="1428">
                  <c:v>0.29724</c:v>
                </c:pt>
                <c:pt idx="1429">
                  <c:v>0.32341999999999999</c:v>
                </c:pt>
                <c:pt idx="1430">
                  <c:v>0.34232000000000001</c:v>
                </c:pt>
                <c:pt idx="1431">
                  <c:v>0.34467999999999999</c:v>
                </c:pt>
                <c:pt idx="1432">
                  <c:v>0.34221000000000001</c:v>
                </c:pt>
                <c:pt idx="1433">
                  <c:v>0.34612999999999999</c:v>
                </c:pt>
                <c:pt idx="1434">
                  <c:v>0.34877999999999998</c:v>
                </c:pt>
                <c:pt idx="1435">
                  <c:v>0.33915000000000001</c:v>
                </c:pt>
                <c:pt idx="1436">
                  <c:v>0.32216</c:v>
                </c:pt>
                <c:pt idx="1437">
                  <c:v>0.30685000000000001</c:v>
                </c:pt>
                <c:pt idx="1438">
                  <c:v>0.28764000000000001</c:v>
                </c:pt>
                <c:pt idx="1439">
                  <c:v>0.25675999999999999</c:v>
                </c:pt>
                <c:pt idx="1440">
                  <c:v>0.22777</c:v>
                </c:pt>
                <c:pt idx="1441">
                  <c:v>0.22534000000000001</c:v>
                </c:pt>
                <c:pt idx="1442">
                  <c:v>0.25219999999999998</c:v>
                </c:pt>
                <c:pt idx="1443">
                  <c:v>0.28334999999999999</c:v>
                </c:pt>
                <c:pt idx="1444">
                  <c:v>0.29431000000000002</c:v>
                </c:pt>
                <c:pt idx="1445">
                  <c:v>0.28094000000000002</c:v>
                </c:pt>
                <c:pt idx="1446">
                  <c:v>0.25231999999999999</c:v>
                </c:pt>
                <c:pt idx="1447">
                  <c:v>0.22058</c:v>
                </c:pt>
                <c:pt idx="1448">
                  <c:v>0.20039000000000001</c:v>
                </c:pt>
                <c:pt idx="1449">
                  <c:v>0.20136000000000001</c:v>
                </c:pt>
                <c:pt idx="1450">
                  <c:v>0.21398</c:v>
                </c:pt>
                <c:pt idx="1451">
                  <c:v>0.21629000000000001</c:v>
                </c:pt>
                <c:pt idx="1452">
                  <c:v>0.20252999999999999</c:v>
                </c:pt>
                <c:pt idx="1453">
                  <c:v>0.1928</c:v>
                </c:pt>
                <c:pt idx="1454">
                  <c:v>0.20394000000000001</c:v>
                </c:pt>
                <c:pt idx="1455">
                  <c:v>0.22128</c:v>
                </c:pt>
                <c:pt idx="1456">
                  <c:v>0.21362999999999999</c:v>
                </c:pt>
                <c:pt idx="1457">
                  <c:v>0.17199</c:v>
                </c:pt>
                <c:pt idx="1458">
                  <c:v>0.11933000000000001</c:v>
                </c:pt>
                <c:pt idx="1459">
                  <c:v>8.0422999999999994E-2</c:v>
                </c:pt>
                <c:pt idx="1460">
                  <c:v>5.4545999999999997E-2</c:v>
                </c:pt>
                <c:pt idx="1461">
                  <c:v>2.4729999999999999E-2</c:v>
                </c:pt>
                <c:pt idx="1462">
                  <c:v>-1.3537E-2</c:v>
                </c:pt>
                <c:pt idx="1463">
                  <c:v>-4.3642E-2</c:v>
                </c:pt>
                <c:pt idx="1464">
                  <c:v>-4.7958000000000001E-2</c:v>
                </c:pt>
                <c:pt idx="1465">
                  <c:v>-2.8271000000000001E-2</c:v>
                </c:pt>
                <c:pt idx="1466">
                  <c:v>-1.7212E-3</c:v>
                </c:pt>
                <c:pt idx="1467">
                  <c:v>1.8311999999999998E-2</c:v>
                </c:pt>
                <c:pt idx="1468">
                  <c:v>3.0689999999999999E-2</c:v>
                </c:pt>
                <c:pt idx="1469">
                  <c:v>3.8891000000000002E-2</c:v>
                </c:pt>
                <c:pt idx="1470">
                  <c:v>4.4316000000000001E-2</c:v>
                </c:pt>
                <c:pt idx="1471">
                  <c:v>4.9623E-2</c:v>
                </c:pt>
                <c:pt idx="1472">
                  <c:v>6.0969000000000002E-2</c:v>
                </c:pt>
                <c:pt idx="1473">
                  <c:v>8.0824999999999994E-2</c:v>
                </c:pt>
                <c:pt idx="1474">
                  <c:v>0.10187</c:v>
                </c:pt>
                <c:pt idx="1475">
                  <c:v>0.11305999999999999</c:v>
                </c:pt>
                <c:pt idx="1476">
                  <c:v>0.1109</c:v>
                </c:pt>
                <c:pt idx="1477">
                  <c:v>0.10281</c:v>
                </c:pt>
                <c:pt idx="1478">
                  <c:v>0.10202</c:v>
                </c:pt>
                <c:pt idx="1479">
                  <c:v>0.12007</c:v>
                </c:pt>
                <c:pt idx="1480">
                  <c:v>0.15801000000000001</c:v>
                </c:pt>
                <c:pt idx="1481">
                  <c:v>0.20005000000000001</c:v>
                </c:pt>
                <c:pt idx="1482">
                  <c:v>0.22067000000000001</c:v>
                </c:pt>
                <c:pt idx="1483">
                  <c:v>0.20655999999999999</c:v>
                </c:pt>
                <c:pt idx="1484">
                  <c:v>0.17175000000000001</c:v>
                </c:pt>
                <c:pt idx="1485">
                  <c:v>0.14574000000000001</c:v>
                </c:pt>
                <c:pt idx="1486">
                  <c:v>0.14466999999999999</c:v>
                </c:pt>
                <c:pt idx="1487">
                  <c:v>0.15676000000000001</c:v>
                </c:pt>
                <c:pt idx="1488">
                  <c:v>0.15673999999999999</c:v>
                </c:pt>
                <c:pt idx="1489">
                  <c:v>0.13224</c:v>
                </c:pt>
                <c:pt idx="1490">
                  <c:v>9.4966999999999996E-2</c:v>
                </c:pt>
                <c:pt idx="1491">
                  <c:v>6.6820000000000004E-2</c:v>
                </c:pt>
                <c:pt idx="1492">
                  <c:v>5.7299999999999997E-2</c:v>
                </c:pt>
                <c:pt idx="1493">
                  <c:v>5.7403999999999997E-2</c:v>
                </c:pt>
                <c:pt idx="1494">
                  <c:v>5.5937000000000001E-2</c:v>
                </c:pt>
                <c:pt idx="1495">
                  <c:v>5.5569E-2</c:v>
                </c:pt>
                <c:pt idx="1496">
                  <c:v>6.6286999999999999E-2</c:v>
                </c:pt>
                <c:pt idx="1497">
                  <c:v>8.6651000000000006E-2</c:v>
                </c:pt>
                <c:pt idx="1498">
                  <c:v>0.10119</c:v>
                </c:pt>
                <c:pt idx="1499">
                  <c:v>9.6747E-2</c:v>
                </c:pt>
                <c:pt idx="1500">
                  <c:v>7.2636999999999993E-2</c:v>
                </c:pt>
                <c:pt idx="1501">
                  <c:v>3.4388000000000002E-2</c:v>
                </c:pt>
                <c:pt idx="1502">
                  <c:v>-1.1716000000000001E-2</c:v>
                </c:pt>
                <c:pt idx="1503">
                  <c:v>-5.5628999999999998E-2</c:v>
                </c:pt>
                <c:pt idx="1504">
                  <c:v>-8.8633000000000003E-2</c:v>
                </c:pt>
                <c:pt idx="1505">
                  <c:v>-0.11792999999999999</c:v>
                </c:pt>
                <c:pt idx="1506">
                  <c:v>-0.16225000000000001</c:v>
                </c:pt>
                <c:pt idx="1507">
                  <c:v>-0.22158</c:v>
                </c:pt>
                <c:pt idx="1508">
                  <c:v>-0.26408999999999999</c:v>
                </c:pt>
                <c:pt idx="1509">
                  <c:v>-0.26044</c:v>
                </c:pt>
                <c:pt idx="1510">
                  <c:v>-0.22367000000000001</c:v>
                </c:pt>
                <c:pt idx="1511">
                  <c:v>-0.19497</c:v>
                </c:pt>
                <c:pt idx="1512">
                  <c:v>-0.19208</c:v>
                </c:pt>
                <c:pt idx="1513">
                  <c:v>-0.19349</c:v>
                </c:pt>
                <c:pt idx="1514">
                  <c:v>-0.17798</c:v>
                </c:pt>
                <c:pt idx="1515">
                  <c:v>-0.15773999999999999</c:v>
                </c:pt>
                <c:pt idx="1516">
                  <c:v>-0.15767</c:v>
                </c:pt>
                <c:pt idx="1517">
                  <c:v>-0.17677000000000001</c:v>
                </c:pt>
                <c:pt idx="1518">
                  <c:v>-0.18936</c:v>
                </c:pt>
                <c:pt idx="1519">
                  <c:v>-0.17946999999999999</c:v>
                </c:pt>
                <c:pt idx="1520">
                  <c:v>-0.15539</c:v>
                </c:pt>
                <c:pt idx="1521">
                  <c:v>-0.1283</c:v>
                </c:pt>
                <c:pt idx="1522">
                  <c:v>-9.3211000000000002E-2</c:v>
                </c:pt>
                <c:pt idx="1523">
                  <c:v>-4.1070000000000002E-2</c:v>
                </c:pt>
                <c:pt idx="1524">
                  <c:v>1.8998000000000001E-2</c:v>
                </c:pt>
                <c:pt idx="1525">
                  <c:v>6.1459E-2</c:v>
                </c:pt>
                <c:pt idx="1526">
                  <c:v>6.8818000000000004E-2</c:v>
                </c:pt>
                <c:pt idx="1527">
                  <c:v>4.8362000000000002E-2</c:v>
                </c:pt>
                <c:pt idx="1528">
                  <c:v>2.4485E-2</c:v>
                </c:pt>
                <c:pt idx="1529">
                  <c:v>1.9213000000000001E-2</c:v>
                </c:pt>
                <c:pt idx="1530">
                  <c:v>3.9971E-2</c:v>
                </c:pt>
                <c:pt idx="1531">
                  <c:v>7.8891000000000003E-2</c:v>
                </c:pt>
                <c:pt idx="1532">
                  <c:v>0.11845</c:v>
                </c:pt>
                <c:pt idx="1533">
                  <c:v>0.14088999999999999</c:v>
                </c:pt>
                <c:pt idx="1534">
                  <c:v>0.13918</c:v>
                </c:pt>
                <c:pt idx="1535">
                  <c:v>0.12169000000000001</c:v>
                </c:pt>
                <c:pt idx="1536">
                  <c:v>0.10381</c:v>
                </c:pt>
                <c:pt idx="1537">
                  <c:v>9.3891000000000002E-2</c:v>
                </c:pt>
                <c:pt idx="1538">
                  <c:v>8.8181999999999996E-2</c:v>
                </c:pt>
                <c:pt idx="1539">
                  <c:v>7.8547000000000006E-2</c:v>
                </c:pt>
                <c:pt idx="1540">
                  <c:v>6.1540999999999998E-2</c:v>
                </c:pt>
                <c:pt idx="1541">
                  <c:v>3.9012999999999999E-2</c:v>
                </c:pt>
                <c:pt idx="1542">
                  <c:v>1.4177E-2</c:v>
                </c:pt>
                <c:pt idx="1543">
                  <c:v>-8.8967000000000004E-3</c:v>
                </c:pt>
                <c:pt idx="1544">
                  <c:v>-2.4188000000000001E-2</c:v>
                </c:pt>
                <c:pt idx="1545">
                  <c:v>-2.7650999999999998E-2</c:v>
                </c:pt>
                <c:pt idx="1546">
                  <c:v>-2.3251000000000001E-2</c:v>
                </c:pt>
                <c:pt idx="1547">
                  <c:v>-2.0844999999999999E-2</c:v>
                </c:pt>
                <c:pt idx="1548">
                  <c:v>-2.5933999999999999E-2</c:v>
                </c:pt>
                <c:pt idx="1549">
                  <c:v>-3.5138999999999997E-2</c:v>
                </c:pt>
                <c:pt idx="1550">
                  <c:v>-4.4549999999999999E-2</c:v>
                </c:pt>
                <c:pt idx="1551">
                  <c:v>-5.7408000000000001E-2</c:v>
                </c:pt>
                <c:pt idx="1552">
                  <c:v>-7.6410000000000006E-2</c:v>
                </c:pt>
                <c:pt idx="1553">
                  <c:v>-9.1269000000000003E-2</c:v>
                </c:pt>
                <c:pt idx="1554">
                  <c:v>-8.5033999999999998E-2</c:v>
                </c:pt>
                <c:pt idx="1555">
                  <c:v>-5.5967999999999997E-2</c:v>
                </c:pt>
                <c:pt idx="1556">
                  <c:v>-2.2863000000000001E-2</c:v>
                </c:pt>
                <c:pt idx="1557">
                  <c:v>-1.4591999999999999E-3</c:v>
                </c:pt>
                <c:pt idx="1558">
                  <c:v>1.4893E-2</c:v>
                </c:pt>
                <c:pt idx="1559">
                  <c:v>3.9009000000000002E-2</c:v>
                </c:pt>
                <c:pt idx="1560">
                  <c:v>6.0962000000000002E-2</c:v>
                </c:pt>
                <c:pt idx="1561">
                  <c:v>5.3081999999999997E-2</c:v>
                </c:pt>
                <c:pt idx="1562">
                  <c:v>6.3068999999999998E-3</c:v>
                </c:pt>
                <c:pt idx="1563">
                  <c:v>-5.3512999999999998E-2</c:v>
                </c:pt>
                <c:pt idx="1564">
                  <c:v>-9.2807000000000001E-2</c:v>
                </c:pt>
                <c:pt idx="1565">
                  <c:v>-0.10315000000000001</c:v>
                </c:pt>
                <c:pt idx="1566">
                  <c:v>-9.9665000000000004E-2</c:v>
                </c:pt>
                <c:pt idx="1567">
                  <c:v>-9.6793000000000004E-2</c:v>
                </c:pt>
                <c:pt idx="1568">
                  <c:v>-9.5897999999999997E-2</c:v>
                </c:pt>
                <c:pt idx="1569">
                  <c:v>-9.0741000000000002E-2</c:v>
                </c:pt>
                <c:pt idx="1570">
                  <c:v>-7.4674000000000004E-2</c:v>
                </c:pt>
                <c:pt idx="1571">
                  <c:v>-4.5036E-2</c:v>
                </c:pt>
                <c:pt idx="1572">
                  <c:v>-7.8738000000000002E-3</c:v>
                </c:pt>
                <c:pt idx="1573">
                  <c:v>2.4375999999999998E-2</c:v>
                </c:pt>
                <c:pt idx="1574">
                  <c:v>4.5527999999999999E-2</c:v>
                </c:pt>
                <c:pt idx="1575">
                  <c:v>6.1527999999999999E-2</c:v>
                </c:pt>
                <c:pt idx="1576">
                  <c:v>7.8029000000000001E-2</c:v>
                </c:pt>
                <c:pt idx="1577">
                  <c:v>8.9075000000000001E-2</c:v>
                </c:pt>
                <c:pt idx="1578">
                  <c:v>8.7367E-2</c:v>
                </c:pt>
                <c:pt idx="1579">
                  <c:v>8.0045000000000005E-2</c:v>
                </c:pt>
                <c:pt idx="1580">
                  <c:v>8.2443000000000002E-2</c:v>
                </c:pt>
                <c:pt idx="1581">
                  <c:v>9.8105999999999999E-2</c:v>
                </c:pt>
                <c:pt idx="1582">
                  <c:v>0.11511</c:v>
                </c:pt>
                <c:pt idx="1583">
                  <c:v>0.121</c:v>
                </c:pt>
                <c:pt idx="1584">
                  <c:v>0.11308</c:v>
                </c:pt>
                <c:pt idx="1585">
                  <c:v>9.7025E-2</c:v>
                </c:pt>
                <c:pt idx="1586">
                  <c:v>8.4923999999999999E-2</c:v>
                </c:pt>
                <c:pt idx="1587">
                  <c:v>9.0140999999999999E-2</c:v>
                </c:pt>
                <c:pt idx="1588">
                  <c:v>0.11115999999999999</c:v>
                </c:pt>
                <c:pt idx="1589">
                  <c:v>0.12374</c:v>
                </c:pt>
                <c:pt idx="1590">
                  <c:v>0.10489999999999999</c:v>
                </c:pt>
                <c:pt idx="1591">
                  <c:v>6.4549999999999996E-2</c:v>
                </c:pt>
                <c:pt idx="1592">
                  <c:v>3.5809000000000001E-2</c:v>
                </c:pt>
                <c:pt idx="1593">
                  <c:v>3.1577000000000001E-2</c:v>
                </c:pt>
                <c:pt idx="1594">
                  <c:v>2.9878999999999999E-2</c:v>
                </c:pt>
                <c:pt idx="1595">
                  <c:v>9.8981999999999994E-3</c:v>
                </c:pt>
                <c:pt idx="1596">
                  <c:v>-1.6872999999999999E-2</c:v>
                </c:pt>
                <c:pt idx="1597">
                  <c:v>-2.5437999999999999E-2</c:v>
                </c:pt>
                <c:pt idx="1598">
                  <c:v>-1.1960999999999999E-2</c:v>
                </c:pt>
                <c:pt idx="1599">
                  <c:v>7.9977999999999994E-3</c:v>
                </c:pt>
                <c:pt idx="1600">
                  <c:v>2.5687999999999999E-2</c:v>
                </c:pt>
                <c:pt idx="1601">
                  <c:v>4.4318000000000003E-2</c:v>
                </c:pt>
                <c:pt idx="1602">
                  <c:v>6.2772999999999995E-2</c:v>
                </c:pt>
                <c:pt idx="1603">
                  <c:v>7.2993000000000002E-2</c:v>
                </c:pt>
                <c:pt idx="1604">
                  <c:v>7.3722999999999997E-2</c:v>
                </c:pt>
                <c:pt idx="1605">
                  <c:v>7.1276999999999993E-2</c:v>
                </c:pt>
                <c:pt idx="1606">
                  <c:v>6.5309000000000006E-2</c:v>
                </c:pt>
                <c:pt idx="1607">
                  <c:v>4.8541000000000001E-2</c:v>
                </c:pt>
                <c:pt idx="1608">
                  <c:v>2.3331000000000001E-2</c:v>
                </c:pt>
                <c:pt idx="1609">
                  <c:v>3.7539000000000001E-3</c:v>
                </c:pt>
                <c:pt idx="1610">
                  <c:v>-4.5775E-3</c:v>
                </c:pt>
                <c:pt idx="1611">
                  <c:v>-1.3513000000000001E-2</c:v>
                </c:pt>
                <c:pt idx="1612">
                  <c:v>-3.3198999999999999E-2</c:v>
                </c:pt>
                <c:pt idx="1613">
                  <c:v>-5.5426999999999997E-2</c:v>
                </c:pt>
                <c:pt idx="1614">
                  <c:v>-6.6478999999999996E-2</c:v>
                </c:pt>
                <c:pt idx="1615">
                  <c:v>-6.7251000000000005E-2</c:v>
                </c:pt>
                <c:pt idx="1616">
                  <c:v>-6.7258999999999999E-2</c:v>
                </c:pt>
                <c:pt idx="1617">
                  <c:v>-6.3655000000000003E-2</c:v>
                </c:pt>
                <c:pt idx="1618">
                  <c:v>-4.1239999999999999E-2</c:v>
                </c:pt>
                <c:pt idx="1619">
                  <c:v>4.8282999999999998E-3</c:v>
                </c:pt>
                <c:pt idx="1620">
                  <c:v>5.7611000000000002E-2</c:v>
                </c:pt>
                <c:pt idx="1621">
                  <c:v>9.4227000000000005E-2</c:v>
                </c:pt>
                <c:pt idx="1622">
                  <c:v>0.10602</c:v>
                </c:pt>
                <c:pt idx="1623">
                  <c:v>9.9125000000000005E-2</c:v>
                </c:pt>
                <c:pt idx="1624">
                  <c:v>8.2114999999999994E-2</c:v>
                </c:pt>
                <c:pt idx="1625">
                  <c:v>6.0302000000000001E-2</c:v>
                </c:pt>
                <c:pt idx="1626">
                  <c:v>3.9497999999999998E-2</c:v>
                </c:pt>
                <c:pt idx="1627">
                  <c:v>2.8105999999999999E-2</c:v>
                </c:pt>
                <c:pt idx="1628">
                  <c:v>3.3238999999999998E-2</c:v>
                </c:pt>
                <c:pt idx="1629">
                  <c:v>5.7167000000000003E-2</c:v>
                </c:pt>
                <c:pt idx="1630">
                  <c:v>9.7893999999999995E-2</c:v>
                </c:pt>
                <c:pt idx="1631">
                  <c:v>0.14998</c:v>
                </c:pt>
                <c:pt idx="1632">
                  <c:v>0.20279</c:v>
                </c:pt>
                <c:pt idx="1633">
                  <c:v>0.24085999999999999</c:v>
                </c:pt>
                <c:pt idx="1634">
                  <c:v>0.25147999999999998</c:v>
                </c:pt>
                <c:pt idx="1635">
                  <c:v>0.23555000000000001</c:v>
                </c:pt>
                <c:pt idx="1636">
                  <c:v>0.20979999999999999</c:v>
                </c:pt>
                <c:pt idx="1637">
                  <c:v>0.19503000000000001</c:v>
                </c:pt>
                <c:pt idx="1638">
                  <c:v>0.20022999999999999</c:v>
                </c:pt>
                <c:pt idx="1639">
                  <c:v>0.21807000000000001</c:v>
                </c:pt>
                <c:pt idx="1640">
                  <c:v>0.23436000000000001</c:v>
                </c:pt>
                <c:pt idx="1641">
                  <c:v>0.23962</c:v>
                </c:pt>
                <c:pt idx="1642">
                  <c:v>0.23313</c:v>
                </c:pt>
                <c:pt idx="1643">
                  <c:v>0.22098999999999999</c:v>
                </c:pt>
                <c:pt idx="1644">
                  <c:v>0.21278</c:v>
                </c:pt>
                <c:pt idx="1645">
                  <c:v>0.21587999999999999</c:v>
                </c:pt>
                <c:pt idx="1646">
                  <c:v>0.22844</c:v>
                </c:pt>
                <c:pt idx="1647">
                  <c:v>0.24016999999999999</c:v>
                </c:pt>
                <c:pt idx="1648">
                  <c:v>0.24487</c:v>
                </c:pt>
                <c:pt idx="1649">
                  <c:v>0.25090000000000001</c:v>
                </c:pt>
                <c:pt idx="1650">
                  <c:v>0.27372999999999997</c:v>
                </c:pt>
                <c:pt idx="1651">
                  <c:v>0.31663999999999998</c:v>
                </c:pt>
                <c:pt idx="1652">
                  <c:v>0.36269000000000001</c:v>
                </c:pt>
                <c:pt idx="1653">
                  <c:v>0.38857000000000003</c:v>
                </c:pt>
                <c:pt idx="1654">
                  <c:v>0.38497999999999999</c:v>
                </c:pt>
                <c:pt idx="1655">
                  <c:v>0.36276999999999998</c:v>
                </c:pt>
                <c:pt idx="1656">
                  <c:v>0.34215000000000001</c:v>
                </c:pt>
                <c:pt idx="1657">
                  <c:v>0.33756999999999998</c:v>
                </c:pt>
                <c:pt idx="1658">
                  <c:v>0.35085</c:v>
                </c:pt>
                <c:pt idx="1659">
                  <c:v>0.37525999999999998</c:v>
                </c:pt>
                <c:pt idx="1660">
                  <c:v>0.40483999999999998</c:v>
                </c:pt>
                <c:pt idx="1661">
                  <c:v>0.43875999999999998</c:v>
                </c:pt>
                <c:pt idx="1662">
                  <c:v>0.47635</c:v>
                </c:pt>
                <c:pt idx="1663">
                  <c:v>0.51093</c:v>
                </c:pt>
                <c:pt idx="1664">
                  <c:v>0.53380000000000005</c:v>
                </c:pt>
                <c:pt idx="1665">
                  <c:v>0.54532999999999998</c:v>
                </c:pt>
                <c:pt idx="1666">
                  <c:v>0.55720000000000003</c:v>
                </c:pt>
                <c:pt idx="1667">
                  <c:v>0.57942000000000005</c:v>
                </c:pt>
                <c:pt idx="1668">
                  <c:v>0.60726999999999998</c:v>
                </c:pt>
                <c:pt idx="1669">
                  <c:v>0.62507000000000001</c:v>
                </c:pt>
                <c:pt idx="1670">
                  <c:v>0.62192000000000003</c:v>
                </c:pt>
                <c:pt idx="1671">
                  <c:v>0.60007999999999995</c:v>
                </c:pt>
                <c:pt idx="1672">
                  <c:v>0.56859999999999999</c:v>
                </c:pt>
                <c:pt idx="1673">
                  <c:v>0.53432000000000002</c:v>
                </c:pt>
                <c:pt idx="1674">
                  <c:v>0.50229000000000001</c:v>
                </c:pt>
                <c:pt idx="1675">
                  <c:v>0.48043999999999998</c:v>
                </c:pt>
                <c:pt idx="1676">
                  <c:v>0.47599000000000002</c:v>
                </c:pt>
                <c:pt idx="1677">
                  <c:v>0.48512</c:v>
                </c:pt>
                <c:pt idx="1678">
                  <c:v>0.49108000000000002</c:v>
                </c:pt>
                <c:pt idx="1679">
                  <c:v>0.47817999999999999</c:v>
                </c:pt>
                <c:pt idx="1680">
                  <c:v>0.44690999999999997</c:v>
                </c:pt>
                <c:pt idx="1681">
                  <c:v>0.41117999999999999</c:v>
                </c:pt>
                <c:pt idx="1682">
                  <c:v>0.38152000000000003</c:v>
                </c:pt>
                <c:pt idx="1683">
                  <c:v>0.35743999999999998</c:v>
                </c:pt>
                <c:pt idx="1684">
                  <c:v>0.33882000000000001</c:v>
                </c:pt>
                <c:pt idx="1685">
                  <c:v>0.33717999999999998</c:v>
                </c:pt>
                <c:pt idx="1686">
                  <c:v>0.36675000000000002</c:v>
                </c:pt>
                <c:pt idx="1687">
                  <c:v>0.42491000000000001</c:v>
                </c:pt>
                <c:pt idx="1688">
                  <c:v>0.48951</c:v>
                </c:pt>
                <c:pt idx="1689">
                  <c:v>0.53874</c:v>
                </c:pt>
                <c:pt idx="1690">
                  <c:v>0.56966000000000006</c:v>
                </c:pt>
                <c:pt idx="1691">
                  <c:v>0.59489999999999998</c:v>
                </c:pt>
                <c:pt idx="1692">
                  <c:v>0.62492000000000003</c:v>
                </c:pt>
                <c:pt idx="1693">
                  <c:v>0.65727000000000002</c:v>
                </c:pt>
                <c:pt idx="1694">
                  <c:v>0.68086000000000002</c:v>
                </c:pt>
                <c:pt idx="1695">
                  <c:v>0.68657999999999997</c:v>
                </c:pt>
                <c:pt idx="1696">
                  <c:v>0.67345999999999995</c:v>
                </c:pt>
                <c:pt idx="1697">
                  <c:v>0.64680000000000004</c:v>
                </c:pt>
                <c:pt idx="1698">
                  <c:v>0.61192999999999997</c:v>
                </c:pt>
                <c:pt idx="1699">
                  <c:v>0.56994</c:v>
                </c:pt>
                <c:pt idx="1700">
                  <c:v>0.52022000000000002</c:v>
                </c:pt>
                <c:pt idx="1701">
                  <c:v>0.46647</c:v>
                </c:pt>
                <c:pt idx="1702">
                  <c:v>0.41854000000000002</c:v>
                </c:pt>
                <c:pt idx="1703">
                  <c:v>0.38672000000000001</c:v>
                </c:pt>
                <c:pt idx="1704">
                  <c:v>0.37419999999999998</c:v>
                </c:pt>
                <c:pt idx="1705">
                  <c:v>0.37390000000000001</c:v>
                </c:pt>
                <c:pt idx="1706">
                  <c:v>0.37145</c:v>
                </c:pt>
                <c:pt idx="1707">
                  <c:v>0.35315999999999997</c:v>
                </c:pt>
                <c:pt idx="1708">
                  <c:v>0.31566</c:v>
                </c:pt>
                <c:pt idx="1709">
                  <c:v>0.27010000000000001</c:v>
                </c:pt>
                <c:pt idx="1710">
                  <c:v>0.23427999999999999</c:v>
                </c:pt>
                <c:pt idx="1711">
                  <c:v>0.21782000000000001</c:v>
                </c:pt>
                <c:pt idx="1712">
                  <c:v>0.21589</c:v>
                </c:pt>
                <c:pt idx="1713">
                  <c:v>0.21753</c:v>
                </c:pt>
                <c:pt idx="1714">
                  <c:v>0.21731</c:v>
                </c:pt>
                <c:pt idx="1715">
                  <c:v>0.21611</c:v>
                </c:pt>
                <c:pt idx="1716">
                  <c:v>0.21362999999999999</c:v>
                </c:pt>
                <c:pt idx="1717">
                  <c:v>0.20596999999999999</c:v>
                </c:pt>
                <c:pt idx="1718">
                  <c:v>0.19123999999999999</c:v>
                </c:pt>
                <c:pt idx="1719">
                  <c:v>0.17318</c:v>
                </c:pt>
                <c:pt idx="1720">
                  <c:v>0.15673000000000001</c:v>
                </c:pt>
                <c:pt idx="1721">
                  <c:v>0.14333000000000001</c:v>
                </c:pt>
                <c:pt idx="1722">
                  <c:v>0.13467000000000001</c:v>
                </c:pt>
                <c:pt idx="1723">
                  <c:v>0.13797000000000001</c:v>
                </c:pt>
                <c:pt idx="1724">
                  <c:v>0.15978999999999999</c:v>
                </c:pt>
                <c:pt idx="1725">
                  <c:v>0.19237000000000001</c:v>
                </c:pt>
                <c:pt idx="1726">
                  <c:v>0.21343999999999999</c:v>
                </c:pt>
                <c:pt idx="1727">
                  <c:v>0.20749999999999999</c:v>
                </c:pt>
                <c:pt idx="1728">
                  <c:v>0.18418000000000001</c:v>
                </c:pt>
                <c:pt idx="1729">
                  <c:v>0.16636000000000001</c:v>
                </c:pt>
                <c:pt idx="1730">
                  <c:v>0.15964999999999999</c:v>
                </c:pt>
                <c:pt idx="1731">
                  <c:v>0.14476</c:v>
                </c:pt>
                <c:pt idx="1732">
                  <c:v>0.10625999999999999</c:v>
                </c:pt>
                <c:pt idx="1733">
                  <c:v>5.851E-2</c:v>
                </c:pt>
                <c:pt idx="1734">
                  <c:v>3.0519999999999999E-2</c:v>
                </c:pt>
                <c:pt idx="1735">
                  <c:v>2.8948999999999999E-2</c:v>
                </c:pt>
                <c:pt idx="1736">
                  <c:v>3.0328000000000001E-2</c:v>
                </c:pt>
                <c:pt idx="1737">
                  <c:v>1.2123999999999999E-2</c:v>
                </c:pt>
                <c:pt idx="1738">
                  <c:v>-2.145E-2</c:v>
                </c:pt>
                <c:pt idx="1739">
                  <c:v>-5.0531E-2</c:v>
                </c:pt>
                <c:pt idx="1740">
                  <c:v>-6.4737000000000003E-2</c:v>
                </c:pt>
                <c:pt idx="1741">
                  <c:v>-6.6559999999999994E-2</c:v>
                </c:pt>
                <c:pt idx="1742">
                  <c:v>-5.8026000000000001E-2</c:v>
                </c:pt>
                <c:pt idx="1743">
                  <c:v>-3.9065999999999997E-2</c:v>
                </c:pt>
                <c:pt idx="1744">
                  <c:v>-1.7829000000000001E-2</c:v>
                </c:pt>
                <c:pt idx="1745">
                  <c:v>-7.6939E-3</c:v>
                </c:pt>
                <c:pt idx="1746">
                  <c:v>-8.9910000000000007E-3</c:v>
                </c:pt>
                <c:pt idx="1747">
                  <c:v>-5.1602999999999996E-3</c:v>
                </c:pt>
                <c:pt idx="1748">
                  <c:v>1.4763E-2</c:v>
                </c:pt>
                <c:pt idx="1749">
                  <c:v>3.8424E-2</c:v>
                </c:pt>
                <c:pt idx="1750">
                  <c:v>4.5906000000000002E-2</c:v>
                </c:pt>
                <c:pt idx="1751">
                  <c:v>3.8355E-2</c:v>
                </c:pt>
                <c:pt idx="1752">
                  <c:v>3.7137999999999997E-2</c:v>
                </c:pt>
                <c:pt idx="1753">
                  <c:v>5.3101000000000002E-2</c:v>
                </c:pt>
                <c:pt idx="1754">
                  <c:v>7.034E-2</c:v>
                </c:pt>
                <c:pt idx="1755">
                  <c:v>6.9403999999999993E-2</c:v>
                </c:pt>
                <c:pt idx="1756">
                  <c:v>5.7929000000000001E-2</c:v>
                </c:pt>
                <c:pt idx="1757">
                  <c:v>6.4615000000000006E-2</c:v>
                </c:pt>
                <c:pt idx="1758">
                  <c:v>0.10259</c:v>
                </c:pt>
                <c:pt idx="1759">
                  <c:v>0.15007999999999999</c:v>
                </c:pt>
                <c:pt idx="1760">
                  <c:v>0.17333999999999999</c:v>
                </c:pt>
                <c:pt idx="1761">
                  <c:v>0.16255</c:v>
                </c:pt>
                <c:pt idx="1762">
                  <c:v>0.13827999999999999</c:v>
                </c:pt>
                <c:pt idx="1763">
                  <c:v>0.12506999999999999</c:v>
                </c:pt>
                <c:pt idx="1764">
                  <c:v>0.12526999999999999</c:v>
                </c:pt>
                <c:pt idx="1765">
                  <c:v>0.11967</c:v>
                </c:pt>
                <c:pt idx="1766">
                  <c:v>8.8763999999999996E-2</c:v>
                </c:pt>
                <c:pt idx="1767">
                  <c:v>3.2009999999999997E-2</c:v>
                </c:pt>
                <c:pt idx="1768">
                  <c:v>-2.9949E-2</c:v>
                </c:pt>
                <c:pt idx="1769">
                  <c:v>-6.9439000000000001E-2</c:v>
                </c:pt>
                <c:pt idx="1770">
                  <c:v>-7.2083999999999995E-2</c:v>
                </c:pt>
                <c:pt idx="1771">
                  <c:v>-4.8537999999999998E-2</c:v>
                </c:pt>
                <c:pt idx="1772">
                  <c:v>-2.6256999999999999E-2</c:v>
                </c:pt>
                <c:pt idx="1773">
                  <c:v>-2.5638000000000001E-2</c:v>
                </c:pt>
                <c:pt idx="1774">
                  <c:v>-4.2395000000000002E-2</c:v>
                </c:pt>
                <c:pt idx="1775">
                  <c:v>-5.5434999999999998E-2</c:v>
                </c:pt>
                <c:pt idx="1776">
                  <c:v>-5.3067000000000003E-2</c:v>
                </c:pt>
                <c:pt idx="1777">
                  <c:v>-4.8134999999999997E-2</c:v>
                </c:pt>
                <c:pt idx="1778">
                  <c:v>-6.3628000000000004E-2</c:v>
                </c:pt>
                <c:pt idx="1779">
                  <c:v>-0.10496</c:v>
                </c:pt>
                <c:pt idx="1780">
                  <c:v>-0.15187</c:v>
                </c:pt>
                <c:pt idx="1781">
                  <c:v>-0.17953</c:v>
                </c:pt>
                <c:pt idx="1782">
                  <c:v>-0.18315999999999999</c:v>
                </c:pt>
                <c:pt idx="1783">
                  <c:v>-0.17743999999999999</c:v>
                </c:pt>
                <c:pt idx="1784">
                  <c:v>-0.17469000000000001</c:v>
                </c:pt>
                <c:pt idx="1785">
                  <c:v>-0.17132</c:v>
                </c:pt>
                <c:pt idx="1786">
                  <c:v>-0.15823000000000001</c:v>
                </c:pt>
                <c:pt idx="1787">
                  <c:v>-0.13830999999999999</c:v>
                </c:pt>
                <c:pt idx="1788">
                  <c:v>-0.1263</c:v>
                </c:pt>
                <c:pt idx="1789">
                  <c:v>-0.13142000000000001</c:v>
                </c:pt>
                <c:pt idx="1790">
                  <c:v>-0.14607000000000001</c:v>
                </c:pt>
                <c:pt idx="1791">
                  <c:v>-0.15453</c:v>
                </c:pt>
                <c:pt idx="1792">
                  <c:v>-0.14931</c:v>
                </c:pt>
                <c:pt idx="1793">
                  <c:v>-0.13517000000000001</c:v>
                </c:pt>
                <c:pt idx="1794">
                  <c:v>-0.11977</c:v>
                </c:pt>
                <c:pt idx="1795">
                  <c:v>-0.10666</c:v>
                </c:pt>
                <c:pt idx="1796">
                  <c:v>-9.7931000000000004E-2</c:v>
                </c:pt>
                <c:pt idx="1797">
                  <c:v>-9.6442E-2</c:v>
                </c:pt>
                <c:pt idx="1798">
                  <c:v>-9.9902000000000005E-2</c:v>
                </c:pt>
                <c:pt idx="1799">
                  <c:v>-9.7443000000000002E-2</c:v>
                </c:pt>
                <c:pt idx="1800">
                  <c:v>-8.1136E-2</c:v>
                </c:pt>
                <c:pt idx="1801">
                  <c:v>-6.0914999999999997E-2</c:v>
                </c:pt>
                <c:pt idx="1802">
                  <c:v>-5.8406E-2</c:v>
                </c:pt>
                <c:pt idx="1803">
                  <c:v>-8.0714999999999995E-2</c:v>
                </c:pt>
                <c:pt idx="1804">
                  <c:v>-0.10718</c:v>
                </c:pt>
                <c:pt idx="1805">
                  <c:v>-0.10981</c:v>
                </c:pt>
                <c:pt idx="1806">
                  <c:v>-8.3003999999999994E-2</c:v>
                </c:pt>
                <c:pt idx="1807">
                  <c:v>-4.5214999999999998E-2</c:v>
                </c:pt>
                <c:pt idx="1808">
                  <c:v>-1.4248E-2</c:v>
                </c:pt>
                <c:pt idx="1809">
                  <c:v>7.5548999999999998E-3</c:v>
                </c:pt>
                <c:pt idx="1810">
                  <c:v>2.2828999999999999E-2</c:v>
                </c:pt>
                <c:pt idx="1811">
                  <c:v>2.7473000000000001E-2</c:v>
                </c:pt>
                <c:pt idx="1812">
                  <c:v>1.8317E-2</c:v>
                </c:pt>
                <c:pt idx="1813">
                  <c:v>3.9525999999999997E-3</c:v>
                </c:pt>
                <c:pt idx="1814">
                  <c:v>-4.4540999999999999E-3</c:v>
                </c:pt>
                <c:pt idx="1815">
                  <c:v>-1.074E-2</c:v>
                </c:pt>
                <c:pt idx="1816">
                  <c:v>-2.9756999999999999E-2</c:v>
                </c:pt>
                <c:pt idx="1817">
                  <c:v>-6.3152E-2</c:v>
                </c:pt>
                <c:pt idx="1818">
                  <c:v>-9.0073E-2</c:v>
                </c:pt>
                <c:pt idx="1819">
                  <c:v>-9.0436000000000002E-2</c:v>
                </c:pt>
                <c:pt idx="1820">
                  <c:v>-7.2649000000000005E-2</c:v>
                </c:pt>
                <c:pt idx="1821">
                  <c:v>-6.9045999999999996E-2</c:v>
                </c:pt>
                <c:pt idx="1822">
                  <c:v>-0.10298</c:v>
                </c:pt>
                <c:pt idx="1823">
                  <c:v>-0.16592999999999999</c:v>
                </c:pt>
                <c:pt idx="1824">
                  <c:v>-0.22839000000000001</c:v>
                </c:pt>
                <c:pt idx="1825">
                  <c:v>-0.26798</c:v>
                </c:pt>
                <c:pt idx="1826">
                  <c:v>-0.28403</c:v>
                </c:pt>
                <c:pt idx="1827">
                  <c:v>-0.28948000000000002</c:v>
                </c:pt>
                <c:pt idx="1828">
                  <c:v>-0.29558000000000001</c:v>
                </c:pt>
                <c:pt idx="1829">
                  <c:v>-0.30497999999999997</c:v>
                </c:pt>
                <c:pt idx="1830">
                  <c:v>-0.31369999999999998</c:v>
                </c:pt>
                <c:pt idx="1831">
                  <c:v>-0.31608000000000003</c:v>
                </c:pt>
                <c:pt idx="1832">
                  <c:v>-0.30989</c:v>
                </c:pt>
                <c:pt idx="1833">
                  <c:v>-0.29924000000000001</c:v>
                </c:pt>
                <c:pt idx="1834">
                  <c:v>-0.29182999999999998</c:v>
                </c:pt>
                <c:pt idx="1835">
                  <c:v>-0.29259000000000002</c:v>
                </c:pt>
                <c:pt idx="1836">
                  <c:v>-0.30237999999999998</c:v>
                </c:pt>
                <c:pt idx="1837">
                  <c:v>-0.32257000000000002</c:v>
                </c:pt>
                <c:pt idx="1838">
                  <c:v>-0.35378999999999999</c:v>
                </c:pt>
                <c:pt idx="1839">
                  <c:v>-0.3856</c:v>
                </c:pt>
                <c:pt idx="1840">
                  <c:v>-0.39504</c:v>
                </c:pt>
                <c:pt idx="1841">
                  <c:v>-0.36742000000000002</c:v>
                </c:pt>
                <c:pt idx="1842">
                  <c:v>-0.31740000000000002</c:v>
                </c:pt>
                <c:pt idx="1843">
                  <c:v>-0.27822000000000002</c:v>
                </c:pt>
                <c:pt idx="1844">
                  <c:v>-0.26821</c:v>
                </c:pt>
                <c:pt idx="1845">
                  <c:v>-0.27839000000000003</c:v>
                </c:pt>
                <c:pt idx="1846">
                  <c:v>-0.29492000000000002</c:v>
                </c:pt>
                <c:pt idx="1847">
                  <c:v>-0.31831999999999999</c:v>
                </c:pt>
                <c:pt idx="1848">
                  <c:v>-0.35069</c:v>
                </c:pt>
                <c:pt idx="1849">
                  <c:v>-0.37735999999999997</c:v>
                </c:pt>
                <c:pt idx="1850">
                  <c:v>-0.37809999999999999</c:v>
                </c:pt>
                <c:pt idx="1851">
                  <c:v>-0.35197000000000001</c:v>
                </c:pt>
                <c:pt idx="1852">
                  <c:v>-0.31663000000000002</c:v>
                </c:pt>
                <c:pt idx="1853">
                  <c:v>-0.28584999999999999</c:v>
                </c:pt>
                <c:pt idx="1854">
                  <c:v>-0.26168000000000002</c:v>
                </c:pt>
                <c:pt idx="1855">
                  <c:v>-0.24556</c:v>
                </c:pt>
                <c:pt idx="1856">
                  <c:v>-0.23912</c:v>
                </c:pt>
                <c:pt idx="1857">
                  <c:v>-0.23157</c:v>
                </c:pt>
                <c:pt idx="1858">
                  <c:v>-0.20446</c:v>
                </c:pt>
                <c:pt idx="1859">
                  <c:v>-0.15670999999999999</c:v>
                </c:pt>
                <c:pt idx="1860">
                  <c:v>-0.11112</c:v>
                </c:pt>
                <c:pt idx="1861">
                  <c:v>-8.7979000000000002E-2</c:v>
                </c:pt>
                <c:pt idx="1862">
                  <c:v>-8.5733000000000004E-2</c:v>
                </c:pt>
                <c:pt idx="1863">
                  <c:v>-9.5788999999999999E-2</c:v>
                </c:pt>
                <c:pt idx="1864">
                  <c:v>-0.1203</c:v>
                </c:pt>
                <c:pt idx="1865">
                  <c:v>-0.16039</c:v>
                </c:pt>
                <c:pt idx="1866">
                  <c:v>-0.19966</c:v>
                </c:pt>
                <c:pt idx="1867">
                  <c:v>-0.21859999999999999</c:v>
                </c:pt>
                <c:pt idx="1868">
                  <c:v>-0.21958</c:v>
                </c:pt>
                <c:pt idx="1869">
                  <c:v>-0.22078999999999999</c:v>
                </c:pt>
                <c:pt idx="1870">
                  <c:v>-0.23</c:v>
                </c:pt>
                <c:pt idx="1871">
                  <c:v>-0.24018999999999999</c:v>
                </c:pt>
                <c:pt idx="1872">
                  <c:v>-0.24543000000000001</c:v>
                </c:pt>
                <c:pt idx="1873">
                  <c:v>-0.24165</c:v>
                </c:pt>
                <c:pt idx="1874">
                  <c:v>-0.21604000000000001</c:v>
                </c:pt>
                <c:pt idx="1875">
                  <c:v>-0.16006000000000001</c:v>
                </c:pt>
                <c:pt idx="1876">
                  <c:v>-9.5609E-2</c:v>
                </c:pt>
                <c:pt idx="1877">
                  <c:v>-6.3015000000000002E-2</c:v>
                </c:pt>
                <c:pt idx="1878">
                  <c:v>-7.3483999999999994E-2</c:v>
                </c:pt>
                <c:pt idx="1879">
                  <c:v>-9.5700999999999994E-2</c:v>
                </c:pt>
                <c:pt idx="1880">
                  <c:v>-0.10184</c:v>
                </c:pt>
                <c:pt idx="1881">
                  <c:v>-0.10391</c:v>
                </c:pt>
                <c:pt idx="1882">
                  <c:v>-0.12456</c:v>
                </c:pt>
                <c:pt idx="1883">
                  <c:v>-0.15145</c:v>
                </c:pt>
                <c:pt idx="1884">
                  <c:v>-0.14943999999999999</c:v>
                </c:pt>
                <c:pt idx="1885">
                  <c:v>-0.11055</c:v>
                </c:pt>
                <c:pt idx="1886">
                  <c:v>-6.4228999999999994E-2</c:v>
                </c:pt>
                <c:pt idx="1887">
                  <c:v>-3.7700999999999998E-2</c:v>
                </c:pt>
                <c:pt idx="1888">
                  <c:v>-3.0551999999999999E-2</c:v>
                </c:pt>
                <c:pt idx="1889">
                  <c:v>-3.2433999999999998E-2</c:v>
                </c:pt>
                <c:pt idx="1890">
                  <c:v>-4.2612999999999998E-2</c:v>
                </c:pt>
                <c:pt idx="1891">
                  <c:v>-6.1061999999999998E-2</c:v>
                </c:pt>
                <c:pt idx="1892">
                  <c:v>-7.7574000000000004E-2</c:v>
                </c:pt>
                <c:pt idx="1893">
                  <c:v>-8.3046999999999996E-2</c:v>
                </c:pt>
                <c:pt idx="1894">
                  <c:v>-8.0905000000000005E-2</c:v>
                </c:pt>
                <c:pt idx="1895">
                  <c:v>-7.7077999999999994E-2</c:v>
                </c:pt>
                <c:pt idx="1896">
                  <c:v>-6.9262000000000004E-2</c:v>
                </c:pt>
                <c:pt idx="1897">
                  <c:v>-5.7167000000000003E-2</c:v>
                </c:pt>
                <c:pt idx="1898">
                  <c:v>-5.3379000000000003E-2</c:v>
                </c:pt>
                <c:pt idx="1899">
                  <c:v>-7.0009000000000002E-2</c:v>
                </c:pt>
                <c:pt idx="1900">
                  <c:v>-0.10034</c:v>
                </c:pt>
                <c:pt idx="1901">
                  <c:v>-0.12723999999999999</c:v>
                </c:pt>
                <c:pt idx="1902">
                  <c:v>-0.14596999999999999</c:v>
                </c:pt>
                <c:pt idx="1903">
                  <c:v>-0.16503999999999999</c:v>
                </c:pt>
                <c:pt idx="1904">
                  <c:v>-0.18612000000000001</c:v>
                </c:pt>
                <c:pt idx="1905">
                  <c:v>-0.19775999999999999</c:v>
                </c:pt>
                <c:pt idx="1906">
                  <c:v>-0.19167999999999999</c:v>
                </c:pt>
                <c:pt idx="1907">
                  <c:v>-0.17352000000000001</c:v>
                </c:pt>
                <c:pt idx="1908">
                  <c:v>-0.15357999999999999</c:v>
                </c:pt>
                <c:pt idx="1909">
                  <c:v>-0.13794000000000001</c:v>
                </c:pt>
                <c:pt idx="1910">
                  <c:v>-0.13364000000000001</c:v>
                </c:pt>
                <c:pt idx="1911">
                  <c:v>-0.151</c:v>
                </c:pt>
                <c:pt idx="1912">
                  <c:v>-0.19123000000000001</c:v>
                </c:pt>
                <c:pt idx="1913">
                  <c:v>-0.23829</c:v>
                </c:pt>
                <c:pt idx="1914">
                  <c:v>-0.27316000000000001</c:v>
                </c:pt>
                <c:pt idx="1915">
                  <c:v>-0.29299999999999998</c:v>
                </c:pt>
                <c:pt idx="1916">
                  <c:v>-0.30874000000000001</c:v>
                </c:pt>
                <c:pt idx="1917">
                  <c:v>-0.32679000000000002</c:v>
                </c:pt>
                <c:pt idx="1918">
                  <c:v>-0.34100000000000003</c:v>
                </c:pt>
                <c:pt idx="1919">
                  <c:v>-0.34104000000000001</c:v>
                </c:pt>
                <c:pt idx="1920">
                  <c:v>-0.32123000000000002</c:v>
                </c:pt>
                <c:pt idx="1921">
                  <c:v>-0.28304000000000001</c:v>
                </c:pt>
                <c:pt idx="1922">
                  <c:v>-0.23738999999999999</c:v>
                </c:pt>
                <c:pt idx="1923">
                  <c:v>-0.20327999999999999</c:v>
                </c:pt>
                <c:pt idx="1924">
                  <c:v>-0.19345000000000001</c:v>
                </c:pt>
                <c:pt idx="1925">
                  <c:v>-0.19938</c:v>
                </c:pt>
                <c:pt idx="1926">
                  <c:v>-0.19939999999999999</c:v>
                </c:pt>
                <c:pt idx="1927">
                  <c:v>-0.18462000000000001</c:v>
                </c:pt>
                <c:pt idx="1928">
                  <c:v>-0.16696</c:v>
                </c:pt>
                <c:pt idx="1929">
                  <c:v>-0.15729000000000001</c:v>
                </c:pt>
                <c:pt idx="1930">
                  <c:v>-0.14696000000000001</c:v>
                </c:pt>
                <c:pt idx="1931">
                  <c:v>-0.12142</c:v>
                </c:pt>
                <c:pt idx="1932">
                  <c:v>-8.3783999999999997E-2</c:v>
                </c:pt>
                <c:pt idx="1933">
                  <c:v>-5.1226000000000001E-2</c:v>
                </c:pt>
                <c:pt idx="1934">
                  <c:v>-3.0282E-2</c:v>
                </c:pt>
                <c:pt idx="1935">
                  <c:v>-8.9227999999999998E-3</c:v>
                </c:pt>
                <c:pt idx="1936">
                  <c:v>2.4601999999999999E-2</c:v>
                </c:pt>
                <c:pt idx="1937">
                  <c:v>6.5354999999999996E-2</c:v>
                </c:pt>
                <c:pt idx="1938">
                  <c:v>9.8170999999999994E-2</c:v>
                </c:pt>
                <c:pt idx="1939">
                  <c:v>0.11301</c:v>
                </c:pt>
                <c:pt idx="1940">
                  <c:v>0.11013000000000001</c:v>
                </c:pt>
                <c:pt idx="1941">
                  <c:v>9.7217999999999999E-2</c:v>
                </c:pt>
                <c:pt idx="1942">
                  <c:v>8.6995000000000003E-2</c:v>
                </c:pt>
                <c:pt idx="1943">
                  <c:v>9.2190999999999995E-2</c:v>
                </c:pt>
                <c:pt idx="1944">
                  <c:v>0.11527</c:v>
                </c:pt>
                <c:pt idx="1945">
                  <c:v>0.14327000000000001</c:v>
                </c:pt>
                <c:pt idx="1946">
                  <c:v>0.15720999999999999</c:v>
                </c:pt>
                <c:pt idx="1947">
                  <c:v>0.14812</c:v>
                </c:pt>
                <c:pt idx="1948">
                  <c:v>0.12375</c:v>
                </c:pt>
                <c:pt idx="1949">
                  <c:v>0.10159</c:v>
                </c:pt>
                <c:pt idx="1950">
                  <c:v>9.5769999999999994E-2</c:v>
                </c:pt>
                <c:pt idx="1951">
                  <c:v>0.10827000000000001</c:v>
                </c:pt>
                <c:pt idx="1952">
                  <c:v>0.13042999999999999</c:v>
                </c:pt>
                <c:pt idx="1953">
                  <c:v>0.15345</c:v>
                </c:pt>
                <c:pt idx="1954">
                  <c:v>0.17643</c:v>
                </c:pt>
                <c:pt idx="1955">
                  <c:v>0.20169999999999999</c:v>
                </c:pt>
                <c:pt idx="1956">
                  <c:v>0.22353000000000001</c:v>
                </c:pt>
                <c:pt idx="1957">
                  <c:v>0.22647</c:v>
                </c:pt>
                <c:pt idx="1958">
                  <c:v>0.19735</c:v>
                </c:pt>
                <c:pt idx="1959">
                  <c:v>0.13749</c:v>
                </c:pt>
                <c:pt idx="1960">
                  <c:v>6.3738000000000003E-2</c:v>
                </c:pt>
                <c:pt idx="1961">
                  <c:v>6.2301000000000001E-4</c:v>
                </c:pt>
                <c:pt idx="1962">
                  <c:v>-3.1237999999999998E-2</c:v>
                </c:pt>
                <c:pt idx="1963">
                  <c:v>-2.7612000000000001E-2</c:v>
                </c:pt>
                <c:pt idx="1964">
                  <c:v>-4.9467000000000001E-3</c:v>
                </c:pt>
                <c:pt idx="1965">
                  <c:v>1.3424999999999999E-2</c:v>
                </c:pt>
                <c:pt idx="1966">
                  <c:v>1.9934E-2</c:v>
                </c:pt>
                <c:pt idx="1967">
                  <c:v>2.9187000000000001E-2</c:v>
                </c:pt>
                <c:pt idx="1968">
                  <c:v>5.9936999999999997E-2</c:v>
                </c:pt>
                <c:pt idx="1969">
                  <c:v>0.11409999999999999</c:v>
                </c:pt>
                <c:pt idx="1970">
                  <c:v>0.17508000000000001</c:v>
                </c:pt>
                <c:pt idx="1971">
                  <c:v>0.22253000000000001</c:v>
                </c:pt>
                <c:pt idx="1972">
                  <c:v>0.24718000000000001</c:v>
                </c:pt>
                <c:pt idx="1973">
                  <c:v>0.25597999999999999</c:v>
                </c:pt>
                <c:pt idx="1974">
                  <c:v>0.26472000000000001</c:v>
                </c:pt>
                <c:pt idx="1975">
                  <c:v>0.28048000000000001</c:v>
                </c:pt>
                <c:pt idx="1976">
                  <c:v>0.29032999999999998</c:v>
                </c:pt>
                <c:pt idx="1977">
                  <c:v>0.27424999999999999</c:v>
                </c:pt>
                <c:pt idx="1978">
                  <c:v>0.23161000000000001</c:v>
                </c:pt>
                <c:pt idx="1979">
                  <c:v>0.18665999999999999</c:v>
                </c:pt>
                <c:pt idx="1980">
                  <c:v>0.16420000000000001</c:v>
                </c:pt>
                <c:pt idx="1981">
                  <c:v>0.16825999999999999</c:v>
                </c:pt>
                <c:pt idx="1982">
                  <c:v>0.18858</c:v>
                </c:pt>
                <c:pt idx="1983">
                  <c:v>0.21489</c:v>
                </c:pt>
                <c:pt idx="1984">
                  <c:v>0.23477000000000001</c:v>
                </c:pt>
                <c:pt idx="1985">
                  <c:v>0.23057</c:v>
                </c:pt>
                <c:pt idx="1986">
                  <c:v>0.19733999999999999</c:v>
                </c:pt>
                <c:pt idx="1987">
                  <c:v>0.15942000000000001</c:v>
                </c:pt>
                <c:pt idx="1988">
                  <c:v>0.15062</c:v>
                </c:pt>
                <c:pt idx="1989">
                  <c:v>0.17530999999999999</c:v>
                </c:pt>
                <c:pt idx="1990">
                  <c:v>0.20393</c:v>
                </c:pt>
                <c:pt idx="1991">
                  <c:v>0.21012</c:v>
                </c:pt>
                <c:pt idx="1992">
                  <c:v>0.19850000000000001</c:v>
                </c:pt>
                <c:pt idx="1993">
                  <c:v>0.19072</c:v>
                </c:pt>
                <c:pt idx="1994">
                  <c:v>0.19794999999999999</c:v>
                </c:pt>
                <c:pt idx="1995">
                  <c:v>0.21768000000000001</c:v>
                </c:pt>
                <c:pt idx="1996">
                  <c:v>0.24725</c:v>
                </c:pt>
                <c:pt idx="1997">
                  <c:v>0.28669</c:v>
                </c:pt>
                <c:pt idx="1998">
                  <c:v>0.32973000000000002</c:v>
                </c:pt>
                <c:pt idx="1999">
                  <c:v>0.36313000000000001</c:v>
                </c:pt>
                <c:pt idx="2000">
                  <c:v>0.37813000000000002</c:v>
                </c:pt>
                <c:pt idx="2001">
                  <c:v>0.37840000000000001</c:v>
                </c:pt>
                <c:pt idx="2002">
                  <c:v>0.37501000000000001</c:v>
                </c:pt>
                <c:pt idx="2003">
                  <c:v>0.37585000000000002</c:v>
                </c:pt>
                <c:pt idx="2004">
                  <c:v>0.38111</c:v>
                </c:pt>
                <c:pt idx="2005">
                  <c:v>0.38867000000000002</c:v>
                </c:pt>
                <c:pt idx="2006">
                  <c:v>0.40162999999999999</c:v>
                </c:pt>
                <c:pt idx="2007">
                  <c:v>0.42641000000000001</c:v>
                </c:pt>
                <c:pt idx="2008">
                  <c:v>0.46089999999999998</c:v>
                </c:pt>
                <c:pt idx="2009">
                  <c:v>0.48971999999999999</c:v>
                </c:pt>
                <c:pt idx="2010">
                  <c:v>0.49908999999999998</c:v>
                </c:pt>
                <c:pt idx="2011">
                  <c:v>0.49474000000000001</c:v>
                </c:pt>
                <c:pt idx="2012">
                  <c:v>0.49519999999999997</c:v>
                </c:pt>
                <c:pt idx="2013">
                  <c:v>0.50497000000000003</c:v>
                </c:pt>
                <c:pt idx="2014">
                  <c:v>0.50441000000000003</c:v>
                </c:pt>
                <c:pt idx="2015">
                  <c:v>0.47388000000000002</c:v>
                </c:pt>
                <c:pt idx="2016">
                  <c:v>0.42161999999999999</c:v>
                </c:pt>
                <c:pt idx="2017">
                  <c:v>0.37747000000000003</c:v>
                </c:pt>
                <c:pt idx="2018">
                  <c:v>0.36007</c:v>
                </c:pt>
                <c:pt idx="2019">
                  <c:v>0.35954000000000003</c:v>
                </c:pt>
                <c:pt idx="2020">
                  <c:v>0.35579</c:v>
                </c:pt>
                <c:pt idx="2021">
                  <c:v>0.34527000000000002</c:v>
                </c:pt>
                <c:pt idx="2022">
                  <c:v>0.34056999999999998</c:v>
                </c:pt>
                <c:pt idx="2023">
                  <c:v>0.34551999999999999</c:v>
                </c:pt>
                <c:pt idx="2024">
                  <c:v>0.34312999999999999</c:v>
                </c:pt>
                <c:pt idx="2025">
                  <c:v>0.31678000000000001</c:v>
                </c:pt>
                <c:pt idx="2026">
                  <c:v>0.27746999999999999</c:v>
                </c:pt>
                <c:pt idx="2027">
                  <c:v>0.25649</c:v>
                </c:pt>
                <c:pt idx="2028">
                  <c:v>0.26852999999999999</c:v>
                </c:pt>
                <c:pt idx="2029">
                  <c:v>0.29338999999999998</c:v>
                </c:pt>
                <c:pt idx="2030">
                  <c:v>0.30043999999999998</c:v>
                </c:pt>
                <c:pt idx="2031">
                  <c:v>0.28176000000000001</c:v>
                </c:pt>
                <c:pt idx="2032">
                  <c:v>0.25235999999999997</c:v>
                </c:pt>
                <c:pt idx="2033">
                  <c:v>0.22686999999999999</c:v>
                </c:pt>
                <c:pt idx="2034">
                  <c:v>0.20993999999999999</c:v>
                </c:pt>
                <c:pt idx="2035">
                  <c:v>0.20485</c:v>
                </c:pt>
                <c:pt idx="2036">
                  <c:v>0.21415000000000001</c:v>
                </c:pt>
                <c:pt idx="2037">
                  <c:v>0.22858999999999999</c:v>
                </c:pt>
                <c:pt idx="2038">
                  <c:v>0.22899</c:v>
                </c:pt>
                <c:pt idx="2039">
                  <c:v>0.20652000000000001</c:v>
                </c:pt>
                <c:pt idx="2040">
                  <c:v>0.17419999999999999</c:v>
                </c:pt>
                <c:pt idx="2041">
                  <c:v>0.15315999999999999</c:v>
                </c:pt>
                <c:pt idx="2042">
                  <c:v>0.15268999999999999</c:v>
                </c:pt>
                <c:pt idx="2043">
                  <c:v>0.16631000000000001</c:v>
                </c:pt>
                <c:pt idx="2044">
                  <c:v>0.18082000000000001</c:v>
                </c:pt>
                <c:pt idx="2045">
                  <c:v>0.18559999999999999</c:v>
                </c:pt>
                <c:pt idx="2046">
                  <c:v>0.17866000000000001</c:v>
                </c:pt>
                <c:pt idx="2047">
                  <c:v>0.16767000000000001</c:v>
                </c:pt>
                <c:pt idx="2048">
                  <c:v>0.16222</c:v>
                </c:pt>
                <c:pt idx="2049">
                  <c:v>0.16434000000000001</c:v>
                </c:pt>
                <c:pt idx="2050">
                  <c:v>0.16965</c:v>
                </c:pt>
                <c:pt idx="2051">
                  <c:v>0.17451</c:v>
                </c:pt>
                <c:pt idx="2052">
                  <c:v>0.17433999999999999</c:v>
                </c:pt>
                <c:pt idx="2053">
                  <c:v>0.15856999999999999</c:v>
                </c:pt>
                <c:pt idx="2054">
                  <c:v>0.12076000000000001</c:v>
                </c:pt>
                <c:pt idx="2055">
                  <c:v>7.5475E-2</c:v>
                </c:pt>
                <c:pt idx="2056">
                  <c:v>5.2012000000000003E-2</c:v>
                </c:pt>
                <c:pt idx="2057">
                  <c:v>6.5606999999999999E-2</c:v>
                </c:pt>
                <c:pt idx="2058">
                  <c:v>0.10453</c:v>
                </c:pt>
                <c:pt idx="2059">
                  <c:v>0.14890999999999999</c:v>
                </c:pt>
                <c:pt idx="2060">
                  <c:v>0.18870999999999999</c:v>
                </c:pt>
                <c:pt idx="2061">
                  <c:v>0.21662000000000001</c:v>
                </c:pt>
                <c:pt idx="2062">
                  <c:v>0.21890000000000001</c:v>
                </c:pt>
                <c:pt idx="2063">
                  <c:v>0.18904000000000001</c:v>
                </c:pt>
                <c:pt idx="2064">
                  <c:v>0.14359</c:v>
                </c:pt>
                <c:pt idx="2065">
                  <c:v>0.11090999999999999</c:v>
                </c:pt>
                <c:pt idx="2066">
                  <c:v>0.10674</c:v>
                </c:pt>
                <c:pt idx="2067">
                  <c:v>0.12898999999999999</c:v>
                </c:pt>
                <c:pt idx="2068">
                  <c:v>0.16885</c:v>
                </c:pt>
                <c:pt idx="2069">
                  <c:v>0.21445</c:v>
                </c:pt>
                <c:pt idx="2070">
                  <c:v>0.24861</c:v>
                </c:pt>
                <c:pt idx="2071">
                  <c:v>0.25906000000000001</c:v>
                </c:pt>
                <c:pt idx="2072">
                  <c:v>0.25230999999999998</c:v>
                </c:pt>
                <c:pt idx="2073">
                  <c:v>0.24612999999999999</c:v>
                </c:pt>
                <c:pt idx="2074">
                  <c:v>0.24679000000000001</c:v>
                </c:pt>
                <c:pt idx="2075">
                  <c:v>0.24374999999999999</c:v>
                </c:pt>
                <c:pt idx="2076">
                  <c:v>0.22924</c:v>
                </c:pt>
                <c:pt idx="2077">
                  <c:v>0.21246000000000001</c:v>
                </c:pt>
                <c:pt idx="2078">
                  <c:v>0.20777000000000001</c:v>
                </c:pt>
                <c:pt idx="2079">
                  <c:v>0.21507000000000001</c:v>
                </c:pt>
                <c:pt idx="2080">
                  <c:v>0.2195</c:v>
                </c:pt>
                <c:pt idx="2081">
                  <c:v>0.20960000000000001</c:v>
                </c:pt>
                <c:pt idx="2082">
                  <c:v>0.19070000000000001</c:v>
                </c:pt>
                <c:pt idx="2083">
                  <c:v>0.17795</c:v>
                </c:pt>
                <c:pt idx="2084">
                  <c:v>0.17796000000000001</c:v>
                </c:pt>
                <c:pt idx="2085">
                  <c:v>0.18163000000000001</c:v>
                </c:pt>
                <c:pt idx="2086">
                  <c:v>0.17774000000000001</c:v>
                </c:pt>
                <c:pt idx="2087">
                  <c:v>0.16889000000000001</c:v>
                </c:pt>
                <c:pt idx="2088">
                  <c:v>0.16644999999999999</c:v>
                </c:pt>
                <c:pt idx="2089">
                  <c:v>0.17237</c:v>
                </c:pt>
                <c:pt idx="2090">
                  <c:v>0.17799999999999999</c:v>
                </c:pt>
                <c:pt idx="2091">
                  <c:v>0.18243999999999999</c:v>
                </c:pt>
                <c:pt idx="2092">
                  <c:v>0.19736999999999999</c:v>
                </c:pt>
                <c:pt idx="2093">
                  <c:v>0.22444</c:v>
                </c:pt>
                <c:pt idx="2094">
                  <c:v>0.24060999999999999</c:v>
                </c:pt>
                <c:pt idx="2095">
                  <c:v>0.22101999999999999</c:v>
                </c:pt>
                <c:pt idx="2096">
                  <c:v>0.17075000000000001</c:v>
                </c:pt>
                <c:pt idx="2097">
                  <c:v>0.12008000000000001</c:v>
                </c:pt>
                <c:pt idx="2098">
                  <c:v>9.1004000000000002E-2</c:v>
                </c:pt>
                <c:pt idx="2099">
                  <c:v>8.0930000000000002E-2</c:v>
                </c:pt>
                <c:pt idx="2100">
                  <c:v>7.6216000000000006E-2</c:v>
                </c:pt>
                <c:pt idx="2101">
                  <c:v>6.6199999999999995E-2</c:v>
                </c:pt>
                <c:pt idx="2102">
                  <c:v>4.2885E-2</c:v>
                </c:pt>
                <c:pt idx="2103">
                  <c:v>3.0747999999999999E-3</c:v>
                </c:pt>
                <c:pt idx="2104">
                  <c:v>-4.1412999999999998E-2</c:v>
                </c:pt>
                <c:pt idx="2105">
                  <c:v>-6.6130999999999995E-2</c:v>
                </c:pt>
                <c:pt idx="2106">
                  <c:v>-5.5597000000000001E-2</c:v>
                </c:pt>
                <c:pt idx="2107">
                  <c:v>-1.8401000000000001E-2</c:v>
                </c:pt>
                <c:pt idx="2108">
                  <c:v>2.2918000000000001E-2</c:v>
                </c:pt>
                <c:pt idx="2109">
                  <c:v>5.1147999999999999E-2</c:v>
                </c:pt>
                <c:pt idx="2110">
                  <c:v>6.0292999999999999E-2</c:v>
                </c:pt>
                <c:pt idx="2111">
                  <c:v>5.0895000000000003E-2</c:v>
                </c:pt>
                <c:pt idx="2112">
                  <c:v>2.8583999999999998E-2</c:v>
                </c:pt>
                <c:pt idx="2113">
                  <c:v>4.7876000000000004E-3</c:v>
                </c:pt>
                <c:pt idx="2114">
                  <c:v>-8.9739999999999993E-3</c:v>
                </c:pt>
                <c:pt idx="2115">
                  <c:v>-9.5324999999999993E-3</c:v>
                </c:pt>
                <c:pt idx="2116">
                  <c:v>-2.4732999999999999E-3</c:v>
                </c:pt>
                <c:pt idx="2117">
                  <c:v>5.5472999999999998E-3</c:v>
                </c:pt>
                <c:pt idx="2118">
                  <c:v>1.2429000000000001E-2</c:v>
                </c:pt>
                <c:pt idx="2119">
                  <c:v>1.8835999999999999E-2</c:v>
                </c:pt>
                <c:pt idx="2120">
                  <c:v>2.4177000000000001E-2</c:v>
                </c:pt>
                <c:pt idx="2121">
                  <c:v>2.7621E-2</c:v>
                </c:pt>
                <c:pt idx="2122">
                  <c:v>3.3343999999999999E-2</c:v>
                </c:pt>
                <c:pt idx="2123">
                  <c:v>5.0923000000000003E-2</c:v>
                </c:pt>
                <c:pt idx="2124">
                  <c:v>8.5627999999999996E-2</c:v>
                </c:pt>
                <c:pt idx="2125">
                  <c:v>0.12856999999999999</c:v>
                </c:pt>
                <c:pt idx="2126">
                  <c:v>0.16203000000000001</c:v>
                </c:pt>
                <c:pt idx="2127">
                  <c:v>0.17679</c:v>
                </c:pt>
                <c:pt idx="2128">
                  <c:v>0.17887</c:v>
                </c:pt>
                <c:pt idx="2129">
                  <c:v>0.17541999999999999</c:v>
                </c:pt>
                <c:pt idx="2130">
                  <c:v>0.16048000000000001</c:v>
                </c:pt>
                <c:pt idx="2131">
                  <c:v>0.12297</c:v>
                </c:pt>
                <c:pt idx="2132">
                  <c:v>6.6827999999999999E-2</c:v>
                </c:pt>
                <c:pt idx="2133">
                  <c:v>1.4126E-2</c:v>
                </c:pt>
                <c:pt idx="2134">
                  <c:v>-1.4781000000000001E-2</c:v>
                </c:pt>
                <c:pt idx="2135">
                  <c:v>-1.8926999999999999E-2</c:v>
                </c:pt>
                <c:pt idx="2136">
                  <c:v>-1.1866E-2</c:v>
                </c:pt>
                <c:pt idx="2137">
                  <c:v>-3.7109999999999999E-3</c:v>
                </c:pt>
                <c:pt idx="2138">
                  <c:v>6.4980000000000003E-3</c:v>
                </c:pt>
                <c:pt idx="2139">
                  <c:v>2.128E-2</c:v>
                </c:pt>
                <c:pt idx="2140">
                  <c:v>3.4386E-2</c:v>
                </c:pt>
                <c:pt idx="2141">
                  <c:v>3.6733000000000002E-2</c:v>
                </c:pt>
                <c:pt idx="2142">
                  <c:v>3.1864000000000003E-2</c:v>
                </c:pt>
                <c:pt idx="2143">
                  <c:v>3.6496000000000001E-2</c:v>
                </c:pt>
                <c:pt idx="2144">
                  <c:v>5.9325000000000003E-2</c:v>
                </c:pt>
                <c:pt idx="2145">
                  <c:v>8.5535E-2</c:v>
                </c:pt>
                <c:pt idx="2146">
                  <c:v>9.2720999999999998E-2</c:v>
                </c:pt>
                <c:pt idx="2147">
                  <c:v>7.9657000000000006E-2</c:v>
                </c:pt>
                <c:pt idx="2148">
                  <c:v>6.7170999999999995E-2</c:v>
                </c:pt>
                <c:pt idx="2149">
                  <c:v>6.9775000000000004E-2</c:v>
                </c:pt>
                <c:pt idx="2150">
                  <c:v>7.9829999999999998E-2</c:v>
                </c:pt>
                <c:pt idx="2151">
                  <c:v>8.4892999999999996E-2</c:v>
                </c:pt>
                <c:pt idx="2152">
                  <c:v>8.7651999999999994E-2</c:v>
                </c:pt>
                <c:pt idx="2153">
                  <c:v>9.8311999999999997E-2</c:v>
                </c:pt>
                <c:pt idx="2154">
                  <c:v>0.11506</c:v>
                </c:pt>
                <c:pt idx="2155">
                  <c:v>0.123</c:v>
                </c:pt>
                <c:pt idx="2156">
                  <c:v>0.10961</c:v>
                </c:pt>
                <c:pt idx="2157">
                  <c:v>7.5050000000000006E-2</c:v>
                </c:pt>
                <c:pt idx="2158">
                  <c:v>3.1146E-2</c:v>
                </c:pt>
                <c:pt idx="2159">
                  <c:v>-5.4162999999999998E-3</c:v>
                </c:pt>
                <c:pt idx="2160">
                  <c:v>-2.4833000000000001E-2</c:v>
                </c:pt>
                <c:pt idx="2161">
                  <c:v>-3.458E-2</c:v>
                </c:pt>
                <c:pt idx="2162">
                  <c:v>-5.1719000000000001E-2</c:v>
                </c:pt>
                <c:pt idx="2163">
                  <c:v>-8.0297999999999994E-2</c:v>
                </c:pt>
                <c:pt idx="2164">
                  <c:v>-0.10539</c:v>
                </c:pt>
                <c:pt idx="2165">
                  <c:v>-0.11586</c:v>
                </c:pt>
                <c:pt idx="2166">
                  <c:v>-0.12171</c:v>
                </c:pt>
                <c:pt idx="2167">
                  <c:v>-0.13730000000000001</c:v>
                </c:pt>
                <c:pt idx="2168">
                  <c:v>-0.15678</c:v>
                </c:pt>
                <c:pt idx="2169">
                  <c:v>-0.16109000000000001</c:v>
                </c:pt>
                <c:pt idx="2170">
                  <c:v>-0.14499000000000001</c:v>
                </c:pt>
                <c:pt idx="2171">
                  <c:v>-0.1227</c:v>
                </c:pt>
                <c:pt idx="2172">
                  <c:v>-0.10772</c:v>
                </c:pt>
                <c:pt idx="2173">
                  <c:v>-9.8540000000000003E-2</c:v>
                </c:pt>
                <c:pt idx="2174">
                  <c:v>-8.4649000000000002E-2</c:v>
                </c:pt>
                <c:pt idx="2175">
                  <c:v>-5.7762000000000001E-2</c:v>
                </c:pt>
                <c:pt idx="2176">
                  <c:v>-1.7479999999999999E-2</c:v>
                </c:pt>
                <c:pt idx="2177">
                  <c:v>2.6962E-2</c:v>
                </c:pt>
                <c:pt idx="2178">
                  <c:v>6.2325999999999999E-2</c:v>
                </c:pt>
                <c:pt idx="2179">
                  <c:v>8.4684999999999996E-2</c:v>
                </c:pt>
                <c:pt idx="2180">
                  <c:v>0.10256</c:v>
                </c:pt>
                <c:pt idx="2181">
                  <c:v>0.12049</c:v>
                </c:pt>
                <c:pt idx="2182">
                  <c:v>0.12778</c:v>
                </c:pt>
                <c:pt idx="2183">
                  <c:v>0.1152</c:v>
                </c:pt>
                <c:pt idx="2184">
                  <c:v>9.5341999999999996E-2</c:v>
                </c:pt>
                <c:pt idx="2185">
                  <c:v>9.0287999999999993E-2</c:v>
                </c:pt>
                <c:pt idx="2186">
                  <c:v>0.10136000000000001</c:v>
                </c:pt>
                <c:pt idx="2187">
                  <c:v>0.10689</c:v>
                </c:pt>
                <c:pt idx="2188">
                  <c:v>9.1521000000000005E-2</c:v>
                </c:pt>
                <c:pt idx="2189">
                  <c:v>6.4463000000000006E-2</c:v>
                </c:pt>
                <c:pt idx="2190">
                  <c:v>4.6240000000000003E-2</c:v>
                </c:pt>
                <c:pt idx="2191">
                  <c:v>4.9005E-2</c:v>
                </c:pt>
                <c:pt idx="2192">
                  <c:v>7.2322999999999998E-2</c:v>
                </c:pt>
                <c:pt idx="2193">
                  <c:v>0.10649</c:v>
                </c:pt>
                <c:pt idx="2194">
                  <c:v>0.13538</c:v>
                </c:pt>
                <c:pt idx="2195">
                  <c:v>0.14588999999999999</c:v>
                </c:pt>
                <c:pt idx="2196">
                  <c:v>0.14074</c:v>
                </c:pt>
                <c:pt idx="2197">
                  <c:v>0.1363</c:v>
                </c:pt>
                <c:pt idx="2198">
                  <c:v>0.14363000000000001</c:v>
                </c:pt>
                <c:pt idx="2199">
                  <c:v>0.15637000000000001</c:v>
                </c:pt>
                <c:pt idx="2200">
                  <c:v>0.16045999999999999</c:v>
                </c:pt>
                <c:pt idx="2201">
                  <c:v>0.15232000000000001</c:v>
                </c:pt>
                <c:pt idx="2202">
                  <c:v>0.14552000000000001</c:v>
                </c:pt>
                <c:pt idx="2203">
                  <c:v>0.16003000000000001</c:v>
                </c:pt>
                <c:pt idx="2204">
                  <c:v>0.20175000000000001</c:v>
                </c:pt>
                <c:pt idx="2205">
                  <c:v>0.25026999999999999</c:v>
                </c:pt>
                <c:pt idx="2206">
                  <c:v>0.27259</c:v>
                </c:pt>
                <c:pt idx="2207">
                  <c:v>0.25607000000000002</c:v>
                </c:pt>
                <c:pt idx="2208">
                  <c:v>0.22397</c:v>
                </c:pt>
                <c:pt idx="2209">
                  <c:v>0.21190000000000001</c:v>
                </c:pt>
                <c:pt idx="2210">
                  <c:v>0.23241000000000001</c:v>
                </c:pt>
                <c:pt idx="2211">
                  <c:v>0.26873999999999998</c:v>
                </c:pt>
                <c:pt idx="2212">
                  <c:v>0.29718</c:v>
                </c:pt>
                <c:pt idx="2213">
                  <c:v>0.30631999999999998</c:v>
                </c:pt>
                <c:pt idx="2214">
                  <c:v>0.30066999999999999</c:v>
                </c:pt>
                <c:pt idx="2215">
                  <c:v>0.29718</c:v>
                </c:pt>
                <c:pt idx="2216">
                  <c:v>0.31442999999999999</c:v>
                </c:pt>
                <c:pt idx="2217">
                  <c:v>0.35299999999999998</c:v>
                </c:pt>
                <c:pt idx="2218">
                  <c:v>0.38955000000000001</c:v>
                </c:pt>
                <c:pt idx="2219">
                  <c:v>0.40300999999999998</c:v>
                </c:pt>
                <c:pt idx="2220">
                  <c:v>0.40364</c:v>
                </c:pt>
                <c:pt idx="2221">
                  <c:v>0.42082000000000003</c:v>
                </c:pt>
                <c:pt idx="2222">
                  <c:v>0.4622</c:v>
                </c:pt>
                <c:pt idx="2223">
                  <c:v>0.50195999999999996</c:v>
                </c:pt>
                <c:pt idx="2224">
                  <c:v>0.51500000000000001</c:v>
                </c:pt>
                <c:pt idx="2225">
                  <c:v>0.50841000000000003</c:v>
                </c:pt>
                <c:pt idx="2226">
                  <c:v>0.51034000000000002</c:v>
                </c:pt>
                <c:pt idx="2227">
                  <c:v>0.53664999999999996</c:v>
                </c:pt>
                <c:pt idx="2228">
                  <c:v>0.57774999999999999</c:v>
                </c:pt>
                <c:pt idx="2229">
                  <c:v>0.61360000000000003</c:v>
                </c:pt>
                <c:pt idx="2230">
                  <c:v>0.63331999999999999</c:v>
                </c:pt>
                <c:pt idx="2231">
                  <c:v>0.63949</c:v>
                </c:pt>
                <c:pt idx="2232">
                  <c:v>0.63675000000000004</c:v>
                </c:pt>
                <c:pt idx="2233">
                  <c:v>0.62100999999999995</c:v>
                </c:pt>
                <c:pt idx="2234">
                  <c:v>0.58613000000000004</c:v>
                </c:pt>
                <c:pt idx="2235">
                  <c:v>0.54147999999999996</c:v>
                </c:pt>
                <c:pt idx="2236">
                  <c:v>0.51160000000000005</c:v>
                </c:pt>
                <c:pt idx="2237">
                  <c:v>0.50983999999999996</c:v>
                </c:pt>
                <c:pt idx="2238">
                  <c:v>0.52188999999999997</c:v>
                </c:pt>
                <c:pt idx="2239">
                  <c:v>0.52746000000000004</c:v>
                </c:pt>
                <c:pt idx="2240">
                  <c:v>0.52971999999999997</c:v>
                </c:pt>
                <c:pt idx="2241">
                  <c:v>0.54625999999999997</c:v>
                </c:pt>
                <c:pt idx="2242">
                  <c:v>0.57691999999999999</c:v>
                </c:pt>
                <c:pt idx="2243">
                  <c:v>0.60243000000000002</c:v>
                </c:pt>
                <c:pt idx="2244">
                  <c:v>0.61533000000000004</c:v>
                </c:pt>
                <c:pt idx="2245">
                  <c:v>0.62894000000000005</c:v>
                </c:pt>
                <c:pt idx="2246">
                  <c:v>0.64886999999999995</c:v>
                </c:pt>
                <c:pt idx="2247">
                  <c:v>0.65815999999999997</c:v>
                </c:pt>
                <c:pt idx="2248">
                  <c:v>0.64483000000000001</c:v>
                </c:pt>
                <c:pt idx="2249">
                  <c:v>0.62717999999999996</c:v>
                </c:pt>
                <c:pt idx="2250">
                  <c:v>0.63290999999999997</c:v>
                </c:pt>
                <c:pt idx="2251">
                  <c:v>0.66288000000000002</c:v>
                </c:pt>
                <c:pt idx="2252">
                  <c:v>0.69388000000000005</c:v>
                </c:pt>
                <c:pt idx="2253">
                  <c:v>0.71181000000000005</c:v>
                </c:pt>
                <c:pt idx="2254">
                  <c:v>0.72423000000000004</c:v>
                </c:pt>
                <c:pt idx="2255">
                  <c:v>0.74133000000000004</c:v>
                </c:pt>
                <c:pt idx="2256">
                  <c:v>0.76195000000000002</c:v>
                </c:pt>
                <c:pt idx="2257">
                  <c:v>0.78124000000000005</c:v>
                </c:pt>
                <c:pt idx="2258">
                  <c:v>0.79620000000000002</c:v>
                </c:pt>
                <c:pt idx="2259">
                  <c:v>0.79632000000000003</c:v>
                </c:pt>
                <c:pt idx="2260">
                  <c:v>0.76351000000000002</c:v>
                </c:pt>
                <c:pt idx="2261">
                  <c:v>0.69547999999999999</c:v>
                </c:pt>
                <c:pt idx="2262">
                  <c:v>0.62224000000000002</c:v>
                </c:pt>
                <c:pt idx="2263">
                  <c:v>0.58403000000000005</c:v>
                </c:pt>
                <c:pt idx="2264">
                  <c:v>0.59189000000000003</c:v>
                </c:pt>
                <c:pt idx="2265">
                  <c:v>0.62067000000000005</c:v>
                </c:pt>
                <c:pt idx="2266">
                  <c:v>0.64154999999999995</c:v>
                </c:pt>
                <c:pt idx="2267">
                  <c:v>0.64888999999999997</c:v>
                </c:pt>
                <c:pt idx="2268">
                  <c:v>0.65151000000000003</c:v>
                </c:pt>
                <c:pt idx="2269">
                  <c:v>0.65310999999999997</c:v>
                </c:pt>
                <c:pt idx="2270">
                  <c:v>0.65391999999999995</c:v>
                </c:pt>
                <c:pt idx="2271">
                  <c:v>0.66120000000000001</c:v>
                </c:pt>
                <c:pt idx="2272">
                  <c:v>0.68132999999999999</c:v>
                </c:pt>
                <c:pt idx="2273">
                  <c:v>0.70540000000000003</c:v>
                </c:pt>
                <c:pt idx="2274">
                  <c:v>0.71919</c:v>
                </c:pt>
                <c:pt idx="2275">
                  <c:v>0.72624999999999995</c:v>
                </c:pt>
                <c:pt idx="2276">
                  <c:v>0.74317999999999995</c:v>
                </c:pt>
                <c:pt idx="2277">
                  <c:v>0.76895000000000002</c:v>
                </c:pt>
                <c:pt idx="2278">
                  <c:v>0.77803999999999995</c:v>
                </c:pt>
                <c:pt idx="2279">
                  <c:v>0.75307000000000002</c:v>
                </c:pt>
                <c:pt idx="2280">
                  <c:v>0.70926999999999996</c:v>
                </c:pt>
                <c:pt idx="2281">
                  <c:v>0.67537999999999998</c:v>
                </c:pt>
                <c:pt idx="2282">
                  <c:v>0.66237999999999997</c:v>
                </c:pt>
                <c:pt idx="2283">
                  <c:v>0.6623</c:v>
                </c:pt>
                <c:pt idx="2284">
                  <c:v>0.66522999999999999</c:v>
                </c:pt>
                <c:pt idx="2285">
                  <c:v>0.66303999999999996</c:v>
                </c:pt>
                <c:pt idx="2286">
                  <c:v>0.64600000000000002</c:v>
                </c:pt>
                <c:pt idx="2287">
                  <c:v>0.61255000000000004</c:v>
                </c:pt>
                <c:pt idx="2288">
                  <c:v>0.57804999999999995</c:v>
                </c:pt>
                <c:pt idx="2289">
                  <c:v>0.55974999999999997</c:v>
                </c:pt>
                <c:pt idx="2290">
                  <c:v>0.55735999999999997</c:v>
                </c:pt>
                <c:pt idx="2291">
                  <c:v>0.56040000000000001</c:v>
                </c:pt>
                <c:pt idx="2292">
                  <c:v>0.56735999999999998</c:v>
                </c:pt>
                <c:pt idx="2293">
                  <c:v>0.58089999999999997</c:v>
                </c:pt>
                <c:pt idx="2294">
                  <c:v>0.59075</c:v>
                </c:pt>
                <c:pt idx="2295">
                  <c:v>0.58279999999999998</c:v>
                </c:pt>
                <c:pt idx="2296">
                  <c:v>0.56559000000000004</c:v>
                </c:pt>
                <c:pt idx="2297">
                  <c:v>0.56533</c:v>
                </c:pt>
                <c:pt idx="2298">
                  <c:v>0.58872999999999998</c:v>
                </c:pt>
                <c:pt idx="2299">
                  <c:v>0.61009999999999998</c:v>
                </c:pt>
                <c:pt idx="2300">
                  <c:v>0.60618000000000005</c:v>
                </c:pt>
                <c:pt idx="2301">
                  <c:v>0.58758999999999995</c:v>
                </c:pt>
                <c:pt idx="2302">
                  <c:v>0.58138000000000001</c:v>
                </c:pt>
                <c:pt idx="2303">
                  <c:v>0.59370000000000001</c:v>
                </c:pt>
                <c:pt idx="2304">
                  <c:v>0.60643999999999998</c:v>
                </c:pt>
                <c:pt idx="2305">
                  <c:v>0.60636000000000001</c:v>
                </c:pt>
                <c:pt idx="2306">
                  <c:v>0.60038999999999998</c:v>
                </c:pt>
                <c:pt idx="2307">
                  <c:v>0.59938999999999998</c:v>
                </c:pt>
                <c:pt idx="2308">
                  <c:v>0.5988</c:v>
                </c:pt>
                <c:pt idx="2309">
                  <c:v>0.58355999999999997</c:v>
                </c:pt>
                <c:pt idx="2310">
                  <c:v>0.54820000000000002</c:v>
                </c:pt>
                <c:pt idx="2311">
                  <c:v>0.50619000000000003</c:v>
                </c:pt>
                <c:pt idx="2312">
                  <c:v>0.47849000000000003</c:v>
                </c:pt>
                <c:pt idx="2313">
                  <c:v>0.47534999999999999</c:v>
                </c:pt>
                <c:pt idx="2314">
                  <c:v>0.48981999999999998</c:v>
                </c:pt>
                <c:pt idx="2315">
                  <c:v>0.50600000000000001</c:v>
                </c:pt>
                <c:pt idx="2316">
                  <c:v>0.51046000000000002</c:v>
                </c:pt>
                <c:pt idx="2317">
                  <c:v>0.49701000000000001</c:v>
                </c:pt>
                <c:pt idx="2318">
                  <c:v>0.46765000000000001</c:v>
                </c:pt>
                <c:pt idx="2319">
                  <c:v>0.43365999999999999</c:v>
                </c:pt>
                <c:pt idx="2320">
                  <c:v>0.41110000000000002</c:v>
                </c:pt>
                <c:pt idx="2321">
                  <c:v>0.40782000000000002</c:v>
                </c:pt>
                <c:pt idx="2322">
                  <c:v>0.41455999999999998</c:v>
                </c:pt>
                <c:pt idx="2323">
                  <c:v>0.41395999999999999</c:v>
                </c:pt>
                <c:pt idx="2324">
                  <c:v>0.39950999999999998</c:v>
                </c:pt>
                <c:pt idx="2325">
                  <c:v>0.38174999999999998</c:v>
                </c:pt>
                <c:pt idx="2326">
                  <c:v>0.37519000000000002</c:v>
                </c:pt>
                <c:pt idx="2327">
                  <c:v>0.38267000000000001</c:v>
                </c:pt>
                <c:pt idx="2328">
                  <c:v>0.39417000000000002</c:v>
                </c:pt>
                <c:pt idx="2329">
                  <c:v>0.39845000000000003</c:v>
                </c:pt>
                <c:pt idx="2330">
                  <c:v>0.39391999999999999</c:v>
                </c:pt>
                <c:pt idx="2331">
                  <c:v>0.38785999999999998</c:v>
                </c:pt>
                <c:pt idx="2332">
                  <c:v>0.38533000000000001</c:v>
                </c:pt>
                <c:pt idx="2333">
                  <c:v>0.38134000000000001</c:v>
                </c:pt>
                <c:pt idx="2334">
                  <c:v>0.36834</c:v>
                </c:pt>
                <c:pt idx="2335">
                  <c:v>0.35156999999999999</c:v>
                </c:pt>
                <c:pt idx="2336">
                  <c:v>0.34938000000000002</c:v>
                </c:pt>
                <c:pt idx="2337">
                  <c:v>0.37311</c:v>
                </c:pt>
                <c:pt idx="2338">
                  <c:v>0.41165000000000002</c:v>
                </c:pt>
                <c:pt idx="2339">
                  <c:v>0.44252999999999998</c:v>
                </c:pt>
                <c:pt idx="2340">
                  <c:v>0.45496999999999999</c:v>
                </c:pt>
                <c:pt idx="2341">
                  <c:v>0.45495999999999998</c:v>
                </c:pt>
                <c:pt idx="2342">
                  <c:v>0.45111000000000001</c:v>
                </c:pt>
                <c:pt idx="2343">
                  <c:v>0.44529000000000002</c:v>
                </c:pt>
                <c:pt idx="2344">
                  <c:v>0.43774000000000002</c:v>
                </c:pt>
                <c:pt idx="2345">
                  <c:v>0.43221999999999999</c:v>
                </c:pt>
                <c:pt idx="2346">
                  <c:v>0.43125000000000002</c:v>
                </c:pt>
                <c:pt idx="2347">
                  <c:v>0.43076999999999999</c:v>
                </c:pt>
                <c:pt idx="2348">
                  <c:v>0.42314000000000002</c:v>
                </c:pt>
                <c:pt idx="2349">
                  <c:v>0.40432000000000001</c:v>
                </c:pt>
                <c:pt idx="2350">
                  <c:v>0.37802999999999998</c:v>
                </c:pt>
                <c:pt idx="2351">
                  <c:v>0.35543999999999998</c:v>
                </c:pt>
                <c:pt idx="2352">
                  <c:v>0.34937000000000001</c:v>
                </c:pt>
                <c:pt idx="2353">
                  <c:v>0.36423</c:v>
                </c:pt>
                <c:pt idx="2354">
                  <c:v>0.39080999999999999</c:v>
                </c:pt>
                <c:pt idx="2355">
                  <c:v>0.41331000000000001</c:v>
                </c:pt>
                <c:pt idx="2356">
                  <c:v>0.42044999999999999</c:v>
                </c:pt>
                <c:pt idx="2357">
                  <c:v>0.40910000000000002</c:v>
                </c:pt>
                <c:pt idx="2358">
                  <c:v>0.38407999999999998</c:v>
                </c:pt>
                <c:pt idx="2359">
                  <c:v>0.36085</c:v>
                </c:pt>
                <c:pt idx="2360">
                  <c:v>0.36063000000000001</c:v>
                </c:pt>
                <c:pt idx="2361">
                  <c:v>0.38884999999999997</c:v>
                </c:pt>
                <c:pt idx="2362">
                  <c:v>0.42003000000000001</c:v>
                </c:pt>
                <c:pt idx="2363">
                  <c:v>0.41921000000000003</c:v>
                </c:pt>
                <c:pt idx="2364">
                  <c:v>0.38191999999999998</c:v>
                </c:pt>
                <c:pt idx="2365">
                  <c:v>0.33928000000000003</c:v>
                </c:pt>
                <c:pt idx="2366">
                  <c:v>0.31844</c:v>
                </c:pt>
                <c:pt idx="2367">
                  <c:v>0.31226999999999999</c:v>
                </c:pt>
                <c:pt idx="2368">
                  <c:v>0.29798999999999998</c:v>
                </c:pt>
                <c:pt idx="2369">
                  <c:v>0.27265</c:v>
                </c:pt>
                <c:pt idx="2370">
                  <c:v>0.25463000000000002</c:v>
                </c:pt>
                <c:pt idx="2371">
                  <c:v>0.25785999999999998</c:v>
                </c:pt>
                <c:pt idx="2372">
                  <c:v>0.28075</c:v>
                </c:pt>
                <c:pt idx="2373">
                  <c:v>0.31766</c:v>
                </c:pt>
                <c:pt idx="2374">
                  <c:v>0.36459000000000003</c:v>
                </c:pt>
                <c:pt idx="2375">
                  <c:v>0.41142000000000001</c:v>
                </c:pt>
                <c:pt idx="2376">
                  <c:v>0.44274999999999998</c:v>
                </c:pt>
                <c:pt idx="2377">
                  <c:v>0.45250000000000001</c:v>
                </c:pt>
                <c:pt idx="2378">
                  <c:v>0.44922000000000001</c:v>
                </c:pt>
                <c:pt idx="2379">
                  <c:v>0.44370999999999999</c:v>
                </c:pt>
                <c:pt idx="2380">
                  <c:v>0.43942999999999999</c:v>
                </c:pt>
                <c:pt idx="2381">
                  <c:v>0.43704999999999999</c:v>
                </c:pt>
                <c:pt idx="2382">
                  <c:v>0.43734000000000001</c:v>
                </c:pt>
                <c:pt idx="2383">
                  <c:v>0.43414000000000003</c:v>
                </c:pt>
                <c:pt idx="2384">
                  <c:v>0.41476000000000002</c:v>
                </c:pt>
                <c:pt idx="2385">
                  <c:v>0.37574999999999997</c:v>
                </c:pt>
                <c:pt idx="2386">
                  <c:v>0.33078999999999997</c:v>
                </c:pt>
                <c:pt idx="2387">
                  <c:v>0.29446</c:v>
                </c:pt>
                <c:pt idx="2388">
                  <c:v>0.26438</c:v>
                </c:pt>
                <c:pt idx="2389">
                  <c:v>0.22882</c:v>
                </c:pt>
                <c:pt idx="2390">
                  <c:v>0.18623999999999999</c:v>
                </c:pt>
                <c:pt idx="2391">
                  <c:v>0.14616000000000001</c:v>
                </c:pt>
                <c:pt idx="2392">
                  <c:v>0.11355999999999999</c:v>
                </c:pt>
                <c:pt idx="2393">
                  <c:v>8.4081000000000003E-2</c:v>
                </c:pt>
                <c:pt idx="2394">
                  <c:v>5.5203000000000002E-2</c:v>
                </c:pt>
                <c:pt idx="2395">
                  <c:v>3.0976E-2</c:v>
                </c:pt>
                <c:pt idx="2396">
                  <c:v>1.2831E-2</c:v>
                </c:pt>
                <c:pt idx="2397">
                  <c:v>-5.2632E-3</c:v>
                </c:pt>
                <c:pt idx="2398">
                  <c:v>-2.8069E-2</c:v>
                </c:pt>
                <c:pt idx="2399">
                  <c:v>-5.2107000000000001E-2</c:v>
                </c:pt>
                <c:pt idx="2400">
                  <c:v>-7.0951E-2</c:v>
                </c:pt>
                <c:pt idx="2401">
                  <c:v>-8.1378000000000006E-2</c:v>
                </c:pt>
                <c:pt idx="2402">
                  <c:v>-8.1255999999999995E-2</c:v>
                </c:pt>
                <c:pt idx="2403">
                  <c:v>-6.8927000000000002E-2</c:v>
                </c:pt>
                <c:pt idx="2404">
                  <c:v>-5.0499000000000002E-2</c:v>
                </c:pt>
                <c:pt idx="2405">
                  <c:v>-4.1557999999999998E-2</c:v>
                </c:pt>
                <c:pt idx="2406">
                  <c:v>-5.3781000000000002E-2</c:v>
                </c:pt>
                <c:pt idx="2407">
                  <c:v>-8.2325999999999996E-2</c:v>
                </c:pt>
                <c:pt idx="2408">
                  <c:v>-0.1123</c:v>
                </c:pt>
                <c:pt idx="2409">
                  <c:v>-0.13488</c:v>
                </c:pt>
                <c:pt idx="2410">
                  <c:v>-0.15051999999999999</c:v>
                </c:pt>
                <c:pt idx="2411">
                  <c:v>-0.15892999999999999</c:v>
                </c:pt>
                <c:pt idx="2412">
                  <c:v>-0.15534999999999999</c:v>
                </c:pt>
                <c:pt idx="2413">
                  <c:v>-0.13930999999999999</c:v>
                </c:pt>
                <c:pt idx="2414">
                  <c:v>-0.12077</c:v>
                </c:pt>
                <c:pt idx="2415">
                  <c:v>-0.11233</c:v>
                </c:pt>
                <c:pt idx="2416">
                  <c:v>-0.11703</c:v>
                </c:pt>
                <c:pt idx="2417">
                  <c:v>-0.1273</c:v>
                </c:pt>
                <c:pt idx="2418">
                  <c:v>-0.13567000000000001</c:v>
                </c:pt>
                <c:pt idx="2419">
                  <c:v>-0.14409</c:v>
                </c:pt>
                <c:pt idx="2420">
                  <c:v>-0.16094</c:v>
                </c:pt>
                <c:pt idx="2421">
                  <c:v>-0.18812999999999999</c:v>
                </c:pt>
                <c:pt idx="2422">
                  <c:v>-0.21301999999999999</c:v>
                </c:pt>
                <c:pt idx="2423">
                  <c:v>-0.21643000000000001</c:v>
                </c:pt>
                <c:pt idx="2424">
                  <c:v>-0.18998999999999999</c:v>
                </c:pt>
                <c:pt idx="2425">
                  <c:v>-0.14418</c:v>
                </c:pt>
                <c:pt idx="2426">
                  <c:v>-9.9191000000000001E-2</c:v>
                </c:pt>
                <c:pt idx="2427">
                  <c:v>-7.0278999999999994E-2</c:v>
                </c:pt>
                <c:pt idx="2428">
                  <c:v>-6.1123999999999998E-2</c:v>
                </c:pt>
                <c:pt idx="2429">
                  <c:v>-6.5090999999999996E-2</c:v>
                </c:pt>
                <c:pt idx="2430">
                  <c:v>-6.9253999999999996E-2</c:v>
                </c:pt>
                <c:pt idx="2431">
                  <c:v>-6.2137999999999999E-2</c:v>
                </c:pt>
                <c:pt idx="2432">
                  <c:v>-4.3667999999999998E-2</c:v>
                </c:pt>
                <c:pt idx="2433">
                  <c:v>-2.588E-2</c:v>
                </c:pt>
                <c:pt idx="2434">
                  <c:v>-1.9116000000000001E-2</c:v>
                </c:pt>
                <c:pt idx="2435">
                  <c:v>-1.8950999999999999E-2</c:v>
                </c:pt>
                <c:pt idx="2436">
                  <c:v>-1.1518E-2</c:v>
                </c:pt>
                <c:pt idx="2437">
                  <c:v>8.6423000000000003E-3</c:v>
                </c:pt>
                <c:pt idx="2438">
                  <c:v>3.0084E-2</c:v>
                </c:pt>
                <c:pt idx="2439">
                  <c:v>3.4049999999999997E-2</c:v>
                </c:pt>
                <c:pt idx="2440">
                  <c:v>1.0773E-2</c:v>
                </c:pt>
                <c:pt idx="2441">
                  <c:v>-3.1778000000000001E-2</c:v>
                </c:pt>
                <c:pt idx="2442">
                  <c:v>-7.2749999999999995E-2</c:v>
                </c:pt>
                <c:pt idx="2443">
                  <c:v>-9.4846E-2</c:v>
                </c:pt>
                <c:pt idx="2444">
                  <c:v>-9.9832000000000004E-2</c:v>
                </c:pt>
                <c:pt idx="2445">
                  <c:v>-0.10548</c:v>
                </c:pt>
                <c:pt idx="2446">
                  <c:v>-0.12409000000000001</c:v>
                </c:pt>
                <c:pt idx="2447">
                  <c:v>-0.14859</c:v>
                </c:pt>
                <c:pt idx="2448">
                  <c:v>-0.16514000000000001</c:v>
                </c:pt>
                <c:pt idx="2449">
                  <c:v>-0.17424999999999999</c:v>
                </c:pt>
                <c:pt idx="2450">
                  <c:v>-0.19053</c:v>
                </c:pt>
                <c:pt idx="2451">
                  <c:v>-0.22317999999999999</c:v>
                </c:pt>
                <c:pt idx="2452">
                  <c:v>-0.26572000000000001</c:v>
                </c:pt>
                <c:pt idx="2453">
                  <c:v>-0.30518000000000001</c:v>
                </c:pt>
                <c:pt idx="2454">
                  <c:v>-0.33406000000000002</c:v>
                </c:pt>
                <c:pt idx="2455">
                  <c:v>-0.35317999999999999</c:v>
                </c:pt>
                <c:pt idx="2456">
                  <c:v>-0.37019999999999997</c:v>
                </c:pt>
                <c:pt idx="2457">
                  <c:v>-0.39451000000000003</c:v>
                </c:pt>
                <c:pt idx="2458">
                  <c:v>-0.42553999999999997</c:v>
                </c:pt>
                <c:pt idx="2459">
                  <c:v>-0.44701999999999997</c:v>
                </c:pt>
                <c:pt idx="2460">
                  <c:v>-0.44341999999999998</c:v>
                </c:pt>
                <c:pt idx="2461">
                  <c:v>-0.42348000000000002</c:v>
                </c:pt>
                <c:pt idx="2462">
                  <c:v>-0.41648000000000002</c:v>
                </c:pt>
                <c:pt idx="2463">
                  <c:v>-0.44074000000000002</c:v>
                </c:pt>
                <c:pt idx="2464">
                  <c:v>-0.48448000000000002</c:v>
                </c:pt>
                <c:pt idx="2465">
                  <c:v>-0.52141999999999999</c:v>
                </c:pt>
                <c:pt idx="2466">
                  <c:v>-0.53607000000000005</c:v>
                </c:pt>
                <c:pt idx="2467">
                  <c:v>-0.52986999999999995</c:v>
                </c:pt>
                <c:pt idx="2468">
                  <c:v>-0.51336999999999999</c:v>
                </c:pt>
                <c:pt idx="2469">
                  <c:v>-0.50083999999999995</c:v>
                </c:pt>
                <c:pt idx="2470">
                  <c:v>-0.50471999999999995</c:v>
                </c:pt>
                <c:pt idx="2471">
                  <c:v>-0.52617000000000003</c:v>
                </c:pt>
                <c:pt idx="2472">
                  <c:v>-0.55461000000000005</c:v>
                </c:pt>
                <c:pt idx="2473">
                  <c:v>-0.58196000000000003</c:v>
                </c:pt>
                <c:pt idx="2474">
                  <c:v>-0.61158999999999997</c:v>
                </c:pt>
                <c:pt idx="2475">
                  <c:v>-0.64717999999999998</c:v>
                </c:pt>
                <c:pt idx="2476">
                  <c:v>-0.67925000000000002</c:v>
                </c:pt>
                <c:pt idx="2477">
                  <c:v>-0.69123000000000001</c:v>
                </c:pt>
                <c:pt idx="2478">
                  <c:v>-0.67622000000000004</c:v>
                </c:pt>
                <c:pt idx="2479">
                  <c:v>-0.64259999999999995</c:v>
                </c:pt>
                <c:pt idx="2480">
                  <c:v>-0.60611000000000004</c:v>
                </c:pt>
                <c:pt idx="2481">
                  <c:v>-0.58006999999999997</c:v>
                </c:pt>
                <c:pt idx="2482">
                  <c:v>-0.56723000000000001</c:v>
                </c:pt>
                <c:pt idx="2483">
                  <c:v>-0.55608999999999997</c:v>
                </c:pt>
                <c:pt idx="2484">
                  <c:v>-0.53115000000000001</c:v>
                </c:pt>
                <c:pt idx="2485">
                  <c:v>-0.4929</c:v>
                </c:pt>
                <c:pt idx="2486">
                  <c:v>-0.46189000000000002</c:v>
                </c:pt>
                <c:pt idx="2487">
                  <c:v>-0.45651999999999998</c:v>
                </c:pt>
                <c:pt idx="2488">
                  <c:v>-0.47219</c:v>
                </c:pt>
                <c:pt idx="2489">
                  <c:v>-0.48997000000000002</c:v>
                </c:pt>
                <c:pt idx="2490">
                  <c:v>-0.50000999999999995</c:v>
                </c:pt>
                <c:pt idx="2491">
                  <c:v>-0.50736000000000003</c:v>
                </c:pt>
                <c:pt idx="2492">
                  <c:v>-0.51761999999999997</c:v>
                </c:pt>
                <c:pt idx="2493">
                  <c:v>-0.52605999999999997</c:v>
                </c:pt>
                <c:pt idx="2494">
                  <c:v>-0.52202000000000004</c:v>
                </c:pt>
                <c:pt idx="2495">
                  <c:v>-0.50080000000000002</c:v>
                </c:pt>
                <c:pt idx="2496">
                  <c:v>-0.47303000000000001</c:v>
                </c:pt>
                <c:pt idx="2497">
                  <c:v>-0.46250999999999998</c:v>
                </c:pt>
                <c:pt idx="2498">
                  <c:v>-0.48757</c:v>
                </c:pt>
                <c:pt idx="2499">
                  <c:v>-0.54042000000000001</c:v>
                </c:pt>
                <c:pt idx="2500">
                  <c:v>-0.59277000000000002</c:v>
                </c:pt>
                <c:pt idx="2501">
                  <c:v>-0.62541999999999998</c:v>
                </c:pt>
                <c:pt idx="2502">
                  <c:v>-0.64254999999999995</c:v>
                </c:pt>
                <c:pt idx="2503">
                  <c:v>-0.65273999999999999</c:v>
                </c:pt>
                <c:pt idx="2504">
                  <c:v>-0.65237000000000001</c:v>
                </c:pt>
                <c:pt idx="2505">
                  <c:v>-0.63983000000000001</c:v>
                </c:pt>
                <c:pt idx="2506">
                  <c:v>-0.62990000000000002</c:v>
                </c:pt>
                <c:pt idx="2507">
                  <c:v>-0.63314999999999999</c:v>
                </c:pt>
                <c:pt idx="2508">
                  <c:v>-0.63031999999999999</c:v>
                </c:pt>
                <c:pt idx="2509">
                  <c:v>-0.59108000000000005</c:v>
                </c:pt>
                <c:pt idx="2510">
                  <c:v>-0.51634999999999998</c:v>
                </c:pt>
                <c:pt idx="2511">
                  <c:v>-0.44005</c:v>
                </c:pt>
                <c:pt idx="2512">
                  <c:v>-0.38769999999999999</c:v>
                </c:pt>
                <c:pt idx="2513">
                  <c:v>-0.35468</c:v>
                </c:pt>
                <c:pt idx="2514">
                  <c:v>-0.32940000000000003</c:v>
                </c:pt>
                <c:pt idx="2515">
                  <c:v>-0.31402000000000002</c:v>
                </c:pt>
                <c:pt idx="2516">
                  <c:v>-0.31059999999999999</c:v>
                </c:pt>
                <c:pt idx="2517">
                  <c:v>-0.30625999999999998</c:v>
                </c:pt>
                <c:pt idx="2518">
                  <c:v>-0.28887000000000002</c:v>
                </c:pt>
                <c:pt idx="2519">
                  <c:v>-0.26583000000000001</c:v>
                </c:pt>
                <c:pt idx="2520">
                  <c:v>-0.25091000000000002</c:v>
                </c:pt>
                <c:pt idx="2521">
                  <c:v>-0.24102999999999999</c:v>
                </c:pt>
                <c:pt idx="2522">
                  <c:v>-0.22283</c:v>
                </c:pt>
                <c:pt idx="2523">
                  <c:v>-0.19742000000000001</c:v>
                </c:pt>
                <c:pt idx="2524">
                  <c:v>-0.18112</c:v>
                </c:pt>
                <c:pt idx="2525">
                  <c:v>-0.17982000000000001</c:v>
                </c:pt>
                <c:pt idx="2526">
                  <c:v>-0.17757999999999999</c:v>
                </c:pt>
                <c:pt idx="2527">
                  <c:v>-0.15709999999999999</c:v>
                </c:pt>
                <c:pt idx="2528">
                  <c:v>-0.1225</c:v>
                </c:pt>
                <c:pt idx="2529">
                  <c:v>-9.4658000000000006E-2</c:v>
                </c:pt>
                <c:pt idx="2530">
                  <c:v>-8.7857000000000005E-2</c:v>
                </c:pt>
                <c:pt idx="2531">
                  <c:v>-9.6460000000000004E-2</c:v>
                </c:pt>
                <c:pt idx="2532">
                  <c:v>-0.10149</c:v>
                </c:pt>
                <c:pt idx="2533">
                  <c:v>-8.5218000000000002E-2</c:v>
                </c:pt>
                <c:pt idx="2534">
                  <c:v>-4.1654999999999998E-2</c:v>
                </c:pt>
                <c:pt idx="2535">
                  <c:v>1.9399E-2</c:v>
                </c:pt>
                <c:pt idx="2536">
                  <c:v>7.4887999999999996E-2</c:v>
                </c:pt>
                <c:pt idx="2537">
                  <c:v>0.10088999999999999</c:v>
                </c:pt>
                <c:pt idx="2538">
                  <c:v>9.1181999999999999E-2</c:v>
                </c:pt>
                <c:pt idx="2539">
                  <c:v>6.4944000000000002E-2</c:v>
                </c:pt>
                <c:pt idx="2540">
                  <c:v>5.0125999999999997E-2</c:v>
                </c:pt>
                <c:pt idx="2541">
                  <c:v>5.5891000000000003E-2</c:v>
                </c:pt>
                <c:pt idx="2542">
                  <c:v>6.5686999999999995E-2</c:v>
                </c:pt>
                <c:pt idx="2543">
                  <c:v>5.9538000000000001E-2</c:v>
                </c:pt>
                <c:pt idx="2544">
                  <c:v>3.5719000000000001E-2</c:v>
                </c:pt>
                <c:pt idx="2545">
                  <c:v>4.6109000000000002E-3</c:v>
                </c:pt>
                <c:pt idx="2546">
                  <c:v>-2.9871000000000002E-2</c:v>
                </c:pt>
                <c:pt idx="2547">
                  <c:v>-6.9006999999999999E-2</c:v>
                </c:pt>
                <c:pt idx="2548">
                  <c:v>-0.10264</c:v>
                </c:pt>
                <c:pt idx="2549">
                  <c:v>-0.11112</c:v>
                </c:pt>
                <c:pt idx="2550">
                  <c:v>-8.9862999999999998E-2</c:v>
                </c:pt>
                <c:pt idx="2551">
                  <c:v>-5.9072E-2</c:v>
                </c:pt>
                <c:pt idx="2552">
                  <c:v>-3.9773000000000003E-2</c:v>
                </c:pt>
                <c:pt idx="2553">
                  <c:v>-2.9742000000000001E-2</c:v>
                </c:pt>
                <c:pt idx="2554">
                  <c:v>-1.3479E-2</c:v>
                </c:pt>
                <c:pt idx="2555">
                  <c:v>1.2612999999999999E-2</c:v>
                </c:pt>
                <c:pt idx="2556">
                  <c:v>3.8684000000000003E-2</c:v>
                </c:pt>
                <c:pt idx="2557">
                  <c:v>5.9594000000000001E-2</c:v>
                </c:pt>
                <c:pt idx="2558">
                  <c:v>7.8186000000000005E-2</c:v>
                </c:pt>
                <c:pt idx="2559">
                  <c:v>9.0462000000000001E-2</c:v>
                </c:pt>
                <c:pt idx="2560">
                  <c:v>8.3712999999999996E-2</c:v>
                </c:pt>
                <c:pt idx="2561">
                  <c:v>5.4447000000000002E-2</c:v>
                </c:pt>
                <c:pt idx="2562">
                  <c:v>1.5113E-2</c:v>
                </c:pt>
                <c:pt idx="2563">
                  <c:v>-2.2834E-2</c:v>
                </c:pt>
                <c:pt idx="2564">
                  <c:v>-5.9104999999999998E-2</c:v>
                </c:pt>
                <c:pt idx="2565">
                  <c:v>-8.9290999999999995E-2</c:v>
                </c:pt>
                <c:pt idx="2566">
                  <c:v>-9.4231999999999996E-2</c:v>
                </c:pt>
                <c:pt idx="2567">
                  <c:v>-6.1573999999999997E-2</c:v>
                </c:pt>
                <c:pt idx="2568">
                  <c:v>-1.0978999999999999E-2</c:v>
                </c:pt>
                <c:pt idx="2569">
                  <c:v>1.9893999999999998E-2</c:v>
                </c:pt>
                <c:pt idx="2570">
                  <c:v>1.4782999999999999E-2</c:v>
                </c:pt>
                <c:pt idx="2571">
                  <c:v>-8.1093999999999992E-3</c:v>
                </c:pt>
                <c:pt idx="2572">
                  <c:v>-2.1354000000000001E-2</c:v>
                </c:pt>
                <c:pt idx="2573">
                  <c:v>-1.3875E-2</c:v>
                </c:pt>
                <c:pt idx="2574">
                  <c:v>8.0041999999999995E-3</c:v>
                </c:pt>
                <c:pt idx="2575">
                  <c:v>3.0492999999999999E-2</c:v>
                </c:pt>
                <c:pt idx="2576">
                  <c:v>4.0178999999999999E-2</c:v>
                </c:pt>
                <c:pt idx="2577">
                  <c:v>3.4125000000000003E-2</c:v>
                </c:pt>
                <c:pt idx="2578">
                  <c:v>2.5509E-2</c:v>
                </c:pt>
                <c:pt idx="2579">
                  <c:v>2.8597000000000001E-2</c:v>
                </c:pt>
                <c:pt idx="2580">
                  <c:v>3.7400000000000003E-2</c:v>
                </c:pt>
                <c:pt idx="2581">
                  <c:v>3.3653000000000002E-2</c:v>
                </c:pt>
                <c:pt idx="2582">
                  <c:v>1.7978999999999998E-2</c:v>
                </c:pt>
                <c:pt idx="2583">
                  <c:v>1.4187999999999999E-2</c:v>
                </c:pt>
                <c:pt idx="2584">
                  <c:v>3.4216999999999997E-2</c:v>
                </c:pt>
                <c:pt idx="2585">
                  <c:v>5.7345E-2</c:v>
                </c:pt>
                <c:pt idx="2586">
                  <c:v>5.8453999999999999E-2</c:v>
                </c:pt>
                <c:pt idx="2587">
                  <c:v>4.2026000000000001E-2</c:v>
                </c:pt>
                <c:pt idx="2588">
                  <c:v>3.0918999999999999E-2</c:v>
                </c:pt>
                <c:pt idx="2589">
                  <c:v>3.2715000000000001E-2</c:v>
                </c:pt>
                <c:pt idx="2590">
                  <c:v>3.6497000000000002E-2</c:v>
                </c:pt>
                <c:pt idx="2591">
                  <c:v>3.5788E-2</c:v>
                </c:pt>
                <c:pt idx="2592">
                  <c:v>3.4575000000000002E-2</c:v>
                </c:pt>
                <c:pt idx="2593">
                  <c:v>3.3191999999999999E-2</c:v>
                </c:pt>
                <c:pt idx="2594">
                  <c:v>2.7102999999999999E-2</c:v>
                </c:pt>
                <c:pt idx="2595">
                  <c:v>2.0795999999999999E-2</c:v>
                </c:pt>
                <c:pt idx="2596">
                  <c:v>2.7200999999999999E-2</c:v>
                </c:pt>
                <c:pt idx="2597">
                  <c:v>5.0993999999999998E-2</c:v>
                </c:pt>
                <c:pt idx="2598">
                  <c:v>8.4816000000000003E-2</c:v>
                </c:pt>
                <c:pt idx="2599">
                  <c:v>0.12175</c:v>
                </c:pt>
                <c:pt idx="2600">
                  <c:v>0.15751000000000001</c:v>
                </c:pt>
                <c:pt idx="2601">
                  <c:v>0.18029000000000001</c:v>
                </c:pt>
                <c:pt idx="2602">
                  <c:v>0.17557</c:v>
                </c:pt>
                <c:pt idx="2603">
                  <c:v>0.14632999999999999</c:v>
                </c:pt>
                <c:pt idx="2604">
                  <c:v>0.11413</c:v>
                </c:pt>
                <c:pt idx="2605">
                  <c:v>9.2938000000000007E-2</c:v>
                </c:pt>
                <c:pt idx="2606">
                  <c:v>7.3959999999999998E-2</c:v>
                </c:pt>
                <c:pt idx="2607">
                  <c:v>4.4046000000000002E-2</c:v>
                </c:pt>
                <c:pt idx="2608">
                  <c:v>8.0105000000000003E-3</c:v>
                </c:pt>
                <c:pt idx="2609">
                  <c:v>-1.7382000000000002E-2</c:v>
                </c:pt>
                <c:pt idx="2610">
                  <c:v>-2.4129999999999999E-2</c:v>
                </c:pt>
                <c:pt idx="2611">
                  <c:v>-1.7954999999999999E-2</c:v>
                </c:pt>
                <c:pt idx="2612">
                  <c:v>-7.8800999999999993E-3</c:v>
                </c:pt>
                <c:pt idx="2613">
                  <c:v>-3.0444000000000001E-4</c:v>
                </c:pt>
                <c:pt idx="2614" formatCode="0.00E+00">
                  <c:v>-1.3676E-6</c:v>
                </c:pt>
                <c:pt idx="2615">
                  <c:v>-6.9662999999999999E-3</c:v>
                </c:pt>
                <c:pt idx="2616">
                  <c:v>-1.1527000000000001E-2</c:v>
                </c:pt>
                <c:pt idx="2617" formatCode="0.00E+00">
                  <c:v>5.0030000000000002E-6</c:v>
                </c:pt>
                <c:pt idx="2618">
                  <c:v>3.1637999999999999E-2</c:v>
                </c:pt>
                <c:pt idx="2619">
                  <c:v>7.2720000000000007E-2</c:v>
                </c:pt>
                <c:pt idx="2620">
                  <c:v>0.10811999999999999</c:v>
                </c:pt>
                <c:pt idx="2621">
                  <c:v>0.13084000000000001</c:v>
                </c:pt>
                <c:pt idx="2622">
                  <c:v>0.14310999999999999</c:v>
                </c:pt>
                <c:pt idx="2623">
                  <c:v>0.14857999999999999</c:v>
                </c:pt>
                <c:pt idx="2624">
                  <c:v>0.14851</c:v>
                </c:pt>
                <c:pt idx="2625">
                  <c:v>0.1459</c:v>
                </c:pt>
                <c:pt idx="2626">
                  <c:v>0.14713000000000001</c:v>
                </c:pt>
                <c:pt idx="2627">
                  <c:v>0.15362999999999999</c:v>
                </c:pt>
                <c:pt idx="2628">
                  <c:v>0.15489</c:v>
                </c:pt>
                <c:pt idx="2629">
                  <c:v>0.13769000000000001</c:v>
                </c:pt>
                <c:pt idx="2630">
                  <c:v>0.10305</c:v>
                </c:pt>
                <c:pt idx="2631">
                  <c:v>6.6698999999999994E-2</c:v>
                </c:pt>
                <c:pt idx="2632">
                  <c:v>4.0506E-2</c:v>
                </c:pt>
                <c:pt idx="2633">
                  <c:v>2.0251999999999999E-2</c:v>
                </c:pt>
                <c:pt idx="2634">
                  <c:v>-5.0472E-3</c:v>
                </c:pt>
                <c:pt idx="2635">
                  <c:v>-3.9227999999999999E-2</c:v>
                </c:pt>
                <c:pt idx="2636">
                  <c:v>-7.8775999999999999E-2</c:v>
                </c:pt>
                <c:pt idx="2637">
                  <c:v>-0.11869</c:v>
                </c:pt>
                <c:pt idx="2638">
                  <c:v>-0.15181</c:v>
                </c:pt>
                <c:pt idx="2639">
                  <c:v>-0.16868</c:v>
                </c:pt>
                <c:pt idx="2640">
                  <c:v>-0.16591</c:v>
                </c:pt>
                <c:pt idx="2641">
                  <c:v>-0.15079000000000001</c:v>
                </c:pt>
                <c:pt idx="2642">
                  <c:v>-0.13214999999999999</c:v>
                </c:pt>
                <c:pt idx="2643">
                  <c:v>-0.11252</c:v>
                </c:pt>
                <c:pt idx="2644">
                  <c:v>-9.5541000000000001E-2</c:v>
                </c:pt>
                <c:pt idx="2645">
                  <c:v>-9.2311000000000004E-2</c:v>
                </c:pt>
                <c:pt idx="2646">
                  <c:v>-0.1084</c:v>
                </c:pt>
                <c:pt idx="2647">
                  <c:v>-0.12937000000000001</c:v>
                </c:pt>
                <c:pt idx="2648">
                  <c:v>-0.13245000000000001</c:v>
                </c:pt>
                <c:pt idx="2649">
                  <c:v>-0.11229</c:v>
                </c:pt>
                <c:pt idx="2650">
                  <c:v>-8.4609000000000004E-2</c:v>
                </c:pt>
                <c:pt idx="2651">
                  <c:v>-6.5157999999999994E-2</c:v>
                </c:pt>
                <c:pt idx="2652">
                  <c:v>-5.5828000000000003E-2</c:v>
                </c:pt>
                <c:pt idx="2653">
                  <c:v>-5.2410999999999999E-2</c:v>
                </c:pt>
                <c:pt idx="2654">
                  <c:v>-5.4300000000000001E-2</c:v>
                </c:pt>
                <c:pt idx="2655">
                  <c:v>-6.1766000000000001E-2</c:v>
                </c:pt>
                <c:pt idx="2656">
                  <c:v>-7.1772000000000002E-2</c:v>
                </c:pt>
                <c:pt idx="2657">
                  <c:v>-8.1873000000000001E-2</c:v>
                </c:pt>
                <c:pt idx="2658">
                  <c:v>-9.3956999999999999E-2</c:v>
                </c:pt>
                <c:pt idx="2659">
                  <c:v>-0.11115</c:v>
                </c:pt>
                <c:pt idx="2660">
                  <c:v>-0.13406000000000001</c:v>
                </c:pt>
                <c:pt idx="2661">
                  <c:v>-0.16012999999999999</c:v>
                </c:pt>
                <c:pt idx="2662">
                  <c:v>-0.18229999999999999</c:v>
                </c:pt>
                <c:pt idx="2663">
                  <c:v>-0.18976999999999999</c:v>
                </c:pt>
                <c:pt idx="2664">
                  <c:v>-0.17754</c:v>
                </c:pt>
                <c:pt idx="2665">
                  <c:v>-0.15565999999999999</c:v>
                </c:pt>
                <c:pt idx="2666">
                  <c:v>-0.14079</c:v>
                </c:pt>
                <c:pt idx="2667">
                  <c:v>-0.13622999999999999</c:v>
                </c:pt>
                <c:pt idx="2668">
                  <c:v>-0.12806000000000001</c:v>
                </c:pt>
                <c:pt idx="2669">
                  <c:v>-0.10459</c:v>
                </c:pt>
                <c:pt idx="2670">
                  <c:v>-7.1734999999999993E-2</c:v>
                </c:pt>
                <c:pt idx="2671">
                  <c:v>-4.3076999999999997E-2</c:v>
                </c:pt>
                <c:pt idx="2672">
                  <c:v>-2.1208999999999999E-2</c:v>
                </c:pt>
                <c:pt idx="2673">
                  <c:v>2.8240000000000001E-3</c:v>
                </c:pt>
                <c:pt idx="2674">
                  <c:v>3.4930000000000003E-2</c:v>
                </c:pt>
                <c:pt idx="2675">
                  <c:v>7.1467000000000003E-2</c:v>
                </c:pt>
                <c:pt idx="2676">
                  <c:v>0.10664999999999999</c:v>
                </c:pt>
                <c:pt idx="2677">
                  <c:v>0.13819999999999999</c:v>
                </c:pt>
                <c:pt idx="2678">
                  <c:v>0.16383</c:v>
                </c:pt>
                <c:pt idx="2679">
                  <c:v>0.17963000000000001</c:v>
                </c:pt>
                <c:pt idx="2680">
                  <c:v>0.18711</c:v>
                </c:pt>
                <c:pt idx="2681">
                  <c:v>0.19686999999999999</c:v>
                </c:pt>
                <c:pt idx="2682">
                  <c:v>0.21848999999999999</c:v>
                </c:pt>
                <c:pt idx="2683">
                  <c:v>0.24865000000000001</c:v>
                </c:pt>
                <c:pt idx="2684">
                  <c:v>0.27553</c:v>
                </c:pt>
                <c:pt idx="2685">
                  <c:v>0.29459999999999997</c:v>
                </c:pt>
                <c:pt idx="2686">
                  <c:v>0.31268000000000001</c:v>
                </c:pt>
                <c:pt idx="2687">
                  <c:v>0.33444000000000002</c:v>
                </c:pt>
                <c:pt idx="2688">
                  <c:v>0.35213</c:v>
                </c:pt>
                <c:pt idx="2689">
                  <c:v>0.35466999999999999</c:v>
                </c:pt>
                <c:pt idx="2690">
                  <c:v>0.34283000000000002</c:v>
                </c:pt>
                <c:pt idx="2691">
                  <c:v>0.32951999999999998</c:v>
                </c:pt>
                <c:pt idx="2692">
                  <c:v>0.32773999999999998</c:v>
                </c:pt>
                <c:pt idx="2693">
                  <c:v>0.34321000000000002</c:v>
                </c:pt>
                <c:pt idx="2694">
                  <c:v>0.37502999999999997</c:v>
                </c:pt>
                <c:pt idx="2695">
                  <c:v>0.41619</c:v>
                </c:pt>
                <c:pt idx="2696">
                  <c:v>0.45512000000000002</c:v>
                </c:pt>
                <c:pt idx="2697">
                  <c:v>0.48475000000000001</c:v>
                </c:pt>
                <c:pt idx="2698">
                  <c:v>0.50965000000000005</c:v>
                </c:pt>
                <c:pt idx="2699">
                  <c:v>0.53642000000000001</c:v>
                </c:pt>
                <c:pt idx="2700">
                  <c:v>0.55723</c:v>
                </c:pt>
                <c:pt idx="2701">
                  <c:v>0.55364000000000002</c:v>
                </c:pt>
                <c:pt idx="2702">
                  <c:v>0.52112999999999998</c:v>
                </c:pt>
                <c:pt idx="2703">
                  <c:v>0.48115999999999998</c:v>
                </c:pt>
                <c:pt idx="2704">
                  <c:v>0.46110000000000001</c:v>
                </c:pt>
                <c:pt idx="2705">
                  <c:v>0.46616000000000002</c:v>
                </c:pt>
                <c:pt idx="2706">
                  <c:v>0.47699999999999998</c:v>
                </c:pt>
                <c:pt idx="2707">
                  <c:v>0.47211999999999998</c:v>
                </c:pt>
                <c:pt idx="2708">
                  <c:v>0.44725999999999999</c:v>
                </c:pt>
                <c:pt idx="2709">
                  <c:v>0.41536000000000001</c:v>
                </c:pt>
                <c:pt idx="2710">
                  <c:v>0.39367000000000002</c:v>
                </c:pt>
                <c:pt idx="2711">
                  <c:v>0.39085999999999999</c:v>
                </c:pt>
                <c:pt idx="2712">
                  <c:v>0.40200999999999998</c:v>
                </c:pt>
                <c:pt idx="2713">
                  <c:v>0.41343000000000002</c:v>
                </c:pt>
                <c:pt idx="2714">
                  <c:v>0.41343000000000002</c:v>
                </c:pt>
                <c:pt idx="2715">
                  <c:v>0.39955000000000002</c:v>
                </c:pt>
                <c:pt idx="2716">
                  <c:v>0.37696000000000002</c:v>
                </c:pt>
                <c:pt idx="2717">
                  <c:v>0.3518</c:v>
                </c:pt>
                <c:pt idx="2718">
                  <c:v>0.32677</c:v>
                </c:pt>
                <c:pt idx="2719">
                  <c:v>0.30142999999999998</c:v>
                </c:pt>
                <c:pt idx="2720">
                  <c:v>0.27622999999999998</c:v>
                </c:pt>
                <c:pt idx="2721">
                  <c:v>0.25638</c:v>
                </c:pt>
                <c:pt idx="2722">
                  <c:v>0.24965999999999999</c:v>
                </c:pt>
                <c:pt idx="2723">
                  <c:v>0.25752000000000003</c:v>
                </c:pt>
                <c:pt idx="2724">
                  <c:v>0.27006000000000002</c:v>
                </c:pt>
                <c:pt idx="2725">
                  <c:v>0.27462999999999999</c:v>
                </c:pt>
                <c:pt idx="2726">
                  <c:v>0.26935999999999999</c:v>
                </c:pt>
                <c:pt idx="2727">
                  <c:v>0.26402999999999999</c:v>
                </c:pt>
                <c:pt idx="2728">
                  <c:v>0.26733000000000001</c:v>
                </c:pt>
                <c:pt idx="2729">
                  <c:v>0.27862999999999999</c:v>
                </c:pt>
                <c:pt idx="2730">
                  <c:v>0.29369000000000001</c:v>
                </c:pt>
                <c:pt idx="2731">
                  <c:v>0.31225999999999998</c:v>
                </c:pt>
                <c:pt idx="2732">
                  <c:v>0.33506000000000002</c:v>
                </c:pt>
                <c:pt idx="2733">
                  <c:v>0.35631000000000002</c:v>
                </c:pt>
                <c:pt idx="2734">
                  <c:v>0.36563000000000001</c:v>
                </c:pt>
                <c:pt idx="2735">
                  <c:v>0.35946</c:v>
                </c:pt>
                <c:pt idx="2736">
                  <c:v>0.34834999999999999</c:v>
                </c:pt>
                <c:pt idx="2737">
                  <c:v>0.34948000000000001</c:v>
                </c:pt>
                <c:pt idx="2738">
                  <c:v>0.37042999999999998</c:v>
                </c:pt>
                <c:pt idx="2739">
                  <c:v>0.40151999999999999</c:v>
                </c:pt>
                <c:pt idx="2740">
                  <c:v>0.42758000000000002</c:v>
                </c:pt>
                <c:pt idx="2741">
                  <c:v>0.44594</c:v>
                </c:pt>
                <c:pt idx="2742">
                  <c:v>0.46644999999999998</c:v>
                </c:pt>
                <c:pt idx="2743">
                  <c:v>0.49203999999999998</c:v>
                </c:pt>
                <c:pt idx="2744">
                  <c:v>0.50868000000000002</c:v>
                </c:pt>
                <c:pt idx="2745">
                  <c:v>0.50231000000000003</c:v>
                </c:pt>
                <c:pt idx="2746">
                  <c:v>0.47785</c:v>
                </c:pt>
                <c:pt idx="2747">
                  <c:v>0.45034999999999997</c:v>
                </c:pt>
                <c:pt idx="2748">
                  <c:v>0.42221999999999998</c:v>
                </c:pt>
                <c:pt idx="2749">
                  <c:v>0.38418999999999998</c:v>
                </c:pt>
                <c:pt idx="2750">
                  <c:v>0.33817999999999998</c:v>
                </c:pt>
                <c:pt idx="2751">
                  <c:v>0.30337999999999998</c:v>
                </c:pt>
                <c:pt idx="2752">
                  <c:v>0.29448000000000002</c:v>
                </c:pt>
                <c:pt idx="2753">
                  <c:v>0.30645</c:v>
                </c:pt>
                <c:pt idx="2754">
                  <c:v>0.32615</c:v>
                </c:pt>
                <c:pt idx="2755">
                  <c:v>0.34709000000000001</c:v>
                </c:pt>
                <c:pt idx="2756">
                  <c:v>0.36631999999999998</c:v>
                </c:pt>
                <c:pt idx="2757">
                  <c:v>0.38013999999999998</c:v>
                </c:pt>
                <c:pt idx="2758">
                  <c:v>0.39212000000000002</c:v>
                </c:pt>
                <c:pt idx="2759">
                  <c:v>0.41258</c:v>
                </c:pt>
                <c:pt idx="2760">
                  <c:v>0.43880000000000002</c:v>
                </c:pt>
                <c:pt idx="2761">
                  <c:v>0.44943</c:v>
                </c:pt>
                <c:pt idx="2762">
                  <c:v>0.43453000000000003</c:v>
                </c:pt>
                <c:pt idx="2763">
                  <c:v>0.41914000000000001</c:v>
                </c:pt>
                <c:pt idx="2764">
                  <c:v>0.43495</c:v>
                </c:pt>
                <c:pt idx="2765">
                  <c:v>0.47545999999999999</c:v>
                </c:pt>
                <c:pt idx="2766">
                  <c:v>0.50365000000000004</c:v>
                </c:pt>
                <c:pt idx="2767">
                  <c:v>0.50292000000000003</c:v>
                </c:pt>
                <c:pt idx="2768">
                  <c:v>0.49421999999999999</c:v>
                </c:pt>
                <c:pt idx="2769">
                  <c:v>0.49835000000000002</c:v>
                </c:pt>
                <c:pt idx="2770">
                  <c:v>0.50839000000000001</c:v>
                </c:pt>
                <c:pt idx="2771">
                  <c:v>0.51261999999999996</c:v>
                </c:pt>
                <c:pt idx="2772">
                  <c:v>0.52036000000000004</c:v>
                </c:pt>
                <c:pt idx="2773">
                  <c:v>0.54403999999999997</c:v>
                </c:pt>
                <c:pt idx="2774">
                  <c:v>0.57101000000000002</c:v>
                </c:pt>
                <c:pt idx="2775">
                  <c:v>0.57579999999999998</c:v>
                </c:pt>
                <c:pt idx="2776">
                  <c:v>0.55305000000000004</c:v>
                </c:pt>
                <c:pt idx="2777">
                  <c:v>0.51980999999999999</c:v>
                </c:pt>
                <c:pt idx="2778">
                  <c:v>0.49143999999999999</c:v>
                </c:pt>
                <c:pt idx="2779">
                  <c:v>0.47267999999999999</c:v>
                </c:pt>
                <c:pt idx="2780">
                  <c:v>0.46649000000000002</c:v>
                </c:pt>
                <c:pt idx="2781">
                  <c:v>0.47183000000000003</c:v>
                </c:pt>
                <c:pt idx="2782">
                  <c:v>0.47516000000000003</c:v>
                </c:pt>
                <c:pt idx="2783">
                  <c:v>0.46272000000000002</c:v>
                </c:pt>
                <c:pt idx="2784">
                  <c:v>0.44029000000000001</c:v>
                </c:pt>
                <c:pt idx="2785">
                  <c:v>0.42226999999999998</c:v>
                </c:pt>
                <c:pt idx="2786">
                  <c:v>0.40211999999999998</c:v>
                </c:pt>
                <c:pt idx="2787">
                  <c:v>0.35610999999999998</c:v>
                </c:pt>
                <c:pt idx="2788">
                  <c:v>0.28090999999999999</c:v>
                </c:pt>
                <c:pt idx="2789">
                  <c:v>0.20588000000000001</c:v>
                </c:pt>
                <c:pt idx="2790">
                  <c:v>0.15826999999999999</c:v>
                </c:pt>
                <c:pt idx="2791">
                  <c:v>0.13417000000000001</c:v>
                </c:pt>
                <c:pt idx="2792">
                  <c:v>0.11498</c:v>
                </c:pt>
                <c:pt idx="2793">
                  <c:v>9.5697000000000004E-2</c:v>
                </c:pt>
                <c:pt idx="2794">
                  <c:v>8.2296999999999995E-2</c:v>
                </c:pt>
                <c:pt idx="2795">
                  <c:v>7.3964000000000002E-2</c:v>
                </c:pt>
                <c:pt idx="2796">
                  <c:v>6.5240000000000006E-2</c:v>
                </c:pt>
                <c:pt idx="2797">
                  <c:v>5.8717999999999999E-2</c:v>
                </c:pt>
                <c:pt idx="2798">
                  <c:v>6.0606E-2</c:v>
                </c:pt>
                <c:pt idx="2799">
                  <c:v>6.7710999999999993E-2</c:v>
                </c:pt>
                <c:pt idx="2800">
                  <c:v>7.1490999999999999E-2</c:v>
                </c:pt>
                <c:pt idx="2801">
                  <c:v>7.2401999999999994E-2</c:v>
                </c:pt>
                <c:pt idx="2802">
                  <c:v>7.9547999999999994E-2</c:v>
                </c:pt>
                <c:pt idx="2803">
                  <c:v>9.7905000000000006E-2</c:v>
                </c:pt>
                <c:pt idx="2804">
                  <c:v>0.12441000000000001</c:v>
                </c:pt>
                <c:pt idx="2805">
                  <c:v>0.15404000000000001</c:v>
                </c:pt>
                <c:pt idx="2806">
                  <c:v>0.18156</c:v>
                </c:pt>
                <c:pt idx="2807">
                  <c:v>0.19982</c:v>
                </c:pt>
                <c:pt idx="2808">
                  <c:v>0.20498</c:v>
                </c:pt>
                <c:pt idx="2809">
                  <c:v>0.20247000000000001</c:v>
                </c:pt>
                <c:pt idx="2810">
                  <c:v>0.20143</c:v>
                </c:pt>
                <c:pt idx="2811">
                  <c:v>0.20437</c:v>
                </c:pt>
                <c:pt idx="2812">
                  <c:v>0.20707999999999999</c:v>
                </c:pt>
                <c:pt idx="2813">
                  <c:v>0.20682</c:v>
                </c:pt>
                <c:pt idx="2814">
                  <c:v>0.20630000000000001</c:v>
                </c:pt>
                <c:pt idx="2815">
                  <c:v>0.21201999999999999</c:v>
                </c:pt>
                <c:pt idx="2816">
                  <c:v>0.23097000000000001</c:v>
                </c:pt>
                <c:pt idx="2817">
                  <c:v>0.26340000000000002</c:v>
                </c:pt>
                <c:pt idx="2818">
                  <c:v>0.29552</c:v>
                </c:pt>
                <c:pt idx="2819">
                  <c:v>0.30668000000000001</c:v>
                </c:pt>
                <c:pt idx="2820">
                  <c:v>0.28976000000000002</c:v>
                </c:pt>
                <c:pt idx="2821">
                  <c:v>0.25868000000000002</c:v>
                </c:pt>
                <c:pt idx="2822">
                  <c:v>0.23042000000000001</c:v>
                </c:pt>
                <c:pt idx="2823">
                  <c:v>0.20699000000000001</c:v>
                </c:pt>
                <c:pt idx="2824">
                  <c:v>0.18156</c:v>
                </c:pt>
                <c:pt idx="2825">
                  <c:v>0.15387000000000001</c:v>
                </c:pt>
                <c:pt idx="2826">
                  <c:v>0.12966</c:v>
                </c:pt>
                <c:pt idx="2827">
                  <c:v>0.11044</c:v>
                </c:pt>
                <c:pt idx="2828">
                  <c:v>9.3955999999999998E-2</c:v>
                </c:pt>
                <c:pt idx="2829">
                  <c:v>8.1368999999999997E-2</c:v>
                </c:pt>
                <c:pt idx="2830">
                  <c:v>7.5395000000000004E-2</c:v>
                </c:pt>
                <c:pt idx="2831">
                  <c:v>7.3916999999999997E-2</c:v>
                </c:pt>
                <c:pt idx="2832">
                  <c:v>7.1876999999999996E-2</c:v>
                </c:pt>
                <c:pt idx="2833">
                  <c:v>6.5845000000000001E-2</c:v>
                </c:pt>
                <c:pt idx="2834">
                  <c:v>5.1985999999999997E-2</c:v>
                </c:pt>
                <c:pt idx="2835">
                  <c:v>2.6676999999999999E-2</c:v>
                </c:pt>
                <c:pt idx="2836">
                  <c:v>-3.8365000000000001E-3</c:v>
                </c:pt>
                <c:pt idx="2837">
                  <c:v>-2.2839999999999999E-2</c:v>
                </c:pt>
                <c:pt idx="2838">
                  <c:v>-2.2539E-2</c:v>
                </c:pt>
                <c:pt idx="2839">
                  <c:v>-1.7576999999999999E-2</c:v>
                </c:pt>
                <c:pt idx="2840">
                  <c:v>-2.8191000000000001E-2</c:v>
                </c:pt>
                <c:pt idx="2841">
                  <c:v>-5.5010999999999997E-2</c:v>
                </c:pt>
                <c:pt idx="2842">
                  <c:v>-8.1315999999999999E-2</c:v>
                </c:pt>
                <c:pt idx="2843">
                  <c:v>-9.4898999999999997E-2</c:v>
                </c:pt>
                <c:pt idx="2844">
                  <c:v>-9.5675999999999997E-2</c:v>
                </c:pt>
                <c:pt idx="2845">
                  <c:v>-8.6512000000000006E-2</c:v>
                </c:pt>
                <c:pt idx="2846">
                  <c:v>-7.0823999999999998E-2</c:v>
                </c:pt>
                <c:pt idx="2847">
                  <c:v>-5.8076000000000003E-2</c:v>
                </c:pt>
                <c:pt idx="2848">
                  <c:v>-5.8610000000000002E-2</c:v>
                </c:pt>
                <c:pt idx="2849">
                  <c:v>-7.1679999999999994E-2</c:v>
                </c:pt>
                <c:pt idx="2850">
                  <c:v>-8.7655999999999998E-2</c:v>
                </c:pt>
                <c:pt idx="2851">
                  <c:v>-0.1009</c:v>
                </c:pt>
                <c:pt idx="2852">
                  <c:v>-0.11096</c:v>
                </c:pt>
                <c:pt idx="2853">
                  <c:v>-0.11305999999999999</c:v>
                </c:pt>
                <c:pt idx="2854">
                  <c:v>-9.8391000000000006E-2</c:v>
                </c:pt>
                <c:pt idx="2855">
                  <c:v>-6.4172000000000007E-2</c:v>
                </c:pt>
                <c:pt idx="2856">
                  <c:v>-1.5651000000000002E-2</c:v>
                </c:pt>
                <c:pt idx="2857">
                  <c:v>3.9357999999999997E-2</c:v>
                </c:pt>
                <c:pt idx="2858">
                  <c:v>8.9514999999999997E-2</c:v>
                </c:pt>
                <c:pt idx="2859">
                  <c:v>0.11967999999999999</c:v>
                </c:pt>
                <c:pt idx="2860">
                  <c:v>0.12537999999999999</c:v>
                </c:pt>
                <c:pt idx="2861">
                  <c:v>0.124</c:v>
                </c:pt>
                <c:pt idx="2862">
                  <c:v>0.13549</c:v>
                </c:pt>
                <c:pt idx="2863">
                  <c:v>0.15184</c:v>
                </c:pt>
                <c:pt idx="2864">
                  <c:v>0.14302000000000001</c:v>
                </c:pt>
                <c:pt idx="2865">
                  <c:v>9.7235000000000002E-2</c:v>
                </c:pt>
                <c:pt idx="2866">
                  <c:v>3.9900999999999999E-2</c:v>
                </c:pt>
                <c:pt idx="2867">
                  <c:v>4.8701999999999999E-3</c:v>
                </c:pt>
                <c:pt idx="2868">
                  <c:v>-9.5492000000000005E-4</c:v>
                </c:pt>
                <c:pt idx="2869">
                  <c:v>3.8860000000000001E-3</c:v>
                </c:pt>
                <c:pt idx="2870">
                  <c:v>2.1139000000000002E-3</c:v>
                </c:pt>
                <c:pt idx="2871">
                  <c:v>-7.6632000000000002E-3</c:v>
                </c:pt>
                <c:pt idx="2872">
                  <c:v>-1.8145000000000001E-2</c:v>
                </c:pt>
                <c:pt idx="2873">
                  <c:v>-2.5729999999999999E-2</c:v>
                </c:pt>
                <c:pt idx="2874">
                  <c:v>-3.4360000000000002E-2</c:v>
                </c:pt>
                <c:pt idx="2875">
                  <c:v>-4.8839E-2</c:v>
                </c:pt>
                <c:pt idx="2876">
                  <c:v>-6.4843999999999999E-2</c:v>
                </c:pt>
                <c:pt idx="2877">
                  <c:v>-6.9988999999999996E-2</c:v>
                </c:pt>
                <c:pt idx="2878">
                  <c:v>-6.0297999999999997E-2</c:v>
                </c:pt>
                <c:pt idx="2879">
                  <c:v>-5.0856999999999999E-2</c:v>
                </c:pt>
                <c:pt idx="2880">
                  <c:v>-5.9621E-2</c:v>
                </c:pt>
                <c:pt idx="2881">
                  <c:v>-8.2040000000000002E-2</c:v>
                </c:pt>
                <c:pt idx="2882">
                  <c:v>-9.3462000000000003E-2</c:v>
                </c:pt>
                <c:pt idx="2883">
                  <c:v>-7.8377000000000002E-2</c:v>
                </c:pt>
                <c:pt idx="2884">
                  <c:v>-4.6913000000000003E-2</c:v>
                </c:pt>
                <c:pt idx="2885">
                  <c:v>-2.0353E-2</c:v>
                </c:pt>
                <c:pt idx="2886">
                  <c:v>-1.043E-2</c:v>
                </c:pt>
                <c:pt idx="2887">
                  <c:v>-1.4831E-2</c:v>
                </c:pt>
                <c:pt idx="2888">
                  <c:v>-2.2022E-2</c:v>
                </c:pt>
                <c:pt idx="2889">
                  <c:v>-1.7618999999999999E-2</c:v>
                </c:pt>
                <c:pt idx="2890">
                  <c:v>2.3638999999999999E-3</c:v>
                </c:pt>
                <c:pt idx="2891">
                  <c:v>2.0910000000000002E-2</c:v>
                </c:pt>
                <c:pt idx="2892">
                  <c:v>1.5035E-2</c:v>
                </c:pt>
                <c:pt idx="2893">
                  <c:v>-1.3754000000000001E-2</c:v>
                </c:pt>
                <c:pt idx="2894">
                  <c:v>-3.7802000000000002E-2</c:v>
                </c:pt>
                <c:pt idx="2895">
                  <c:v>-3.9182000000000002E-2</c:v>
                </c:pt>
                <c:pt idx="2896">
                  <c:v>-3.2076E-2</c:v>
                </c:pt>
                <c:pt idx="2897">
                  <c:v>-3.7829000000000002E-2</c:v>
                </c:pt>
                <c:pt idx="2898">
                  <c:v>-5.2545000000000001E-2</c:v>
                </c:pt>
                <c:pt idx="2899">
                  <c:v>-5.7468999999999999E-2</c:v>
                </c:pt>
                <c:pt idx="2900">
                  <c:v>-5.1975E-2</c:v>
                </c:pt>
                <c:pt idx="2901">
                  <c:v>-5.4497999999999998E-2</c:v>
                </c:pt>
                <c:pt idx="2902">
                  <c:v>-7.2097999999999995E-2</c:v>
                </c:pt>
                <c:pt idx="2903">
                  <c:v>-8.8778999999999997E-2</c:v>
                </c:pt>
                <c:pt idx="2904">
                  <c:v>-8.7820999999999996E-2</c:v>
                </c:pt>
                <c:pt idx="2905">
                  <c:v>-6.9677000000000003E-2</c:v>
                </c:pt>
                <c:pt idx="2906">
                  <c:v>-4.2182999999999998E-2</c:v>
                </c:pt>
                <c:pt idx="2907">
                  <c:v>-8.4206000000000003E-3</c:v>
                </c:pt>
                <c:pt idx="2908">
                  <c:v>2.5316999999999999E-2</c:v>
                </c:pt>
                <c:pt idx="2909">
                  <c:v>4.1480000000000003E-2</c:v>
                </c:pt>
                <c:pt idx="2910">
                  <c:v>2.7078999999999999E-2</c:v>
                </c:pt>
                <c:pt idx="2911">
                  <c:v>-4.3961E-3</c:v>
                </c:pt>
                <c:pt idx="2912">
                  <c:v>-1.9664000000000001E-2</c:v>
                </c:pt>
                <c:pt idx="2913">
                  <c:v>1.4272E-3</c:v>
                </c:pt>
                <c:pt idx="2914">
                  <c:v>4.5540999999999998E-2</c:v>
                </c:pt>
                <c:pt idx="2915">
                  <c:v>8.1808000000000006E-2</c:v>
                </c:pt>
                <c:pt idx="2916">
                  <c:v>9.3975000000000003E-2</c:v>
                </c:pt>
                <c:pt idx="2917">
                  <c:v>9.2037999999999995E-2</c:v>
                </c:pt>
                <c:pt idx="2918">
                  <c:v>9.3795000000000003E-2</c:v>
                </c:pt>
                <c:pt idx="2919">
                  <c:v>0.10155</c:v>
                </c:pt>
                <c:pt idx="2920">
                  <c:v>0.10141</c:v>
                </c:pt>
                <c:pt idx="2921">
                  <c:v>8.2376000000000005E-2</c:v>
                </c:pt>
                <c:pt idx="2922">
                  <c:v>4.8832E-2</c:v>
                </c:pt>
                <c:pt idx="2923">
                  <c:v>1.2128999999999999E-2</c:v>
                </c:pt>
                <c:pt idx="2924">
                  <c:v>-2.3616999999999999E-2</c:v>
                </c:pt>
                <c:pt idx="2925">
                  <c:v>-6.0634E-2</c:v>
                </c:pt>
                <c:pt idx="2926">
                  <c:v>-9.4849000000000003E-2</c:v>
                </c:pt>
                <c:pt idx="2927">
                  <c:v>-0.1124</c:v>
                </c:pt>
                <c:pt idx="2928">
                  <c:v>-0.10289</c:v>
                </c:pt>
                <c:pt idx="2929">
                  <c:v>-7.3380000000000001E-2</c:v>
                </c:pt>
                <c:pt idx="2930">
                  <c:v>-4.5034999999999999E-2</c:v>
                </c:pt>
                <c:pt idx="2931">
                  <c:v>-3.3638000000000001E-2</c:v>
                </c:pt>
                <c:pt idx="2932">
                  <c:v>-3.3224999999999998E-2</c:v>
                </c:pt>
                <c:pt idx="2933">
                  <c:v>-2.0823000000000001E-2</c:v>
                </c:pt>
                <c:pt idx="2934">
                  <c:v>1.9182000000000001E-2</c:v>
                </c:pt>
                <c:pt idx="2935">
                  <c:v>7.5024999999999994E-2</c:v>
                </c:pt>
                <c:pt idx="2936">
                  <c:v>0.11604</c:v>
                </c:pt>
                <c:pt idx="2937">
                  <c:v>0.12350999999999999</c:v>
                </c:pt>
                <c:pt idx="2938">
                  <c:v>0.10917</c:v>
                </c:pt>
                <c:pt idx="2939">
                  <c:v>9.9663000000000002E-2</c:v>
                </c:pt>
                <c:pt idx="2940">
                  <c:v>0.10723000000000001</c:v>
                </c:pt>
                <c:pt idx="2941">
                  <c:v>0.12146999999999999</c:v>
                </c:pt>
                <c:pt idx="2942">
                  <c:v>0.12648999999999999</c:v>
                </c:pt>
                <c:pt idx="2943">
                  <c:v>0.11852</c:v>
                </c:pt>
                <c:pt idx="2944">
                  <c:v>0.10778</c:v>
                </c:pt>
                <c:pt idx="2945">
                  <c:v>0.11042</c:v>
                </c:pt>
                <c:pt idx="2946">
                  <c:v>0.13772000000000001</c:v>
                </c:pt>
                <c:pt idx="2947">
                  <c:v>0.18517</c:v>
                </c:pt>
                <c:pt idx="2948">
                  <c:v>0.23127</c:v>
                </c:pt>
                <c:pt idx="2949">
                  <c:v>0.25580999999999998</c:v>
                </c:pt>
                <c:pt idx="2950">
                  <c:v>0.26107000000000002</c:v>
                </c:pt>
                <c:pt idx="2951">
                  <c:v>0.2676</c:v>
                </c:pt>
                <c:pt idx="2952">
                  <c:v>0.28871000000000002</c:v>
                </c:pt>
                <c:pt idx="2953">
                  <c:v>0.32</c:v>
                </c:pt>
                <c:pt idx="2954">
                  <c:v>0.35641</c:v>
                </c:pt>
                <c:pt idx="2955">
                  <c:v>0.40365000000000001</c:v>
                </c:pt>
                <c:pt idx="2956">
                  <c:v>0.46211999999999998</c:v>
                </c:pt>
                <c:pt idx="2957">
                  <c:v>0.51248000000000005</c:v>
                </c:pt>
                <c:pt idx="2958">
                  <c:v>0.53373999999999999</c:v>
                </c:pt>
                <c:pt idx="2959">
                  <c:v>0.53008999999999995</c:v>
                </c:pt>
                <c:pt idx="2960">
                  <c:v>0.52381</c:v>
                </c:pt>
                <c:pt idx="2961">
                  <c:v>0.52414000000000005</c:v>
                </c:pt>
                <c:pt idx="2962">
                  <c:v>0.51949000000000001</c:v>
                </c:pt>
                <c:pt idx="2963">
                  <c:v>0.50158000000000003</c:v>
                </c:pt>
                <c:pt idx="2964">
                  <c:v>0.4803</c:v>
                </c:pt>
                <c:pt idx="2965">
                  <c:v>0.46754000000000001</c:v>
                </c:pt>
                <c:pt idx="2966">
                  <c:v>0.45879999999999999</c:v>
                </c:pt>
                <c:pt idx="2967">
                  <c:v>0.44014999999999999</c:v>
                </c:pt>
                <c:pt idx="2968">
                  <c:v>0.40584999999999999</c:v>
                </c:pt>
                <c:pt idx="2969">
                  <c:v>0.36121999999999999</c:v>
                </c:pt>
                <c:pt idx="2970">
                  <c:v>0.31491000000000002</c:v>
                </c:pt>
                <c:pt idx="2971">
                  <c:v>0.27695999999999998</c:v>
                </c:pt>
                <c:pt idx="2972">
                  <c:v>0.25985000000000003</c:v>
                </c:pt>
                <c:pt idx="2973">
                  <c:v>0.27132000000000001</c:v>
                </c:pt>
                <c:pt idx="2974">
                  <c:v>0.30467</c:v>
                </c:pt>
                <c:pt idx="2975">
                  <c:v>0.34086</c:v>
                </c:pt>
                <c:pt idx="2976">
                  <c:v>0.36175000000000002</c:v>
                </c:pt>
                <c:pt idx="2977">
                  <c:v>0.36086000000000001</c:v>
                </c:pt>
                <c:pt idx="2978">
                  <c:v>0.34437000000000001</c:v>
                </c:pt>
                <c:pt idx="2979">
                  <c:v>0.32441999999999999</c:v>
                </c:pt>
                <c:pt idx="2980">
                  <c:v>0.30947000000000002</c:v>
                </c:pt>
                <c:pt idx="2981">
                  <c:v>0.29802000000000001</c:v>
                </c:pt>
                <c:pt idx="2982">
                  <c:v>0.28215000000000001</c:v>
                </c:pt>
                <c:pt idx="2983">
                  <c:v>0.2586</c:v>
                </c:pt>
                <c:pt idx="2984">
                  <c:v>0.23588000000000001</c:v>
                </c:pt>
                <c:pt idx="2985">
                  <c:v>0.23043</c:v>
                </c:pt>
                <c:pt idx="2986">
                  <c:v>0.25524999999999998</c:v>
                </c:pt>
                <c:pt idx="2987">
                  <c:v>0.30806</c:v>
                </c:pt>
                <c:pt idx="2988">
                  <c:v>0.36698999999999998</c:v>
                </c:pt>
                <c:pt idx="2989">
                  <c:v>0.40248</c:v>
                </c:pt>
                <c:pt idx="2990">
                  <c:v>0.40114</c:v>
                </c:pt>
                <c:pt idx="2991">
                  <c:v>0.37733</c:v>
                </c:pt>
                <c:pt idx="2992">
                  <c:v>0.35616999999999999</c:v>
                </c:pt>
                <c:pt idx="2993">
                  <c:v>0.34869</c:v>
                </c:pt>
                <c:pt idx="2994">
                  <c:v>0.35045999999999999</c:v>
                </c:pt>
                <c:pt idx="2995">
                  <c:v>0.35777999999999999</c:v>
                </c:pt>
                <c:pt idx="2996">
                  <c:v>0.37035000000000001</c:v>
                </c:pt>
                <c:pt idx="2997">
                  <c:v>0.37918000000000002</c:v>
                </c:pt>
                <c:pt idx="2998">
                  <c:v>0.36928</c:v>
                </c:pt>
                <c:pt idx="2999">
                  <c:v>0.33953</c:v>
                </c:pt>
                <c:pt idx="3000">
                  <c:v>0.30618000000000001</c:v>
                </c:pt>
                <c:pt idx="3001">
                  <c:v>0.28138000000000002</c:v>
                </c:pt>
                <c:pt idx="3002">
                  <c:v>0.26230999999999999</c:v>
                </c:pt>
                <c:pt idx="3003">
                  <c:v>0.24715999999999999</c:v>
                </c:pt>
                <c:pt idx="3004">
                  <c:v>0.24424000000000001</c:v>
                </c:pt>
                <c:pt idx="3005">
                  <c:v>0.25402000000000002</c:v>
                </c:pt>
                <c:pt idx="3006">
                  <c:v>0.25869999999999999</c:v>
                </c:pt>
                <c:pt idx="3007">
                  <c:v>0.24603</c:v>
                </c:pt>
                <c:pt idx="3008">
                  <c:v>0.23122999999999999</c:v>
                </c:pt>
                <c:pt idx="3009">
                  <c:v>0.23696</c:v>
                </c:pt>
                <c:pt idx="3010">
                  <c:v>0.26035000000000003</c:v>
                </c:pt>
                <c:pt idx="3011">
                  <c:v>0.27916000000000002</c:v>
                </c:pt>
                <c:pt idx="3012">
                  <c:v>0.28397</c:v>
                </c:pt>
                <c:pt idx="3013">
                  <c:v>0.28354000000000001</c:v>
                </c:pt>
                <c:pt idx="3014">
                  <c:v>0.28109000000000001</c:v>
                </c:pt>
                <c:pt idx="3015">
                  <c:v>0.26751999999999998</c:v>
                </c:pt>
                <c:pt idx="3016">
                  <c:v>0.24113000000000001</c:v>
                </c:pt>
                <c:pt idx="3017">
                  <c:v>0.21487999999999999</c:v>
                </c:pt>
                <c:pt idx="3018">
                  <c:v>0.19822000000000001</c:v>
                </c:pt>
                <c:pt idx="3019">
                  <c:v>0.18759999999999999</c:v>
                </c:pt>
                <c:pt idx="3020">
                  <c:v>0.18113000000000001</c:v>
                </c:pt>
                <c:pt idx="3021">
                  <c:v>0.18704999999999999</c:v>
                </c:pt>
                <c:pt idx="3022">
                  <c:v>0.20782</c:v>
                </c:pt>
                <c:pt idx="3023">
                  <c:v>0.22742999999999999</c:v>
                </c:pt>
                <c:pt idx="3024">
                  <c:v>0.22622999999999999</c:v>
                </c:pt>
                <c:pt idx="3025">
                  <c:v>0.20299</c:v>
                </c:pt>
                <c:pt idx="3026">
                  <c:v>0.17460000000000001</c:v>
                </c:pt>
                <c:pt idx="3027">
                  <c:v>0.15909000000000001</c:v>
                </c:pt>
                <c:pt idx="3028">
                  <c:v>0.16470000000000001</c:v>
                </c:pt>
                <c:pt idx="3029">
                  <c:v>0.18934000000000001</c:v>
                </c:pt>
                <c:pt idx="3030">
                  <c:v>0.22187999999999999</c:v>
                </c:pt>
                <c:pt idx="3031">
                  <c:v>0.24543000000000001</c:v>
                </c:pt>
                <c:pt idx="3032">
                  <c:v>0.24657999999999999</c:v>
                </c:pt>
                <c:pt idx="3033">
                  <c:v>0.22469</c:v>
                </c:pt>
                <c:pt idx="3034">
                  <c:v>0.19261</c:v>
                </c:pt>
                <c:pt idx="3035">
                  <c:v>0.16838</c:v>
                </c:pt>
                <c:pt idx="3036">
                  <c:v>0.16345000000000001</c:v>
                </c:pt>
                <c:pt idx="3037">
                  <c:v>0.17573</c:v>
                </c:pt>
                <c:pt idx="3038">
                  <c:v>0.19556000000000001</c:v>
                </c:pt>
                <c:pt idx="3039">
                  <c:v>0.22062999999999999</c:v>
                </c:pt>
                <c:pt idx="3040">
                  <c:v>0.25922000000000001</c:v>
                </c:pt>
                <c:pt idx="3041">
                  <c:v>0.31231999999999999</c:v>
                </c:pt>
                <c:pt idx="3042">
                  <c:v>0.35955999999999999</c:v>
                </c:pt>
                <c:pt idx="3043">
                  <c:v>0.37531999999999999</c:v>
                </c:pt>
                <c:pt idx="3044">
                  <c:v>0.35776999999999998</c:v>
                </c:pt>
                <c:pt idx="3045">
                  <c:v>0.33034999999999998</c:v>
                </c:pt>
                <c:pt idx="3046">
                  <c:v>0.31392999999999999</c:v>
                </c:pt>
                <c:pt idx="3047">
                  <c:v>0.30980000000000002</c:v>
                </c:pt>
                <c:pt idx="3048">
                  <c:v>0.31141000000000002</c:v>
                </c:pt>
                <c:pt idx="3049">
                  <c:v>0.31816</c:v>
                </c:pt>
                <c:pt idx="3050">
                  <c:v>0.32834999999999998</c:v>
                </c:pt>
                <c:pt idx="3051">
                  <c:v>0.32895000000000002</c:v>
                </c:pt>
                <c:pt idx="3052">
                  <c:v>0.30510999999999999</c:v>
                </c:pt>
                <c:pt idx="3053">
                  <c:v>0.25879000000000002</c:v>
                </c:pt>
                <c:pt idx="3054">
                  <c:v>0.21092</c:v>
                </c:pt>
                <c:pt idx="3055">
                  <c:v>0.18323</c:v>
                </c:pt>
                <c:pt idx="3056">
                  <c:v>0.17918999999999999</c:v>
                </c:pt>
                <c:pt idx="3057">
                  <c:v>0.18321999999999999</c:v>
                </c:pt>
                <c:pt idx="3058">
                  <c:v>0.18013000000000001</c:v>
                </c:pt>
                <c:pt idx="3059">
                  <c:v>0.17582</c:v>
                </c:pt>
                <c:pt idx="3060">
                  <c:v>0.19245000000000001</c:v>
                </c:pt>
                <c:pt idx="3061">
                  <c:v>0.23738000000000001</c:v>
                </c:pt>
                <c:pt idx="3062">
                  <c:v>0.28472999999999998</c:v>
                </c:pt>
                <c:pt idx="3063">
                  <c:v>0.30042000000000002</c:v>
                </c:pt>
                <c:pt idx="3064">
                  <c:v>0.28212999999999999</c:v>
                </c:pt>
                <c:pt idx="3065">
                  <c:v>0.25963999999999998</c:v>
                </c:pt>
                <c:pt idx="3066">
                  <c:v>0.25618000000000002</c:v>
                </c:pt>
                <c:pt idx="3067">
                  <c:v>0.26612999999999998</c:v>
                </c:pt>
                <c:pt idx="3068">
                  <c:v>0.27437</c:v>
                </c:pt>
                <c:pt idx="3069">
                  <c:v>0.27953</c:v>
                </c:pt>
                <c:pt idx="3070">
                  <c:v>0.28737000000000001</c:v>
                </c:pt>
                <c:pt idx="3071">
                  <c:v>0.29587999999999998</c:v>
                </c:pt>
                <c:pt idx="3072">
                  <c:v>0.30162</c:v>
                </c:pt>
                <c:pt idx="3073">
                  <c:v>0.31208999999999998</c:v>
                </c:pt>
                <c:pt idx="3074">
                  <c:v>0.33671000000000001</c:v>
                </c:pt>
                <c:pt idx="3075">
                  <c:v>0.36875000000000002</c:v>
                </c:pt>
                <c:pt idx="3076">
                  <c:v>0.38946999999999998</c:v>
                </c:pt>
                <c:pt idx="3077">
                  <c:v>0.38973999999999998</c:v>
                </c:pt>
                <c:pt idx="3078">
                  <c:v>0.37789</c:v>
                </c:pt>
                <c:pt idx="3079">
                  <c:v>0.36531999999999998</c:v>
                </c:pt>
                <c:pt idx="3080">
                  <c:v>0.35308</c:v>
                </c:pt>
                <c:pt idx="3081">
                  <c:v>0.33544000000000002</c:v>
                </c:pt>
                <c:pt idx="3082">
                  <c:v>0.31192999999999999</c:v>
                </c:pt>
                <c:pt idx="3083">
                  <c:v>0.29239999999999999</c:v>
                </c:pt>
                <c:pt idx="3084">
                  <c:v>0.28993999999999998</c:v>
                </c:pt>
                <c:pt idx="3085">
                  <c:v>0.30793999999999999</c:v>
                </c:pt>
                <c:pt idx="3086">
                  <c:v>0.33440999999999999</c:v>
                </c:pt>
                <c:pt idx="3087">
                  <c:v>0.35300999999999999</c:v>
                </c:pt>
                <c:pt idx="3088">
                  <c:v>0.36046</c:v>
                </c:pt>
                <c:pt idx="3089">
                  <c:v>0.36870000000000003</c:v>
                </c:pt>
                <c:pt idx="3090">
                  <c:v>0.38923999999999997</c:v>
                </c:pt>
                <c:pt idx="3091">
                  <c:v>0.4214</c:v>
                </c:pt>
                <c:pt idx="3092">
                  <c:v>0.45663999999999999</c:v>
                </c:pt>
                <c:pt idx="3093">
                  <c:v>0.4854</c:v>
                </c:pt>
                <c:pt idx="3094">
                  <c:v>0.49575000000000002</c:v>
                </c:pt>
                <c:pt idx="3095">
                  <c:v>0.47697000000000001</c:v>
                </c:pt>
                <c:pt idx="3096">
                  <c:v>0.43541999999999997</c:v>
                </c:pt>
                <c:pt idx="3097">
                  <c:v>0.39978999999999998</c:v>
                </c:pt>
                <c:pt idx="3098">
                  <c:v>0.39641999999999999</c:v>
                </c:pt>
                <c:pt idx="3099">
                  <c:v>0.41924</c:v>
                </c:pt>
                <c:pt idx="3100">
                  <c:v>0.43576999999999999</c:v>
                </c:pt>
                <c:pt idx="3101">
                  <c:v>0.42526000000000003</c:v>
                </c:pt>
                <c:pt idx="3102">
                  <c:v>0.40154000000000001</c:v>
                </c:pt>
                <c:pt idx="3103">
                  <c:v>0.39328000000000002</c:v>
                </c:pt>
                <c:pt idx="3104">
                  <c:v>0.40959000000000001</c:v>
                </c:pt>
                <c:pt idx="3105">
                  <c:v>0.43278</c:v>
                </c:pt>
                <c:pt idx="3106">
                  <c:v>0.44127</c:v>
                </c:pt>
                <c:pt idx="3107">
                  <c:v>0.43020000000000003</c:v>
                </c:pt>
                <c:pt idx="3108">
                  <c:v>0.40843000000000002</c:v>
                </c:pt>
                <c:pt idx="3109">
                  <c:v>0.38385000000000002</c:v>
                </c:pt>
                <c:pt idx="3110">
                  <c:v>0.35955999999999999</c:v>
                </c:pt>
                <c:pt idx="3111">
                  <c:v>0.34116999999999997</c:v>
                </c:pt>
                <c:pt idx="3112">
                  <c:v>0.33706000000000003</c:v>
                </c:pt>
                <c:pt idx="3113">
                  <c:v>0.34628999999999999</c:v>
                </c:pt>
                <c:pt idx="3114">
                  <c:v>0.35326000000000002</c:v>
                </c:pt>
                <c:pt idx="3115">
                  <c:v>0.34277000000000002</c:v>
                </c:pt>
                <c:pt idx="3116">
                  <c:v>0.31881999999999999</c:v>
                </c:pt>
                <c:pt idx="3117">
                  <c:v>0.30057</c:v>
                </c:pt>
                <c:pt idx="3118">
                  <c:v>0.29963000000000001</c:v>
                </c:pt>
                <c:pt idx="3119">
                  <c:v>0.30840000000000001</c:v>
                </c:pt>
                <c:pt idx="3120">
                  <c:v>0.31234000000000001</c:v>
                </c:pt>
                <c:pt idx="3121">
                  <c:v>0.30558000000000002</c:v>
                </c:pt>
                <c:pt idx="3122">
                  <c:v>0.28989999999999999</c:v>
                </c:pt>
                <c:pt idx="3123">
                  <c:v>0.26545999999999997</c:v>
                </c:pt>
                <c:pt idx="3124">
                  <c:v>0.23157</c:v>
                </c:pt>
                <c:pt idx="3125">
                  <c:v>0.19499</c:v>
                </c:pt>
                <c:pt idx="3126">
                  <c:v>0.16869000000000001</c:v>
                </c:pt>
                <c:pt idx="3127">
                  <c:v>0.15872</c:v>
                </c:pt>
                <c:pt idx="3128">
                  <c:v>0.15694</c:v>
                </c:pt>
                <c:pt idx="3129">
                  <c:v>0.15153</c:v>
                </c:pt>
                <c:pt idx="3130">
                  <c:v>0.14241999999999999</c:v>
                </c:pt>
                <c:pt idx="3131">
                  <c:v>0.14024</c:v>
                </c:pt>
                <c:pt idx="3132">
                  <c:v>0.14881</c:v>
                </c:pt>
                <c:pt idx="3133">
                  <c:v>0.15576000000000001</c:v>
                </c:pt>
                <c:pt idx="3134">
                  <c:v>0.14752999999999999</c:v>
                </c:pt>
                <c:pt idx="3135">
                  <c:v>0.13020000000000001</c:v>
                </c:pt>
                <c:pt idx="3136">
                  <c:v>0.12598999999999999</c:v>
                </c:pt>
                <c:pt idx="3137">
                  <c:v>0.14727000000000001</c:v>
                </c:pt>
                <c:pt idx="3138">
                  <c:v>0.18226999999999999</c:v>
                </c:pt>
                <c:pt idx="3139">
                  <c:v>0.20995</c:v>
                </c:pt>
                <c:pt idx="3140">
                  <c:v>0.22147</c:v>
                </c:pt>
                <c:pt idx="3141">
                  <c:v>0.22087999999999999</c:v>
                </c:pt>
                <c:pt idx="3142">
                  <c:v>0.21251999999999999</c:v>
                </c:pt>
                <c:pt idx="3143">
                  <c:v>0.19786999999999999</c:v>
                </c:pt>
                <c:pt idx="3144">
                  <c:v>0.18257999999999999</c:v>
                </c:pt>
                <c:pt idx="3145">
                  <c:v>0.17629</c:v>
                </c:pt>
                <c:pt idx="3146">
                  <c:v>0.18260999999999999</c:v>
                </c:pt>
                <c:pt idx="3147">
                  <c:v>0.19350000000000001</c:v>
                </c:pt>
                <c:pt idx="3148">
                  <c:v>0.19542999999999999</c:v>
                </c:pt>
                <c:pt idx="3149">
                  <c:v>0.17985999999999999</c:v>
                </c:pt>
                <c:pt idx="3150">
                  <c:v>0.14943000000000001</c:v>
                </c:pt>
                <c:pt idx="3151">
                  <c:v>0.11598</c:v>
                </c:pt>
                <c:pt idx="3152">
                  <c:v>8.9893000000000001E-2</c:v>
                </c:pt>
                <c:pt idx="3153">
                  <c:v>6.8583000000000005E-2</c:v>
                </c:pt>
                <c:pt idx="3154">
                  <c:v>3.8217000000000001E-2</c:v>
                </c:pt>
                <c:pt idx="3155">
                  <c:v>-1.0678999999999999E-2</c:v>
                </c:pt>
                <c:pt idx="3156">
                  <c:v>-7.2024000000000005E-2</c:v>
                </c:pt>
                <c:pt idx="3157">
                  <c:v>-0.12950999999999999</c:v>
                </c:pt>
                <c:pt idx="3158">
                  <c:v>-0.16855999999999999</c:v>
                </c:pt>
                <c:pt idx="3159">
                  <c:v>-0.18299000000000001</c:v>
                </c:pt>
                <c:pt idx="3160">
                  <c:v>-0.17868000000000001</c:v>
                </c:pt>
                <c:pt idx="3161">
                  <c:v>-0.17358000000000001</c:v>
                </c:pt>
                <c:pt idx="3162">
                  <c:v>-0.18451000000000001</c:v>
                </c:pt>
                <c:pt idx="3163">
                  <c:v>-0.20835999999999999</c:v>
                </c:pt>
                <c:pt idx="3164">
                  <c:v>-0.22538</c:v>
                </c:pt>
                <c:pt idx="3165">
                  <c:v>-0.22603999999999999</c:v>
                </c:pt>
                <c:pt idx="3166">
                  <c:v>-0.22216</c:v>
                </c:pt>
                <c:pt idx="3167">
                  <c:v>-0.22445999999999999</c:v>
                </c:pt>
                <c:pt idx="3168">
                  <c:v>-0.22517999999999999</c:v>
                </c:pt>
                <c:pt idx="3169">
                  <c:v>-0.21775</c:v>
                </c:pt>
                <c:pt idx="3170">
                  <c:v>-0.21844</c:v>
                </c:pt>
                <c:pt idx="3171">
                  <c:v>-0.24592</c:v>
                </c:pt>
                <c:pt idx="3172">
                  <c:v>-0.28777999999999998</c:v>
                </c:pt>
                <c:pt idx="3173">
                  <c:v>-0.31191999999999998</c:v>
                </c:pt>
                <c:pt idx="3174">
                  <c:v>-0.30854999999999999</c:v>
                </c:pt>
                <c:pt idx="3175">
                  <c:v>-0.2969</c:v>
                </c:pt>
                <c:pt idx="3176">
                  <c:v>-0.28988999999999998</c:v>
                </c:pt>
                <c:pt idx="3177">
                  <c:v>-0.27825</c:v>
                </c:pt>
                <c:pt idx="3178">
                  <c:v>-0.25645000000000001</c:v>
                </c:pt>
                <c:pt idx="3179">
                  <c:v>-0.23888000000000001</c:v>
                </c:pt>
                <c:pt idx="3180">
                  <c:v>-0.23637</c:v>
                </c:pt>
                <c:pt idx="3181">
                  <c:v>-0.23633000000000001</c:v>
                </c:pt>
                <c:pt idx="3182">
                  <c:v>-0.22308</c:v>
                </c:pt>
                <c:pt idx="3183">
                  <c:v>-0.20319000000000001</c:v>
                </c:pt>
                <c:pt idx="3184">
                  <c:v>-0.19200999999999999</c:v>
                </c:pt>
                <c:pt idx="3185">
                  <c:v>-0.18511</c:v>
                </c:pt>
                <c:pt idx="3186">
                  <c:v>-0.16298000000000001</c:v>
                </c:pt>
                <c:pt idx="3187">
                  <c:v>-0.12057</c:v>
                </c:pt>
                <c:pt idx="3188">
                  <c:v>-7.5420000000000001E-2</c:v>
                </c:pt>
                <c:pt idx="3189">
                  <c:v>-4.6401999999999999E-2</c:v>
                </c:pt>
                <c:pt idx="3190">
                  <c:v>-3.8439000000000001E-2</c:v>
                </c:pt>
                <c:pt idx="3191">
                  <c:v>-4.904E-2</c:v>
                </c:pt>
                <c:pt idx="3192">
                  <c:v>-7.5698000000000001E-2</c:v>
                </c:pt>
                <c:pt idx="3193">
                  <c:v>-0.11002000000000001</c:v>
                </c:pt>
                <c:pt idx="3194">
                  <c:v>-0.13336000000000001</c:v>
                </c:pt>
                <c:pt idx="3195">
                  <c:v>-0.12797</c:v>
                </c:pt>
                <c:pt idx="3196">
                  <c:v>-9.3116000000000004E-2</c:v>
                </c:pt>
                <c:pt idx="3197">
                  <c:v>-4.8281999999999999E-2</c:v>
                </c:pt>
                <c:pt idx="3198">
                  <c:v>-1.9730000000000001E-2</c:v>
                </c:pt>
                <c:pt idx="3199">
                  <c:v>-2.1292999999999999E-2</c:v>
                </c:pt>
                <c:pt idx="3200">
                  <c:v>-4.3471000000000003E-2</c:v>
                </c:pt>
                <c:pt idx="3201">
                  <c:v>-6.0641E-2</c:v>
                </c:pt>
                <c:pt idx="3202">
                  <c:v>-5.3109999999999997E-2</c:v>
                </c:pt>
                <c:pt idx="3203">
                  <c:v>-2.4649999999999998E-2</c:v>
                </c:pt>
                <c:pt idx="3204">
                  <c:v>3.0515E-3</c:v>
                </c:pt>
                <c:pt idx="3205">
                  <c:v>1.3469E-2</c:v>
                </c:pt>
                <c:pt idx="3206">
                  <c:v>9.6696000000000004E-3</c:v>
                </c:pt>
                <c:pt idx="3207">
                  <c:v>5.1108999999999998E-3</c:v>
                </c:pt>
                <c:pt idx="3208">
                  <c:v>6.0708000000000003E-3</c:v>
                </c:pt>
                <c:pt idx="3209">
                  <c:v>9.2124000000000008E-3</c:v>
                </c:pt>
                <c:pt idx="3210">
                  <c:v>1.2592000000000001E-2</c:v>
                </c:pt>
                <c:pt idx="3211">
                  <c:v>1.8224000000000001E-2</c:v>
                </c:pt>
                <c:pt idx="3212">
                  <c:v>2.1766000000000001E-2</c:v>
                </c:pt>
                <c:pt idx="3213">
                  <c:v>1.1797999999999999E-2</c:v>
                </c:pt>
                <c:pt idx="3214">
                  <c:v>-1.1934E-2</c:v>
                </c:pt>
                <c:pt idx="3215">
                  <c:v>-2.9628000000000002E-2</c:v>
                </c:pt>
                <c:pt idx="3216">
                  <c:v>-2.5121000000000001E-2</c:v>
                </c:pt>
                <c:pt idx="3217">
                  <c:v>-1.2595E-2</c:v>
                </c:pt>
                <c:pt idx="3218">
                  <c:v>-2.0747999999999999E-2</c:v>
                </c:pt>
                <c:pt idx="3219">
                  <c:v>-4.9598000000000003E-2</c:v>
                </c:pt>
                <c:pt idx="3220">
                  <c:v>-6.3633999999999996E-2</c:v>
                </c:pt>
                <c:pt idx="3221">
                  <c:v>-3.6443999999999997E-2</c:v>
                </c:pt>
                <c:pt idx="3222">
                  <c:v>1.5537E-2</c:v>
                </c:pt>
                <c:pt idx="3223">
                  <c:v>5.6427999999999999E-2</c:v>
                </c:pt>
                <c:pt idx="3224">
                  <c:v>7.2564000000000003E-2</c:v>
                </c:pt>
                <c:pt idx="3225">
                  <c:v>7.4542999999999998E-2</c:v>
                </c:pt>
                <c:pt idx="3226">
                  <c:v>7.1243000000000001E-2</c:v>
                </c:pt>
                <c:pt idx="3227">
                  <c:v>6.4112000000000002E-2</c:v>
                </c:pt>
                <c:pt idx="3228">
                  <c:v>6.0851000000000002E-2</c:v>
                </c:pt>
                <c:pt idx="3229">
                  <c:v>7.0622000000000004E-2</c:v>
                </c:pt>
                <c:pt idx="3230">
                  <c:v>8.4343000000000001E-2</c:v>
                </c:pt>
                <c:pt idx="3231">
                  <c:v>8.1044000000000005E-2</c:v>
                </c:pt>
                <c:pt idx="3232">
                  <c:v>5.9117999999999997E-2</c:v>
                </c:pt>
                <c:pt idx="3233">
                  <c:v>4.2035000000000003E-2</c:v>
                </c:pt>
                <c:pt idx="3234">
                  <c:v>4.4053000000000002E-2</c:v>
                </c:pt>
                <c:pt idx="3235">
                  <c:v>4.7211999999999997E-2</c:v>
                </c:pt>
                <c:pt idx="3236">
                  <c:v>2.6207000000000001E-2</c:v>
                </c:pt>
                <c:pt idx="3237">
                  <c:v>-1.5284000000000001E-2</c:v>
                </c:pt>
                <c:pt idx="3238">
                  <c:v>-4.8899999999999999E-2</c:v>
                </c:pt>
                <c:pt idx="3239">
                  <c:v>-5.7348000000000003E-2</c:v>
                </c:pt>
                <c:pt idx="3240">
                  <c:v>-5.1505000000000002E-2</c:v>
                </c:pt>
                <c:pt idx="3241">
                  <c:v>-5.1534000000000003E-2</c:v>
                </c:pt>
                <c:pt idx="3242">
                  <c:v>-6.2030000000000002E-2</c:v>
                </c:pt>
                <c:pt idx="3243">
                  <c:v>-6.9594000000000003E-2</c:v>
                </c:pt>
                <c:pt idx="3244">
                  <c:v>-5.8352000000000001E-2</c:v>
                </c:pt>
                <c:pt idx="3245">
                  <c:v>-2.3625E-2</c:v>
                </c:pt>
                <c:pt idx="3246">
                  <c:v>2.5788999999999999E-2</c:v>
                </c:pt>
                <c:pt idx="3247">
                  <c:v>7.4005000000000001E-2</c:v>
                </c:pt>
                <c:pt idx="3248">
                  <c:v>0.10764</c:v>
                </c:pt>
                <c:pt idx="3249">
                  <c:v>0.12381</c:v>
                </c:pt>
                <c:pt idx="3250">
                  <c:v>0.13111</c:v>
                </c:pt>
                <c:pt idx="3251">
                  <c:v>0.14057</c:v>
                </c:pt>
                <c:pt idx="3252">
                  <c:v>0.15323999999999999</c:v>
                </c:pt>
                <c:pt idx="3253">
                  <c:v>0.15925</c:v>
                </c:pt>
                <c:pt idx="3254">
                  <c:v>0.15262999999999999</c:v>
                </c:pt>
                <c:pt idx="3255">
                  <c:v>0.14283000000000001</c:v>
                </c:pt>
                <c:pt idx="3256">
                  <c:v>0.14271</c:v>
                </c:pt>
                <c:pt idx="3257">
                  <c:v>0.14646999999999999</c:v>
                </c:pt>
                <c:pt idx="3258">
                  <c:v>0.13321</c:v>
                </c:pt>
                <c:pt idx="3259">
                  <c:v>9.8144999999999996E-2</c:v>
                </c:pt>
                <c:pt idx="3260">
                  <c:v>6.6409999999999997E-2</c:v>
                </c:pt>
                <c:pt idx="3261">
                  <c:v>6.2996999999999997E-2</c:v>
                </c:pt>
                <c:pt idx="3262">
                  <c:v>7.8118999999999994E-2</c:v>
                </c:pt>
                <c:pt idx="3263">
                  <c:v>8.0162999999999998E-2</c:v>
                </c:pt>
                <c:pt idx="3264">
                  <c:v>6.0290999999999997E-2</c:v>
                </c:pt>
                <c:pt idx="3265">
                  <c:v>4.5059000000000002E-2</c:v>
                </c:pt>
                <c:pt idx="3266">
                  <c:v>5.9490000000000001E-2</c:v>
                </c:pt>
                <c:pt idx="3267">
                  <c:v>9.3143000000000004E-2</c:v>
                </c:pt>
                <c:pt idx="3268">
                  <c:v>0.11380999999999999</c:v>
                </c:pt>
                <c:pt idx="3269">
                  <c:v>0.10685</c:v>
                </c:pt>
                <c:pt idx="3270">
                  <c:v>9.0034000000000003E-2</c:v>
                </c:pt>
                <c:pt idx="3271">
                  <c:v>9.1476000000000002E-2</c:v>
                </c:pt>
                <c:pt idx="3272">
                  <c:v>0.11989</c:v>
                </c:pt>
                <c:pt idx="3273">
                  <c:v>0.15761</c:v>
                </c:pt>
                <c:pt idx="3274">
                  <c:v>0.18010999999999999</c:v>
                </c:pt>
                <c:pt idx="3275">
                  <c:v>0.18135999999999999</c:v>
                </c:pt>
                <c:pt idx="3276">
                  <c:v>0.17777000000000001</c:v>
                </c:pt>
                <c:pt idx="3277">
                  <c:v>0.18557000000000001</c:v>
                </c:pt>
                <c:pt idx="3278">
                  <c:v>0.19893</c:v>
                </c:pt>
                <c:pt idx="3279">
                  <c:v>0.19811999999999999</c:v>
                </c:pt>
                <c:pt idx="3280">
                  <c:v>0.17605999999999999</c:v>
                </c:pt>
                <c:pt idx="3281">
                  <c:v>0.14630000000000001</c:v>
                </c:pt>
                <c:pt idx="3282">
                  <c:v>0.12486999999999999</c:v>
                </c:pt>
                <c:pt idx="3283">
                  <c:v>0.11617</c:v>
                </c:pt>
                <c:pt idx="3284">
                  <c:v>0.11956</c:v>
                </c:pt>
                <c:pt idx="3285">
                  <c:v>0.13607</c:v>
                </c:pt>
                <c:pt idx="3286">
                  <c:v>0.16070000000000001</c:v>
                </c:pt>
                <c:pt idx="3287">
                  <c:v>0.17967</c:v>
                </c:pt>
                <c:pt idx="3288">
                  <c:v>0.18665999999999999</c:v>
                </c:pt>
                <c:pt idx="3289">
                  <c:v>0.19364000000000001</c:v>
                </c:pt>
                <c:pt idx="3290">
                  <c:v>0.21415999999999999</c:v>
                </c:pt>
                <c:pt idx="3291">
                  <c:v>0.2422</c:v>
                </c:pt>
                <c:pt idx="3292">
                  <c:v>0.26038</c:v>
                </c:pt>
                <c:pt idx="3293">
                  <c:v>0.26450000000000001</c:v>
                </c:pt>
                <c:pt idx="3294">
                  <c:v>0.26599</c:v>
                </c:pt>
                <c:pt idx="3295">
                  <c:v>0.27167000000000002</c:v>
                </c:pt>
                <c:pt idx="3296">
                  <c:v>0.27559</c:v>
                </c:pt>
                <c:pt idx="3297">
                  <c:v>0.27168999999999999</c:v>
                </c:pt>
                <c:pt idx="3298">
                  <c:v>0.26146999999999998</c:v>
                </c:pt>
                <c:pt idx="3299">
                  <c:v>0.24651000000000001</c:v>
                </c:pt>
                <c:pt idx="3300">
                  <c:v>0.22708999999999999</c:v>
                </c:pt>
                <c:pt idx="3301">
                  <c:v>0.21254999999999999</c:v>
                </c:pt>
                <c:pt idx="3302">
                  <c:v>0.21936</c:v>
                </c:pt>
                <c:pt idx="3303">
                  <c:v>0.25039</c:v>
                </c:pt>
                <c:pt idx="3304">
                  <c:v>0.28639999999999999</c:v>
                </c:pt>
                <c:pt idx="3305">
                  <c:v>0.30729000000000001</c:v>
                </c:pt>
                <c:pt idx="3306">
                  <c:v>0.31352999999999998</c:v>
                </c:pt>
                <c:pt idx="3307">
                  <c:v>0.31747999999999998</c:v>
                </c:pt>
                <c:pt idx="3308">
                  <c:v>0.32183</c:v>
                </c:pt>
                <c:pt idx="3309">
                  <c:v>0.31790000000000002</c:v>
                </c:pt>
                <c:pt idx="3310">
                  <c:v>0.30015999999999998</c:v>
                </c:pt>
                <c:pt idx="3311">
                  <c:v>0.27166000000000001</c:v>
                </c:pt>
                <c:pt idx="3312">
                  <c:v>0.23827999999999999</c:v>
                </c:pt>
                <c:pt idx="3313">
                  <c:v>0.20785999999999999</c:v>
                </c:pt>
                <c:pt idx="3314">
                  <c:v>0.19200999999999999</c:v>
                </c:pt>
                <c:pt idx="3315">
                  <c:v>0.19792999999999999</c:v>
                </c:pt>
                <c:pt idx="3316">
                  <c:v>0.21890999999999999</c:v>
                </c:pt>
                <c:pt idx="3317">
                  <c:v>0.24168000000000001</c:v>
                </c:pt>
                <c:pt idx="3318">
                  <c:v>0.26147999999999999</c:v>
                </c:pt>
                <c:pt idx="3319">
                  <c:v>0.28123999999999999</c:v>
                </c:pt>
                <c:pt idx="3320">
                  <c:v>0.29870000000000002</c:v>
                </c:pt>
                <c:pt idx="3321">
                  <c:v>0.30686000000000002</c:v>
                </c:pt>
                <c:pt idx="3322">
                  <c:v>0.30819000000000002</c:v>
                </c:pt>
                <c:pt idx="3323">
                  <c:v>0.31609999999999999</c:v>
                </c:pt>
                <c:pt idx="3324">
                  <c:v>0.33788000000000001</c:v>
                </c:pt>
                <c:pt idx="3325">
                  <c:v>0.36495</c:v>
                </c:pt>
                <c:pt idx="3326">
                  <c:v>0.38349</c:v>
                </c:pt>
                <c:pt idx="3327">
                  <c:v>0.38700000000000001</c:v>
                </c:pt>
                <c:pt idx="3328">
                  <c:v>0.37511</c:v>
                </c:pt>
                <c:pt idx="3329">
                  <c:v>0.34947</c:v>
                </c:pt>
                <c:pt idx="3330">
                  <c:v>0.31658999999999998</c:v>
                </c:pt>
                <c:pt idx="3331">
                  <c:v>0.28728999999999999</c:v>
                </c:pt>
                <c:pt idx="3332">
                  <c:v>0.26671</c:v>
                </c:pt>
                <c:pt idx="3333">
                  <c:v>0.24926000000000001</c:v>
                </c:pt>
                <c:pt idx="3334">
                  <c:v>0.22842000000000001</c:v>
                </c:pt>
                <c:pt idx="3335">
                  <c:v>0.20699999999999999</c:v>
                </c:pt>
                <c:pt idx="3336">
                  <c:v>0.19238</c:v>
                </c:pt>
                <c:pt idx="3337">
                  <c:v>0.18559999999999999</c:v>
                </c:pt>
                <c:pt idx="3338">
                  <c:v>0.18043999999999999</c:v>
                </c:pt>
                <c:pt idx="3339">
                  <c:v>0.1719</c:v>
                </c:pt>
                <c:pt idx="3340">
                  <c:v>0.16209000000000001</c:v>
                </c:pt>
                <c:pt idx="3341">
                  <c:v>0.15939999999999999</c:v>
                </c:pt>
                <c:pt idx="3342">
                  <c:v>0.17305000000000001</c:v>
                </c:pt>
                <c:pt idx="3343">
                  <c:v>0.20394999999999999</c:v>
                </c:pt>
                <c:pt idx="3344">
                  <c:v>0.23852000000000001</c:v>
                </c:pt>
                <c:pt idx="3345">
                  <c:v>0.25650000000000001</c:v>
                </c:pt>
                <c:pt idx="3346">
                  <c:v>0.24995999999999999</c:v>
                </c:pt>
                <c:pt idx="3347">
                  <c:v>0.23232</c:v>
                </c:pt>
                <c:pt idx="3348">
                  <c:v>0.22378000000000001</c:v>
                </c:pt>
                <c:pt idx="3349">
                  <c:v>0.2286</c:v>
                </c:pt>
                <c:pt idx="3350">
                  <c:v>0.23055999999999999</c:v>
                </c:pt>
                <c:pt idx="3351">
                  <c:v>0.21098</c:v>
                </c:pt>
                <c:pt idx="3352">
                  <c:v>0.16854</c:v>
                </c:pt>
                <c:pt idx="3353">
                  <c:v>0.12012</c:v>
                </c:pt>
                <c:pt idx="3354">
                  <c:v>8.3778000000000005E-2</c:v>
                </c:pt>
                <c:pt idx="3355">
                  <c:v>6.4603999999999995E-2</c:v>
                </c:pt>
                <c:pt idx="3356">
                  <c:v>5.9511000000000001E-2</c:v>
                </c:pt>
                <c:pt idx="3357">
                  <c:v>7.1027999999999994E-2</c:v>
                </c:pt>
                <c:pt idx="3358">
                  <c:v>0.10541</c:v>
                </c:pt>
                <c:pt idx="3359">
                  <c:v>0.15379999999999999</c:v>
                </c:pt>
                <c:pt idx="3360">
                  <c:v>0.18748000000000001</c:v>
                </c:pt>
                <c:pt idx="3361">
                  <c:v>0.1845</c:v>
                </c:pt>
                <c:pt idx="3362">
                  <c:v>0.15640000000000001</c:v>
                </c:pt>
                <c:pt idx="3363">
                  <c:v>0.13500000000000001</c:v>
                </c:pt>
                <c:pt idx="3364">
                  <c:v>0.13395000000000001</c:v>
                </c:pt>
                <c:pt idx="3365">
                  <c:v>0.13719000000000001</c:v>
                </c:pt>
                <c:pt idx="3366">
                  <c:v>0.12709999999999999</c:v>
                </c:pt>
                <c:pt idx="3367">
                  <c:v>0.10779</c:v>
                </c:pt>
                <c:pt idx="3368">
                  <c:v>9.1824000000000003E-2</c:v>
                </c:pt>
                <c:pt idx="3369">
                  <c:v>7.6619999999999994E-2</c:v>
                </c:pt>
                <c:pt idx="3370">
                  <c:v>4.8143999999999999E-2</c:v>
                </c:pt>
                <c:pt idx="3371">
                  <c:v>3.7241000000000002E-3</c:v>
                </c:pt>
                <c:pt idx="3372">
                  <c:v>-4.0979000000000002E-2</c:v>
                </c:pt>
                <c:pt idx="3373">
                  <c:v>-6.8417000000000006E-2</c:v>
                </c:pt>
                <c:pt idx="3374">
                  <c:v>-7.5194999999999998E-2</c:v>
                </c:pt>
                <c:pt idx="3375">
                  <c:v>-7.1221000000000007E-2</c:v>
                </c:pt>
                <c:pt idx="3376">
                  <c:v>-6.8930000000000005E-2</c:v>
                </c:pt>
                <c:pt idx="3377">
                  <c:v>-7.5083999999999998E-2</c:v>
                </c:pt>
                <c:pt idx="3378">
                  <c:v>-8.9589000000000002E-2</c:v>
                </c:pt>
                <c:pt idx="3379">
                  <c:v>-0.11027000000000001</c:v>
                </c:pt>
                <c:pt idx="3380">
                  <c:v>-0.13852999999999999</c:v>
                </c:pt>
                <c:pt idx="3381">
                  <c:v>-0.17801</c:v>
                </c:pt>
                <c:pt idx="3382">
                  <c:v>-0.22583</c:v>
                </c:pt>
                <c:pt idx="3383">
                  <c:v>-0.26872000000000001</c:v>
                </c:pt>
                <c:pt idx="3384">
                  <c:v>-0.29261999999999999</c:v>
                </c:pt>
                <c:pt idx="3385">
                  <c:v>-0.29581000000000002</c:v>
                </c:pt>
                <c:pt idx="3386">
                  <c:v>-0.28838000000000003</c:v>
                </c:pt>
                <c:pt idx="3387">
                  <c:v>-0.27893000000000001</c:v>
                </c:pt>
                <c:pt idx="3388">
                  <c:v>-0.26723999999999998</c:v>
                </c:pt>
                <c:pt idx="3389">
                  <c:v>-0.25289</c:v>
                </c:pt>
                <c:pt idx="3390">
                  <c:v>-0.24521000000000001</c:v>
                </c:pt>
                <c:pt idx="3391">
                  <c:v>-0.25629999999999997</c:v>
                </c:pt>
                <c:pt idx="3392">
                  <c:v>-0.28304000000000001</c:v>
                </c:pt>
                <c:pt idx="3393">
                  <c:v>-0.30385000000000001</c:v>
                </c:pt>
                <c:pt idx="3394">
                  <c:v>-0.29937000000000002</c:v>
                </c:pt>
                <c:pt idx="3395">
                  <c:v>-0.27342</c:v>
                </c:pt>
                <c:pt idx="3396">
                  <c:v>-0.24711</c:v>
                </c:pt>
                <c:pt idx="3397">
                  <c:v>-0.23408999999999999</c:v>
                </c:pt>
                <c:pt idx="3398">
                  <c:v>-0.22924</c:v>
                </c:pt>
                <c:pt idx="3399">
                  <c:v>-0.22211</c:v>
                </c:pt>
                <c:pt idx="3400">
                  <c:v>-0.21299000000000001</c:v>
                </c:pt>
                <c:pt idx="3401">
                  <c:v>-0.21118000000000001</c:v>
                </c:pt>
                <c:pt idx="3402">
                  <c:v>-0.22287999999999999</c:v>
                </c:pt>
                <c:pt idx="3403">
                  <c:v>-0.2452</c:v>
                </c:pt>
                <c:pt idx="3404">
                  <c:v>-0.26846999999999999</c:v>
                </c:pt>
                <c:pt idx="3405">
                  <c:v>-0.28079999999999999</c:v>
                </c:pt>
                <c:pt idx="3406">
                  <c:v>-0.27461999999999998</c:v>
                </c:pt>
                <c:pt idx="3407">
                  <c:v>-0.25303999999999999</c:v>
                </c:pt>
                <c:pt idx="3408">
                  <c:v>-0.22686000000000001</c:v>
                </c:pt>
                <c:pt idx="3409">
                  <c:v>-0.20241000000000001</c:v>
                </c:pt>
                <c:pt idx="3410">
                  <c:v>-0.17602999999999999</c:v>
                </c:pt>
                <c:pt idx="3411">
                  <c:v>-0.1429</c:v>
                </c:pt>
                <c:pt idx="3412">
                  <c:v>-0.10614</c:v>
                </c:pt>
                <c:pt idx="3413">
                  <c:v>-7.3316000000000006E-2</c:v>
                </c:pt>
                <c:pt idx="3414">
                  <c:v>-4.8288999999999999E-2</c:v>
                </c:pt>
                <c:pt idx="3415">
                  <c:v>-2.9751E-2</c:v>
                </c:pt>
                <c:pt idx="3416">
                  <c:v>-1.2685E-2</c:v>
                </c:pt>
                <c:pt idx="3417">
                  <c:v>1.1877E-2</c:v>
                </c:pt>
                <c:pt idx="3418">
                  <c:v>5.1402000000000003E-2</c:v>
                </c:pt>
                <c:pt idx="3419">
                  <c:v>0.10095999999999999</c:v>
                </c:pt>
                <c:pt idx="3420">
                  <c:v>0.14477000000000001</c:v>
                </c:pt>
                <c:pt idx="3421">
                  <c:v>0.17435999999999999</c:v>
                </c:pt>
                <c:pt idx="3422">
                  <c:v>0.19703999999999999</c:v>
                </c:pt>
                <c:pt idx="3423">
                  <c:v>0.21843000000000001</c:v>
                </c:pt>
                <c:pt idx="3424">
                  <c:v>0.22717000000000001</c:v>
                </c:pt>
                <c:pt idx="3425">
                  <c:v>0.21168999999999999</c:v>
                </c:pt>
                <c:pt idx="3426">
                  <c:v>0.18579000000000001</c:v>
                </c:pt>
                <c:pt idx="3427">
                  <c:v>0.17799999999999999</c:v>
                </c:pt>
                <c:pt idx="3428">
                  <c:v>0.19319</c:v>
                </c:pt>
                <c:pt idx="3429">
                  <c:v>0.20236999999999999</c:v>
                </c:pt>
                <c:pt idx="3430">
                  <c:v>0.1794</c:v>
                </c:pt>
                <c:pt idx="3431">
                  <c:v>0.13469</c:v>
                </c:pt>
                <c:pt idx="3432">
                  <c:v>9.9793999999999994E-2</c:v>
                </c:pt>
                <c:pt idx="3433">
                  <c:v>8.6624999999999994E-2</c:v>
                </c:pt>
                <c:pt idx="3434">
                  <c:v>7.7736E-2</c:v>
                </c:pt>
                <c:pt idx="3435">
                  <c:v>5.7348000000000003E-2</c:v>
                </c:pt>
                <c:pt idx="3436">
                  <c:v>3.6568999999999997E-2</c:v>
                </c:pt>
                <c:pt idx="3437">
                  <c:v>3.7687999999999999E-2</c:v>
                </c:pt>
                <c:pt idx="3438">
                  <c:v>6.0226000000000002E-2</c:v>
                </c:pt>
                <c:pt idx="3439">
                  <c:v>7.5911000000000006E-2</c:v>
                </c:pt>
                <c:pt idx="3440">
                  <c:v>6.0616000000000003E-2</c:v>
                </c:pt>
                <c:pt idx="3441">
                  <c:v>2.2724999999999999E-2</c:v>
                </c:pt>
                <c:pt idx="3442">
                  <c:v>-6.9662999999999999E-3</c:v>
                </c:pt>
                <c:pt idx="3443">
                  <c:v>-9.3279999999999995E-3</c:v>
                </c:pt>
                <c:pt idx="3444">
                  <c:v>6.1488999999999997E-3</c:v>
                </c:pt>
                <c:pt idx="3445">
                  <c:v>1.6312E-2</c:v>
                </c:pt>
                <c:pt idx="3446">
                  <c:v>8.6260999999999994E-3</c:v>
                </c:pt>
                <c:pt idx="3447">
                  <c:v>-9.8738999999999997E-3</c:v>
                </c:pt>
                <c:pt idx="3448">
                  <c:v>-2.1031000000000001E-2</c:v>
                </c:pt>
                <c:pt idx="3449">
                  <c:v>-1.0643E-2</c:v>
                </c:pt>
                <c:pt idx="3450">
                  <c:v>2.0042000000000001E-2</c:v>
                </c:pt>
                <c:pt idx="3451">
                  <c:v>5.5320000000000001E-2</c:v>
                </c:pt>
                <c:pt idx="3452">
                  <c:v>7.9839999999999994E-2</c:v>
                </c:pt>
                <c:pt idx="3453">
                  <c:v>9.2186000000000004E-2</c:v>
                </c:pt>
                <c:pt idx="3454">
                  <c:v>0.10062</c:v>
                </c:pt>
                <c:pt idx="3455">
                  <c:v>0.10804</c:v>
                </c:pt>
                <c:pt idx="3456">
                  <c:v>0.10846</c:v>
                </c:pt>
                <c:pt idx="3457">
                  <c:v>9.8683999999999994E-2</c:v>
                </c:pt>
                <c:pt idx="3458">
                  <c:v>8.6241999999999999E-2</c:v>
                </c:pt>
                <c:pt idx="3459">
                  <c:v>8.2741999999999996E-2</c:v>
                </c:pt>
                <c:pt idx="3460">
                  <c:v>9.2754000000000003E-2</c:v>
                </c:pt>
                <c:pt idx="3461">
                  <c:v>0.10888</c:v>
                </c:pt>
                <c:pt idx="3462">
                  <c:v>0.11398</c:v>
                </c:pt>
                <c:pt idx="3463">
                  <c:v>9.2146000000000006E-2</c:v>
                </c:pt>
                <c:pt idx="3464">
                  <c:v>4.6476999999999997E-2</c:v>
                </c:pt>
                <c:pt idx="3465">
                  <c:v>4.0981999999999998E-3</c:v>
                </c:pt>
                <c:pt idx="3466">
                  <c:v>-7.0068999999999999E-3</c:v>
                </c:pt>
                <c:pt idx="3467">
                  <c:v>1.3406E-2</c:v>
                </c:pt>
                <c:pt idx="3468">
                  <c:v>4.2709999999999998E-2</c:v>
                </c:pt>
                <c:pt idx="3469">
                  <c:v>6.8019999999999997E-2</c:v>
                </c:pt>
                <c:pt idx="3470">
                  <c:v>9.8789000000000002E-2</c:v>
                </c:pt>
                <c:pt idx="3471">
                  <c:v>0.14276</c:v>
                </c:pt>
                <c:pt idx="3472">
                  <c:v>0.18615000000000001</c:v>
                </c:pt>
                <c:pt idx="3473">
                  <c:v>0.20996999999999999</c:v>
                </c:pt>
                <c:pt idx="3474">
                  <c:v>0.21546999999999999</c:v>
                </c:pt>
                <c:pt idx="3475">
                  <c:v>0.21936</c:v>
                </c:pt>
                <c:pt idx="3476">
                  <c:v>0.22894999999999999</c:v>
                </c:pt>
                <c:pt idx="3477">
                  <c:v>0.2354</c:v>
                </c:pt>
                <c:pt idx="3478">
                  <c:v>0.23093</c:v>
                </c:pt>
                <c:pt idx="3479">
                  <c:v>0.22194</c:v>
                </c:pt>
                <c:pt idx="3480">
                  <c:v>0.22137000000000001</c:v>
                </c:pt>
                <c:pt idx="3481">
                  <c:v>0.23305999999999999</c:v>
                </c:pt>
                <c:pt idx="3482">
                  <c:v>0.24721000000000001</c:v>
                </c:pt>
                <c:pt idx="3483">
                  <c:v>0.25146000000000002</c:v>
                </c:pt>
                <c:pt idx="3484">
                  <c:v>0.24635000000000001</c:v>
                </c:pt>
                <c:pt idx="3485">
                  <c:v>0.24685000000000001</c:v>
                </c:pt>
                <c:pt idx="3486">
                  <c:v>0.26489000000000001</c:v>
                </c:pt>
                <c:pt idx="3487">
                  <c:v>0.29221999999999998</c:v>
                </c:pt>
                <c:pt idx="3488">
                  <c:v>0.30685000000000001</c:v>
                </c:pt>
                <c:pt idx="3489">
                  <c:v>0.29519000000000001</c:v>
                </c:pt>
                <c:pt idx="3490">
                  <c:v>0.26068000000000002</c:v>
                </c:pt>
                <c:pt idx="3491">
                  <c:v>0.2132</c:v>
                </c:pt>
                <c:pt idx="3492">
                  <c:v>0.16183</c:v>
                </c:pt>
                <c:pt idx="3493">
                  <c:v>0.11872000000000001</c:v>
                </c:pt>
                <c:pt idx="3494">
                  <c:v>9.5255999999999993E-2</c:v>
                </c:pt>
                <c:pt idx="3495">
                  <c:v>8.8230000000000003E-2</c:v>
                </c:pt>
                <c:pt idx="3496">
                  <c:v>8.2062999999999997E-2</c:v>
                </c:pt>
                <c:pt idx="3497">
                  <c:v>7.2331999999999994E-2</c:v>
                </c:pt>
                <c:pt idx="3498">
                  <c:v>7.4739E-2</c:v>
                </c:pt>
                <c:pt idx="3499">
                  <c:v>0.1</c:v>
                </c:pt>
                <c:pt idx="3500">
                  <c:v>0.13075999999999999</c:v>
                </c:pt>
                <c:pt idx="3501">
                  <c:v>0.13813</c:v>
                </c:pt>
                <c:pt idx="3502">
                  <c:v>0.11577</c:v>
                </c:pt>
                <c:pt idx="3503">
                  <c:v>8.4136000000000002E-2</c:v>
                </c:pt>
                <c:pt idx="3504">
                  <c:v>6.4186999999999994E-2</c:v>
                </c:pt>
                <c:pt idx="3505">
                  <c:v>5.9861999999999999E-2</c:v>
                </c:pt>
                <c:pt idx="3506">
                  <c:v>6.5103999999999995E-2</c:v>
                </c:pt>
                <c:pt idx="3507">
                  <c:v>7.4754000000000001E-2</c:v>
                </c:pt>
                <c:pt idx="3508">
                  <c:v>8.5574999999999998E-2</c:v>
                </c:pt>
                <c:pt idx="3509">
                  <c:v>9.6116999999999994E-2</c:v>
                </c:pt>
                <c:pt idx="3510">
                  <c:v>0.10899</c:v>
                </c:pt>
                <c:pt idx="3511">
                  <c:v>0.12661</c:v>
                </c:pt>
                <c:pt idx="3512">
                  <c:v>0.14332</c:v>
                </c:pt>
                <c:pt idx="3513">
                  <c:v>0.1492</c:v>
                </c:pt>
                <c:pt idx="3514">
                  <c:v>0.14433000000000001</c:v>
                </c:pt>
                <c:pt idx="3515">
                  <c:v>0.14169000000000001</c:v>
                </c:pt>
                <c:pt idx="3516">
                  <c:v>0.15140000000000001</c:v>
                </c:pt>
                <c:pt idx="3517">
                  <c:v>0.16703999999999999</c:v>
                </c:pt>
                <c:pt idx="3518">
                  <c:v>0.17163999999999999</c:v>
                </c:pt>
                <c:pt idx="3519">
                  <c:v>0.15373000000000001</c:v>
                </c:pt>
                <c:pt idx="3520">
                  <c:v>0.11437</c:v>
                </c:pt>
                <c:pt idx="3521">
                  <c:v>6.3223000000000001E-2</c:v>
                </c:pt>
                <c:pt idx="3522">
                  <c:v>1.3915E-2</c:v>
                </c:pt>
                <c:pt idx="3523">
                  <c:v>-1.9220999999999999E-2</c:v>
                </c:pt>
                <c:pt idx="3524">
                  <c:v>-2.7872999999999998E-2</c:v>
                </c:pt>
                <c:pt idx="3525">
                  <c:v>-1.6247999999999999E-2</c:v>
                </c:pt>
                <c:pt idx="3526">
                  <c:v>2.8782999999999999E-3</c:v>
                </c:pt>
                <c:pt idx="3527">
                  <c:v>2.1101000000000002E-2</c:v>
                </c:pt>
                <c:pt idx="3528">
                  <c:v>4.0183000000000003E-2</c:v>
                </c:pt>
                <c:pt idx="3529">
                  <c:v>6.2219999999999998E-2</c:v>
                </c:pt>
                <c:pt idx="3530">
                  <c:v>7.8627000000000002E-2</c:v>
                </c:pt>
                <c:pt idx="3531">
                  <c:v>7.6569999999999999E-2</c:v>
                </c:pt>
                <c:pt idx="3532">
                  <c:v>5.6564000000000003E-2</c:v>
                </c:pt>
                <c:pt idx="3533">
                  <c:v>3.5825000000000003E-2</c:v>
                </c:pt>
                <c:pt idx="3534">
                  <c:v>2.9701999999999999E-2</c:v>
                </c:pt>
                <c:pt idx="3535">
                  <c:v>3.5305000000000003E-2</c:v>
                </c:pt>
                <c:pt idx="3536">
                  <c:v>3.9884000000000003E-2</c:v>
                </c:pt>
                <c:pt idx="3537">
                  <c:v>4.1682999999999998E-2</c:v>
                </c:pt>
                <c:pt idx="3538">
                  <c:v>5.3421000000000003E-2</c:v>
                </c:pt>
                <c:pt idx="3539">
                  <c:v>8.3817000000000003E-2</c:v>
                </c:pt>
                <c:pt idx="3540">
                  <c:v>0.12353</c:v>
                </c:pt>
                <c:pt idx="3541">
                  <c:v>0.15493000000000001</c:v>
                </c:pt>
                <c:pt idx="3542">
                  <c:v>0.17204</c:v>
                </c:pt>
                <c:pt idx="3543">
                  <c:v>0.18376000000000001</c:v>
                </c:pt>
                <c:pt idx="3544">
                  <c:v>0.19591</c:v>
                </c:pt>
                <c:pt idx="3545">
                  <c:v>0.19656000000000001</c:v>
                </c:pt>
                <c:pt idx="3546">
                  <c:v>0.16739000000000001</c:v>
                </c:pt>
                <c:pt idx="3547">
                  <c:v>0.11081000000000001</c:v>
                </c:pt>
                <c:pt idx="3548">
                  <c:v>5.6647000000000003E-2</c:v>
                </c:pt>
                <c:pt idx="3549">
                  <c:v>3.3376000000000003E-2</c:v>
                </c:pt>
                <c:pt idx="3550">
                  <c:v>3.6961000000000001E-2</c:v>
                </c:pt>
                <c:pt idx="3551">
                  <c:v>4.0448999999999999E-2</c:v>
                </c:pt>
                <c:pt idx="3552">
                  <c:v>3.3711999999999999E-2</c:v>
                </c:pt>
                <c:pt idx="3553">
                  <c:v>3.6454E-2</c:v>
                </c:pt>
                <c:pt idx="3554">
                  <c:v>6.3167000000000001E-2</c:v>
                </c:pt>
                <c:pt idx="3555">
                  <c:v>9.1722999999999999E-2</c:v>
                </c:pt>
                <c:pt idx="3556">
                  <c:v>8.6527000000000007E-2</c:v>
                </c:pt>
                <c:pt idx="3557">
                  <c:v>4.6912000000000002E-2</c:v>
                </c:pt>
                <c:pt idx="3558">
                  <c:v>1.1469999999999999E-2</c:v>
                </c:pt>
                <c:pt idx="3559">
                  <c:v>1.1813000000000001E-2</c:v>
                </c:pt>
                <c:pt idx="3560">
                  <c:v>3.9900999999999999E-2</c:v>
                </c:pt>
                <c:pt idx="3561">
                  <c:v>6.7641000000000007E-2</c:v>
                </c:pt>
                <c:pt idx="3562">
                  <c:v>8.2243999999999998E-2</c:v>
                </c:pt>
                <c:pt idx="3563">
                  <c:v>8.9676000000000006E-2</c:v>
                </c:pt>
                <c:pt idx="3564">
                  <c:v>9.4567999999999999E-2</c:v>
                </c:pt>
                <c:pt idx="3565">
                  <c:v>9.3197000000000002E-2</c:v>
                </c:pt>
                <c:pt idx="3566">
                  <c:v>8.4206000000000003E-2</c:v>
                </c:pt>
                <c:pt idx="3567">
                  <c:v>7.3936000000000002E-2</c:v>
                </c:pt>
                <c:pt idx="3568">
                  <c:v>6.9361000000000006E-2</c:v>
                </c:pt>
                <c:pt idx="3569">
                  <c:v>7.2012999999999994E-2</c:v>
                </c:pt>
                <c:pt idx="3570">
                  <c:v>7.8048000000000006E-2</c:v>
                </c:pt>
                <c:pt idx="3571">
                  <c:v>7.9009999999999997E-2</c:v>
                </c:pt>
                <c:pt idx="3572">
                  <c:v>6.6062999999999997E-2</c:v>
                </c:pt>
                <c:pt idx="3573">
                  <c:v>4.2035000000000003E-2</c:v>
                </c:pt>
                <c:pt idx="3574">
                  <c:v>2.7248000000000001E-2</c:v>
                </c:pt>
                <c:pt idx="3575">
                  <c:v>4.2438999999999998E-2</c:v>
                </c:pt>
                <c:pt idx="3576">
                  <c:v>8.3321000000000006E-2</c:v>
                </c:pt>
                <c:pt idx="3577">
                  <c:v>0.12089</c:v>
                </c:pt>
                <c:pt idx="3578">
                  <c:v>0.13134000000000001</c:v>
                </c:pt>
                <c:pt idx="3579">
                  <c:v>0.11914</c:v>
                </c:pt>
                <c:pt idx="3580">
                  <c:v>0.10644000000000001</c:v>
                </c:pt>
                <c:pt idx="3581">
                  <c:v>0.10675999999999999</c:v>
                </c:pt>
                <c:pt idx="3582">
                  <c:v>0.11582000000000001</c:v>
                </c:pt>
                <c:pt idx="3583">
                  <c:v>0.1239</c:v>
                </c:pt>
                <c:pt idx="3584">
                  <c:v>0.12908</c:v>
                </c:pt>
                <c:pt idx="3585">
                  <c:v>0.13807</c:v>
                </c:pt>
                <c:pt idx="3586">
                  <c:v>0.1585</c:v>
                </c:pt>
                <c:pt idx="3587">
                  <c:v>0.19051000000000001</c:v>
                </c:pt>
                <c:pt idx="3588">
                  <c:v>0.22398999999999999</c:v>
                </c:pt>
                <c:pt idx="3589">
                  <c:v>0.24617</c:v>
                </c:pt>
                <c:pt idx="3590">
                  <c:v>0.25391999999999998</c:v>
                </c:pt>
                <c:pt idx="3591">
                  <c:v>0.25474999999999998</c:v>
                </c:pt>
                <c:pt idx="3592">
                  <c:v>0.25281999999999999</c:v>
                </c:pt>
                <c:pt idx="3593">
                  <c:v>0.24082999999999999</c:v>
                </c:pt>
                <c:pt idx="3594">
                  <c:v>0.21365999999999999</c:v>
                </c:pt>
                <c:pt idx="3595">
                  <c:v>0.18429999999999999</c:v>
                </c:pt>
                <c:pt idx="3596">
                  <c:v>0.17365</c:v>
                </c:pt>
                <c:pt idx="3597">
                  <c:v>0.18362000000000001</c:v>
                </c:pt>
                <c:pt idx="3598">
                  <c:v>0.19228000000000001</c:v>
                </c:pt>
                <c:pt idx="3599">
                  <c:v>0.17968000000000001</c:v>
                </c:pt>
                <c:pt idx="3600">
                  <c:v>0.14921000000000001</c:v>
                </c:pt>
                <c:pt idx="3601">
                  <c:v>0.11774999999999999</c:v>
                </c:pt>
                <c:pt idx="3602">
                  <c:v>9.3332999999999999E-2</c:v>
                </c:pt>
                <c:pt idx="3603">
                  <c:v>7.1323999999999999E-2</c:v>
                </c:pt>
                <c:pt idx="3604">
                  <c:v>4.7377000000000002E-2</c:v>
                </c:pt>
                <c:pt idx="3605">
                  <c:v>2.5182E-2</c:v>
                </c:pt>
                <c:pt idx="3606">
                  <c:v>1.2385999999999999E-2</c:v>
                </c:pt>
                <c:pt idx="3607">
                  <c:v>1.4272999999999999E-2</c:v>
                </c:pt>
                <c:pt idx="3608">
                  <c:v>2.9562999999999999E-2</c:v>
                </c:pt>
                <c:pt idx="3609">
                  <c:v>4.7927999999999998E-2</c:v>
                </c:pt>
                <c:pt idx="3610">
                  <c:v>5.4900999999999998E-2</c:v>
                </c:pt>
                <c:pt idx="3611">
                  <c:v>4.5220000000000003E-2</c:v>
                </c:pt>
                <c:pt idx="3612">
                  <c:v>2.9464000000000001E-2</c:v>
                </c:pt>
                <c:pt idx="3613">
                  <c:v>2.2471000000000001E-2</c:v>
                </c:pt>
                <c:pt idx="3614">
                  <c:v>2.7768999999999999E-2</c:v>
                </c:pt>
                <c:pt idx="3615">
                  <c:v>3.8745000000000002E-2</c:v>
                </c:pt>
                <c:pt idx="3616">
                  <c:v>5.1213000000000002E-2</c:v>
                </c:pt>
                <c:pt idx="3617">
                  <c:v>6.6514000000000004E-2</c:v>
                </c:pt>
                <c:pt idx="3618">
                  <c:v>8.4055000000000005E-2</c:v>
                </c:pt>
                <c:pt idx="3619">
                  <c:v>0.10020999999999999</c:v>
                </c:pt>
                <c:pt idx="3620">
                  <c:v>0.1153</c:v>
                </c:pt>
                <c:pt idx="3621">
                  <c:v>0.13314000000000001</c:v>
                </c:pt>
                <c:pt idx="3622">
                  <c:v>0.1522</c:v>
                </c:pt>
                <c:pt idx="3623">
                  <c:v>0.16628999999999999</c:v>
                </c:pt>
                <c:pt idx="3624">
                  <c:v>0.17688000000000001</c:v>
                </c:pt>
                <c:pt idx="3625">
                  <c:v>0.19455</c:v>
                </c:pt>
                <c:pt idx="3626">
                  <c:v>0.22076000000000001</c:v>
                </c:pt>
                <c:pt idx="3627">
                  <c:v>0.23669000000000001</c:v>
                </c:pt>
                <c:pt idx="3628">
                  <c:v>0.22181999999999999</c:v>
                </c:pt>
                <c:pt idx="3629">
                  <c:v>0.18140000000000001</c:v>
                </c:pt>
                <c:pt idx="3630">
                  <c:v>0.14487</c:v>
                </c:pt>
                <c:pt idx="3631">
                  <c:v>0.13447000000000001</c:v>
                </c:pt>
                <c:pt idx="3632">
                  <c:v>0.14241999999999999</c:v>
                </c:pt>
                <c:pt idx="3633">
                  <c:v>0.14277999999999999</c:v>
                </c:pt>
                <c:pt idx="3634">
                  <c:v>0.12089999999999999</c:v>
                </c:pt>
                <c:pt idx="3635">
                  <c:v>8.7474999999999997E-2</c:v>
                </c:pt>
                <c:pt idx="3636">
                  <c:v>6.7184999999999995E-2</c:v>
                </c:pt>
                <c:pt idx="3637">
                  <c:v>7.8426999999999997E-2</c:v>
                </c:pt>
                <c:pt idx="3638">
                  <c:v>0.12168</c:v>
                </c:pt>
                <c:pt idx="3639">
                  <c:v>0.18049999999999999</c:v>
                </c:pt>
                <c:pt idx="3640">
                  <c:v>0.23052</c:v>
                </c:pt>
                <c:pt idx="3641">
                  <c:v>0.25124999999999997</c:v>
                </c:pt>
                <c:pt idx="3642">
                  <c:v>0.23597000000000001</c:v>
                </c:pt>
                <c:pt idx="3643">
                  <c:v>0.19414000000000001</c:v>
                </c:pt>
                <c:pt idx="3644">
                  <c:v>0.14451</c:v>
                </c:pt>
                <c:pt idx="3645">
                  <c:v>0.10407</c:v>
                </c:pt>
                <c:pt idx="3646">
                  <c:v>8.0500000000000002E-2</c:v>
                </c:pt>
                <c:pt idx="3647">
                  <c:v>7.1799000000000002E-2</c:v>
                </c:pt>
                <c:pt idx="3648">
                  <c:v>6.9757E-2</c:v>
                </c:pt>
                <c:pt idx="3649">
                  <c:v>6.3983999999999999E-2</c:v>
                </c:pt>
                <c:pt idx="3650">
                  <c:v>4.6470999999999998E-2</c:v>
                </c:pt>
                <c:pt idx="3651">
                  <c:v>1.6378E-2</c:v>
                </c:pt>
                <c:pt idx="3652">
                  <c:v>-1.9599999999999999E-2</c:v>
                </c:pt>
                <c:pt idx="3653">
                  <c:v>-5.4163999999999997E-2</c:v>
                </c:pt>
                <c:pt idx="3654">
                  <c:v>-8.6964E-2</c:v>
                </c:pt>
                <c:pt idx="3655">
                  <c:v>-0.12275999999999999</c:v>
                </c:pt>
                <c:pt idx="3656">
                  <c:v>-0.16208</c:v>
                </c:pt>
                <c:pt idx="3657">
                  <c:v>-0.19753999999999999</c:v>
                </c:pt>
                <c:pt idx="3658">
                  <c:v>-0.22106999999999999</c:v>
                </c:pt>
                <c:pt idx="3659">
                  <c:v>-0.23024</c:v>
                </c:pt>
                <c:pt idx="3660">
                  <c:v>-0.22503000000000001</c:v>
                </c:pt>
                <c:pt idx="3661">
                  <c:v>-0.20452000000000001</c:v>
                </c:pt>
                <c:pt idx="3662">
                  <c:v>-0.17422000000000001</c:v>
                </c:pt>
                <c:pt idx="3663">
                  <c:v>-0.15190999999999999</c:v>
                </c:pt>
                <c:pt idx="3664">
                  <c:v>-0.15384</c:v>
                </c:pt>
                <c:pt idx="3665">
                  <c:v>-0.17333000000000001</c:v>
                </c:pt>
                <c:pt idx="3666">
                  <c:v>-0.18406</c:v>
                </c:pt>
                <c:pt idx="3667">
                  <c:v>-0.17013</c:v>
                </c:pt>
                <c:pt idx="3668">
                  <c:v>-0.14429</c:v>
                </c:pt>
                <c:pt idx="3669">
                  <c:v>-0.13025999999999999</c:v>
                </c:pt>
                <c:pt idx="3670">
                  <c:v>-0.13586999999999999</c:v>
                </c:pt>
                <c:pt idx="3671">
                  <c:v>-0.15242</c:v>
                </c:pt>
                <c:pt idx="3672">
                  <c:v>-0.17127000000000001</c:v>
                </c:pt>
                <c:pt idx="3673">
                  <c:v>-0.18682000000000001</c:v>
                </c:pt>
                <c:pt idx="3674">
                  <c:v>-0.18834999999999999</c:v>
                </c:pt>
                <c:pt idx="3675">
                  <c:v>-0.16667000000000001</c:v>
                </c:pt>
                <c:pt idx="3676">
                  <c:v>-0.13203000000000001</c:v>
                </c:pt>
                <c:pt idx="3677">
                  <c:v>-0.11098</c:v>
                </c:pt>
                <c:pt idx="3678">
                  <c:v>-0.11849999999999999</c:v>
                </c:pt>
                <c:pt idx="3679">
                  <c:v>-0.14229</c:v>
                </c:pt>
                <c:pt idx="3680">
                  <c:v>-0.16047</c:v>
                </c:pt>
                <c:pt idx="3681">
                  <c:v>-0.1658</c:v>
                </c:pt>
                <c:pt idx="3682">
                  <c:v>-0.16603000000000001</c:v>
                </c:pt>
                <c:pt idx="3683">
                  <c:v>-0.16816999999999999</c:v>
                </c:pt>
                <c:pt idx="3684">
                  <c:v>-0.17129</c:v>
                </c:pt>
                <c:pt idx="3685">
                  <c:v>-0.17126</c:v>
                </c:pt>
                <c:pt idx="3686">
                  <c:v>-0.16539999999999999</c:v>
                </c:pt>
                <c:pt idx="3687">
                  <c:v>-0.15426999999999999</c:v>
                </c:pt>
                <c:pt idx="3688">
                  <c:v>-0.14294000000000001</c:v>
                </c:pt>
                <c:pt idx="3689">
                  <c:v>-0.13855000000000001</c:v>
                </c:pt>
                <c:pt idx="3690">
                  <c:v>-0.14452999999999999</c:v>
                </c:pt>
                <c:pt idx="3691">
                  <c:v>-0.16023000000000001</c:v>
                </c:pt>
                <c:pt idx="3692">
                  <c:v>-0.18687000000000001</c:v>
                </c:pt>
                <c:pt idx="3693">
                  <c:v>-0.22692000000000001</c:v>
                </c:pt>
                <c:pt idx="3694">
                  <c:v>-0.27435999999999999</c:v>
                </c:pt>
                <c:pt idx="3695">
                  <c:v>-0.31320999999999999</c:v>
                </c:pt>
                <c:pt idx="3696">
                  <c:v>-0.33246999999999999</c:v>
                </c:pt>
                <c:pt idx="3697">
                  <c:v>-0.33844000000000002</c:v>
                </c:pt>
                <c:pt idx="3698">
                  <c:v>-0.34651999999999999</c:v>
                </c:pt>
                <c:pt idx="3699">
                  <c:v>-0.36281000000000002</c:v>
                </c:pt>
                <c:pt idx="3700">
                  <c:v>-0.37724999999999997</c:v>
                </c:pt>
                <c:pt idx="3701">
                  <c:v>-0.37228</c:v>
                </c:pt>
                <c:pt idx="3702">
                  <c:v>-0.33784999999999998</c:v>
                </c:pt>
                <c:pt idx="3703">
                  <c:v>-0.28386</c:v>
                </c:pt>
                <c:pt idx="3704">
                  <c:v>-0.23916999999999999</c:v>
                </c:pt>
                <c:pt idx="3705">
                  <c:v>-0.22919</c:v>
                </c:pt>
                <c:pt idx="3706">
                  <c:v>-0.24932000000000001</c:v>
                </c:pt>
                <c:pt idx="3707">
                  <c:v>-0.26823000000000002</c:v>
                </c:pt>
                <c:pt idx="3708">
                  <c:v>-0.26273000000000002</c:v>
                </c:pt>
                <c:pt idx="3709">
                  <c:v>-0.24156</c:v>
                </c:pt>
                <c:pt idx="3710">
                  <c:v>-0.22869</c:v>
                </c:pt>
                <c:pt idx="3711">
                  <c:v>-0.23330999999999999</c:v>
                </c:pt>
                <c:pt idx="3712">
                  <c:v>-0.24651000000000001</c:v>
                </c:pt>
                <c:pt idx="3713">
                  <c:v>-0.25894</c:v>
                </c:pt>
                <c:pt idx="3714">
                  <c:v>-0.26779999999999998</c:v>
                </c:pt>
                <c:pt idx="3715">
                  <c:v>-0.27048</c:v>
                </c:pt>
                <c:pt idx="3716">
                  <c:v>-0.26532</c:v>
                </c:pt>
                <c:pt idx="3717">
                  <c:v>-0.25885999999999998</c:v>
                </c:pt>
                <c:pt idx="3718">
                  <c:v>-0.25994</c:v>
                </c:pt>
                <c:pt idx="3719">
                  <c:v>-0.26380999999999999</c:v>
                </c:pt>
                <c:pt idx="3720">
                  <c:v>-0.25190000000000001</c:v>
                </c:pt>
                <c:pt idx="3721">
                  <c:v>-0.21210999999999999</c:v>
                </c:pt>
                <c:pt idx="3722">
                  <c:v>-0.15368000000000001</c:v>
                </c:pt>
                <c:pt idx="3723">
                  <c:v>-9.9030999999999994E-2</c:v>
                </c:pt>
                <c:pt idx="3724">
                  <c:v>-6.4521999999999996E-2</c:v>
                </c:pt>
                <c:pt idx="3725">
                  <c:v>-5.0339000000000002E-2</c:v>
                </c:pt>
                <c:pt idx="3726">
                  <c:v>-4.4950999999999998E-2</c:v>
                </c:pt>
                <c:pt idx="3727">
                  <c:v>-3.6738E-2</c:v>
                </c:pt>
                <c:pt idx="3728">
                  <c:v>-2.1815999999999999E-2</c:v>
                </c:pt>
                <c:pt idx="3729">
                  <c:v>-1.2034999999999999E-3</c:v>
                </c:pt>
                <c:pt idx="3730">
                  <c:v>2.6168E-2</c:v>
                </c:pt>
                <c:pt idx="3731">
                  <c:v>6.0400000000000002E-2</c:v>
                </c:pt>
                <c:pt idx="3732">
                  <c:v>9.0143000000000001E-2</c:v>
                </c:pt>
                <c:pt idx="3733">
                  <c:v>9.6428E-2</c:v>
                </c:pt>
                <c:pt idx="3734">
                  <c:v>7.4804999999999996E-2</c:v>
                </c:pt>
                <c:pt idx="3735">
                  <c:v>4.5511000000000003E-2</c:v>
                </c:pt>
                <c:pt idx="3736">
                  <c:v>3.1875000000000001E-2</c:v>
                </c:pt>
                <c:pt idx="3737">
                  <c:v>3.5306999999999998E-2</c:v>
                </c:pt>
                <c:pt idx="3738">
                  <c:v>4.2616000000000001E-2</c:v>
                </c:pt>
                <c:pt idx="3739">
                  <c:v>5.0729000000000003E-2</c:v>
                </c:pt>
                <c:pt idx="3740">
                  <c:v>6.7517999999999995E-2</c:v>
                </c:pt>
                <c:pt idx="3741">
                  <c:v>9.0166999999999997E-2</c:v>
                </c:pt>
                <c:pt idx="3742">
                  <c:v>0.10131999999999999</c:v>
                </c:pt>
                <c:pt idx="3743">
                  <c:v>9.2293E-2</c:v>
                </c:pt>
                <c:pt idx="3744">
                  <c:v>7.5881000000000004E-2</c:v>
                </c:pt>
                <c:pt idx="3745">
                  <c:v>6.8196999999999994E-2</c:v>
                </c:pt>
                <c:pt idx="3746">
                  <c:v>6.8288000000000001E-2</c:v>
                </c:pt>
                <c:pt idx="3747">
                  <c:v>6.4764000000000002E-2</c:v>
                </c:pt>
                <c:pt idx="3748">
                  <c:v>5.4694E-2</c:v>
                </c:pt>
                <c:pt idx="3749">
                  <c:v>4.5841E-2</c:v>
                </c:pt>
                <c:pt idx="3750">
                  <c:v>4.3975E-2</c:v>
                </c:pt>
                <c:pt idx="3751">
                  <c:v>4.6863000000000002E-2</c:v>
                </c:pt>
                <c:pt idx="3752">
                  <c:v>5.0294999999999999E-2</c:v>
                </c:pt>
                <c:pt idx="3753">
                  <c:v>5.4114000000000002E-2</c:v>
                </c:pt>
                <c:pt idx="3754">
                  <c:v>6.1864000000000002E-2</c:v>
                </c:pt>
                <c:pt idx="3755">
                  <c:v>7.8081999999999999E-2</c:v>
                </c:pt>
                <c:pt idx="3756">
                  <c:v>0.10623</c:v>
                </c:pt>
                <c:pt idx="3757">
                  <c:v>0.14671999999999999</c:v>
                </c:pt>
                <c:pt idx="3758">
                  <c:v>0.19511999999999999</c:v>
                </c:pt>
                <c:pt idx="3759">
                  <c:v>0.24113000000000001</c:v>
                </c:pt>
                <c:pt idx="3760">
                  <c:v>0.27017999999999998</c:v>
                </c:pt>
                <c:pt idx="3761">
                  <c:v>0.27167999999999998</c:v>
                </c:pt>
                <c:pt idx="3762">
                  <c:v>0.25126999999999999</c:v>
                </c:pt>
                <c:pt idx="3763">
                  <c:v>0.23097000000000001</c:v>
                </c:pt>
                <c:pt idx="3764">
                  <c:v>0.22841</c:v>
                </c:pt>
                <c:pt idx="3765">
                  <c:v>0.23658999999999999</c:v>
                </c:pt>
                <c:pt idx="3766">
                  <c:v>0.23438999999999999</c:v>
                </c:pt>
                <c:pt idx="3767">
                  <c:v>0.21940000000000001</c:v>
                </c:pt>
                <c:pt idx="3768">
                  <c:v>0.21823999999999999</c:v>
                </c:pt>
                <c:pt idx="3769">
                  <c:v>0.25591999999999998</c:v>
                </c:pt>
                <c:pt idx="3770">
                  <c:v>0.32195000000000001</c:v>
                </c:pt>
                <c:pt idx="3771">
                  <c:v>0.37679000000000001</c:v>
                </c:pt>
                <c:pt idx="3772">
                  <c:v>0.38934000000000002</c:v>
                </c:pt>
                <c:pt idx="3773">
                  <c:v>0.36098000000000002</c:v>
                </c:pt>
                <c:pt idx="3774">
                  <c:v>0.31661</c:v>
                </c:pt>
                <c:pt idx="3775">
                  <c:v>0.28151999999999999</c:v>
                </c:pt>
                <c:pt idx="3776">
                  <c:v>0.26671</c:v>
                </c:pt>
                <c:pt idx="3777">
                  <c:v>0.26606999999999997</c:v>
                </c:pt>
                <c:pt idx="3778">
                  <c:v>0.26306000000000002</c:v>
                </c:pt>
                <c:pt idx="3779">
                  <c:v>0.24582999999999999</c:v>
                </c:pt>
                <c:pt idx="3780">
                  <c:v>0.2208</c:v>
                </c:pt>
                <c:pt idx="3781">
                  <c:v>0.20868999999999999</c:v>
                </c:pt>
                <c:pt idx="3782">
                  <c:v>0.22331000000000001</c:v>
                </c:pt>
                <c:pt idx="3783">
                  <c:v>0.25691000000000003</c:v>
                </c:pt>
                <c:pt idx="3784">
                  <c:v>0.28991</c:v>
                </c:pt>
                <c:pt idx="3785">
                  <c:v>0.31231999999999999</c:v>
                </c:pt>
                <c:pt idx="3786">
                  <c:v>0.32934999999999998</c:v>
                </c:pt>
                <c:pt idx="3787">
                  <c:v>0.34599999999999997</c:v>
                </c:pt>
                <c:pt idx="3788">
                  <c:v>0.35485</c:v>
                </c:pt>
                <c:pt idx="3789">
                  <c:v>0.34694999999999998</c:v>
                </c:pt>
                <c:pt idx="3790">
                  <c:v>0.33174999999999999</c:v>
                </c:pt>
                <c:pt idx="3791">
                  <c:v>0.33496999999999999</c:v>
                </c:pt>
                <c:pt idx="3792">
                  <c:v>0.37080999999999997</c:v>
                </c:pt>
                <c:pt idx="3793">
                  <c:v>0.42182999999999998</c:v>
                </c:pt>
                <c:pt idx="3794">
                  <c:v>0.45351999999999998</c:v>
                </c:pt>
                <c:pt idx="3795">
                  <c:v>0.44685999999999998</c:v>
                </c:pt>
                <c:pt idx="3796">
                  <c:v>0.41041</c:v>
                </c:pt>
                <c:pt idx="3797">
                  <c:v>0.36366999999999999</c:v>
                </c:pt>
                <c:pt idx="3798">
                  <c:v>0.31935999999999998</c:v>
                </c:pt>
                <c:pt idx="3799">
                  <c:v>0.28399999999999997</c:v>
                </c:pt>
                <c:pt idx="3800">
                  <c:v>0.26386999999999999</c:v>
                </c:pt>
                <c:pt idx="3801">
                  <c:v>0.26079000000000002</c:v>
                </c:pt>
                <c:pt idx="3802">
                  <c:v>0.26719999999999999</c:v>
                </c:pt>
                <c:pt idx="3803">
                  <c:v>0.27448</c:v>
                </c:pt>
                <c:pt idx="3804">
                  <c:v>0.28467999999999999</c:v>
                </c:pt>
                <c:pt idx="3805">
                  <c:v>0.30684</c:v>
                </c:pt>
                <c:pt idx="3806">
                  <c:v>0.34244000000000002</c:v>
                </c:pt>
                <c:pt idx="3807">
                  <c:v>0.38129999999999997</c:v>
                </c:pt>
                <c:pt idx="3808">
                  <c:v>0.41244999999999998</c:v>
                </c:pt>
                <c:pt idx="3809">
                  <c:v>0.43312</c:v>
                </c:pt>
                <c:pt idx="3810">
                  <c:v>0.44584000000000001</c:v>
                </c:pt>
                <c:pt idx="3811">
                  <c:v>0.45233000000000001</c:v>
                </c:pt>
                <c:pt idx="3812">
                  <c:v>0.45276</c:v>
                </c:pt>
                <c:pt idx="3813">
                  <c:v>0.44746000000000002</c:v>
                </c:pt>
                <c:pt idx="3814">
                  <c:v>0.43813000000000002</c:v>
                </c:pt>
                <c:pt idx="3815">
                  <c:v>0.43058000000000002</c:v>
                </c:pt>
                <c:pt idx="3816">
                  <c:v>0.43604999999999999</c:v>
                </c:pt>
                <c:pt idx="3817">
                  <c:v>0.46318999999999999</c:v>
                </c:pt>
                <c:pt idx="3818">
                  <c:v>0.50505999999999995</c:v>
                </c:pt>
                <c:pt idx="3819">
                  <c:v>0.53930999999999996</c:v>
                </c:pt>
                <c:pt idx="3820">
                  <c:v>0.54793999999999998</c:v>
                </c:pt>
                <c:pt idx="3821">
                  <c:v>0.53578999999999999</c:v>
                </c:pt>
                <c:pt idx="3822">
                  <c:v>0.52427999999999997</c:v>
                </c:pt>
                <c:pt idx="3823">
                  <c:v>0.52607999999999999</c:v>
                </c:pt>
                <c:pt idx="3824">
                  <c:v>0.53093999999999997</c:v>
                </c:pt>
                <c:pt idx="3825">
                  <c:v>0.52064999999999995</c:v>
                </c:pt>
                <c:pt idx="3826">
                  <c:v>0.49651000000000001</c:v>
                </c:pt>
                <c:pt idx="3827">
                  <c:v>0.48482999999999998</c:v>
                </c:pt>
                <c:pt idx="3828">
                  <c:v>0.50980000000000003</c:v>
                </c:pt>
                <c:pt idx="3829">
                  <c:v>0.56316999999999995</c:v>
                </c:pt>
                <c:pt idx="3830">
                  <c:v>0.60963000000000001</c:v>
                </c:pt>
                <c:pt idx="3831">
                  <c:v>0.62561999999999995</c:v>
                </c:pt>
                <c:pt idx="3832">
                  <c:v>0.62514000000000003</c:v>
                </c:pt>
                <c:pt idx="3833">
                  <c:v>0.64032</c:v>
                </c:pt>
                <c:pt idx="3834">
                  <c:v>0.68330000000000002</c:v>
                </c:pt>
                <c:pt idx="3835">
                  <c:v>0.73909000000000002</c:v>
                </c:pt>
                <c:pt idx="3836">
                  <c:v>0.79205999999999999</c:v>
                </c:pt>
                <c:pt idx="3837">
                  <c:v>0.84355000000000002</c:v>
                </c:pt>
                <c:pt idx="3838">
                  <c:v>0.89924000000000004</c:v>
                </c:pt>
                <c:pt idx="3839">
                  <c:v>0.95389000000000002</c:v>
                </c:pt>
                <c:pt idx="3840">
                  <c:v>0.99792000000000003</c:v>
                </c:pt>
                <c:pt idx="3841">
                  <c:v>1.0283</c:v>
                </c:pt>
                <c:pt idx="3842">
                  <c:v>1.0416000000000001</c:v>
                </c:pt>
                <c:pt idx="3843">
                  <c:v>1.0246</c:v>
                </c:pt>
                <c:pt idx="3844">
                  <c:v>0.96828000000000003</c:v>
                </c:pt>
                <c:pt idx="3845">
                  <c:v>0.89029000000000003</c:v>
                </c:pt>
                <c:pt idx="3846">
                  <c:v>0.82796000000000003</c:v>
                </c:pt>
                <c:pt idx="3847">
                  <c:v>0.80434000000000005</c:v>
                </c:pt>
                <c:pt idx="3848">
                  <c:v>0.80879000000000001</c:v>
                </c:pt>
                <c:pt idx="3849">
                  <c:v>0.81447000000000003</c:v>
                </c:pt>
                <c:pt idx="3850">
                  <c:v>0.80718999999999996</c:v>
                </c:pt>
                <c:pt idx="3851">
                  <c:v>0.79269000000000001</c:v>
                </c:pt>
                <c:pt idx="3852">
                  <c:v>0.78244000000000002</c:v>
                </c:pt>
                <c:pt idx="3853">
                  <c:v>0.78037999999999996</c:v>
                </c:pt>
                <c:pt idx="3854">
                  <c:v>0.78119000000000005</c:v>
                </c:pt>
                <c:pt idx="3855">
                  <c:v>0.77544000000000002</c:v>
                </c:pt>
                <c:pt idx="3856">
                  <c:v>0.75505</c:v>
                </c:pt>
                <c:pt idx="3857">
                  <c:v>0.71799000000000002</c:v>
                </c:pt>
                <c:pt idx="3858">
                  <c:v>0.67044000000000004</c:v>
                </c:pt>
                <c:pt idx="3859">
                  <c:v>0.62409000000000003</c:v>
                </c:pt>
                <c:pt idx="3860">
                  <c:v>0.58835000000000004</c:v>
                </c:pt>
                <c:pt idx="3861">
                  <c:v>0.56276000000000004</c:v>
                </c:pt>
                <c:pt idx="3862">
                  <c:v>0.53822999999999999</c:v>
                </c:pt>
                <c:pt idx="3863">
                  <c:v>0.50807999999999998</c:v>
                </c:pt>
                <c:pt idx="3864">
                  <c:v>0.47587000000000002</c:v>
                </c:pt>
                <c:pt idx="3865">
                  <c:v>0.44802999999999998</c:v>
                </c:pt>
                <c:pt idx="3866">
                  <c:v>0.42142000000000002</c:v>
                </c:pt>
                <c:pt idx="3867">
                  <c:v>0.38818999999999998</c:v>
                </c:pt>
                <c:pt idx="3868">
                  <c:v>0.35443000000000002</c:v>
                </c:pt>
                <c:pt idx="3869">
                  <c:v>0.34039999999999998</c:v>
                </c:pt>
                <c:pt idx="3870">
                  <c:v>0.35319</c:v>
                </c:pt>
                <c:pt idx="3871">
                  <c:v>0.36997000000000002</c:v>
                </c:pt>
                <c:pt idx="3872">
                  <c:v>0.36237999999999998</c:v>
                </c:pt>
                <c:pt idx="3873">
                  <c:v>0.33104</c:v>
                </c:pt>
                <c:pt idx="3874">
                  <c:v>0.29979</c:v>
                </c:pt>
                <c:pt idx="3875">
                  <c:v>0.27959000000000001</c:v>
                </c:pt>
                <c:pt idx="3876">
                  <c:v>0.2581</c:v>
                </c:pt>
                <c:pt idx="3877">
                  <c:v>0.22753999999999999</c:v>
                </c:pt>
                <c:pt idx="3878">
                  <c:v>0.20297000000000001</c:v>
                </c:pt>
                <c:pt idx="3879">
                  <c:v>0.20222999999999999</c:v>
                </c:pt>
                <c:pt idx="3880">
                  <c:v>0.22198000000000001</c:v>
                </c:pt>
                <c:pt idx="3881">
                  <c:v>0.24564</c:v>
                </c:pt>
                <c:pt idx="3882">
                  <c:v>0.26454</c:v>
                </c:pt>
                <c:pt idx="3883">
                  <c:v>0.27848000000000001</c:v>
                </c:pt>
                <c:pt idx="3884">
                  <c:v>0.28450999999999999</c:v>
                </c:pt>
                <c:pt idx="3885">
                  <c:v>0.28136</c:v>
                </c:pt>
                <c:pt idx="3886">
                  <c:v>0.28188000000000002</c:v>
                </c:pt>
                <c:pt idx="3887">
                  <c:v>0.30503000000000002</c:v>
                </c:pt>
                <c:pt idx="3888">
                  <c:v>0.35247000000000001</c:v>
                </c:pt>
                <c:pt idx="3889">
                  <c:v>0.40331</c:v>
                </c:pt>
                <c:pt idx="3890">
                  <c:v>0.43564000000000003</c:v>
                </c:pt>
                <c:pt idx="3891">
                  <c:v>0.44612000000000002</c:v>
                </c:pt>
                <c:pt idx="3892">
                  <c:v>0.44573000000000002</c:v>
                </c:pt>
                <c:pt idx="3893">
                  <c:v>0.44400000000000001</c:v>
                </c:pt>
                <c:pt idx="3894">
                  <c:v>0.44313000000000002</c:v>
                </c:pt>
                <c:pt idx="3895">
                  <c:v>0.44374999999999998</c:v>
                </c:pt>
                <c:pt idx="3896">
                  <c:v>0.44839000000000001</c:v>
                </c:pt>
                <c:pt idx="3897">
                  <c:v>0.45624999999999999</c:v>
                </c:pt>
                <c:pt idx="3898">
                  <c:v>0.45773999999999998</c:v>
                </c:pt>
                <c:pt idx="3899">
                  <c:v>0.44144</c:v>
                </c:pt>
                <c:pt idx="3900">
                  <c:v>0.41026000000000001</c:v>
                </c:pt>
                <c:pt idx="3901">
                  <c:v>0.38530999999999999</c:v>
                </c:pt>
                <c:pt idx="3902">
                  <c:v>0.38523000000000002</c:v>
                </c:pt>
                <c:pt idx="3903">
                  <c:v>0.40376000000000001</c:v>
                </c:pt>
                <c:pt idx="3904">
                  <c:v>0.41820000000000002</c:v>
                </c:pt>
                <c:pt idx="3905">
                  <c:v>0.42004999999999998</c:v>
                </c:pt>
                <c:pt idx="3906">
                  <c:v>0.42362</c:v>
                </c:pt>
                <c:pt idx="3907">
                  <c:v>0.43973000000000001</c:v>
                </c:pt>
                <c:pt idx="3908">
                  <c:v>0.45656000000000002</c:v>
                </c:pt>
                <c:pt idx="3909">
                  <c:v>0.45883000000000002</c:v>
                </c:pt>
                <c:pt idx="3910">
                  <c:v>0.45404</c:v>
                </c:pt>
                <c:pt idx="3911">
                  <c:v>0.46272999999999997</c:v>
                </c:pt>
                <c:pt idx="3912">
                  <c:v>0.48853000000000002</c:v>
                </c:pt>
                <c:pt idx="3913">
                  <c:v>0.51548000000000005</c:v>
                </c:pt>
                <c:pt idx="3914">
                  <c:v>0.53451000000000004</c:v>
                </c:pt>
                <c:pt idx="3915">
                  <c:v>0.55598999999999998</c:v>
                </c:pt>
                <c:pt idx="3916">
                  <c:v>0.59177999999999997</c:v>
                </c:pt>
                <c:pt idx="3917">
                  <c:v>0.63700000000000001</c:v>
                </c:pt>
                <c:pt idx="3918">
                  <c:v>0.67581999999999998</c:v>
                </c:pt>
                <c:pt idx="3919">
                  <c:v>0.69789999999999996</c:v>
                </c:pt>
                <c:pt idx="3920">
                  <c:v>0.70511000000000001</c:v>
                </c:pt>
                <c:pt idx="3921">
                  <c:v>0.70687999999999995</c:v>
                </c:pt>
                <c:pt idx="3922">
                  <c:v>0.71052000000000004</c:v>
                </c:pt>
                <c:pt idx="3923">
                  <c:v>0.71240000000000003</c:v>
                </c:pt>
                <c:pt idx="3924">
                  <c:v>0.70182</c:v>
                </c:pt>
                <c:pt idx="3925">
                  <c:v>0.67998999999999998</c:v>
                </c:pt>
                <c:pt idx="3926">
                  <c:v>0.66878000000000004</c:v>
                </c:pt>
                <c:pt idx="3927">
                  <c:v>0.68752999999999997</c:v>
                </c:pt>
                <c:pt idx="3928">
                  <c:v>0.72423000000000004</c:v>
                </c:pt>
                <c:pt idx="3929">
                  <c:v>0.74685000000000001</c:v>
                </c:pt>
                <c:pt idx="3930">
                  <c:v>0.74495</c:v>
                </c:pt>
                <c:pt idx="3931">
                  <c:v>0.74168999999999996</c:v>
                </c:pt>
                <c:pt idx="3932">
                  <c:v>0.75826000000000005</c:v>
                </c:pt>
                <c:pt idx="3933">
                  <c:v>0.78525999999999996</c:v>
                </c:pt>
                <c:pt idx="3934">
                  <c:v>0.80203000000000002</c:v>
                </c:pt>
                <c:pt idx="3935">
                  <c:v>0.80818999999999996</c:v>
                </c:pt>
                <c:pt idx="3936">
                  <c:v>0.81652999999999998</c:v>
                </c:pt>
                <c:pt idx="3937">
                  <c:v>0.82355999999999996</c:v>
                </c:pt>
                <c:pt idx="3938">
                  <c:v>0.80937999999999999</c:v>
                </c:pt>
                <c:pt idx="3939">
                  <c:v>0.76776999999999995</c:v>
                </c:pt>
                <c:pt idx="3940">
                  <c:v>0.71891000000000005</c:v>
                </c:pt>
                <c:pt idx="3941">
                  <c:v>0.68600000000000005</c:v>
                </c:pt>
                <c:pt idx="3942">
                  <c:v>0.67123999999999995</c:v>
                </c:pt>
                <c:pt idx="3943">
                  <c:v>0.66142999999999996</c:v>
                </c:pt>
                <c:pt idx="3944">
                  <c:v>0.64805000000000001</c:v>
                </c:pt>
                <c:pt idx="3945">
                  <c:v>0.63239000000000001</c:v>
                </c:pt>
                <c:pt idx="3946">
                  <c:v>0.61526999999999998</c:v>
                </c:pt>
                <c:pt idx="3947">
                  <c:v>0.59150999999999998</c:v>
                </c:pt>
                <c:pt idx="3948">
                  <c:v>0.55678000000000005</c:v>
                </c:pt>
                <c:pt idx="3949">
                  <c:v>0.51532</c:v>
                </c:pt>
                <c:pt idx="3950">
                  <c:v>0.47664000000000001</c:v>
                </c:pt>
                <c:pt idx="3951">
                  <c:v>0.44505</c:v>
                </c:pt>
                <c:pt idx="3952">
                  <c:v>0.41539999999999999</c:v>
                </c:pt>
                <c:pt idx="3953">
                  <c:v>0.38199</c:v>
                </c:pt>
                <c:pt idx="3954">
                  <c:v>0.34987000000000001</c:v>
                </c:pt>
                <c:pt idx="3955">
                  <c:v>0.33249000000000001</c:v>
                </c:pt>
                <c:pt idx="3956">
                  <c:v>0.33650999999999998</c:v>
                </c:pt>
                <c:pt idx="3957">
                  <c:v>0.35404999999999998</c:v>
                </c:pt>
                <c:pt idx="3958">
                  <c:v>0.37417</c:v>
                </c:pt>
                <c:pt idx="3959">
                  <c:v>0.39707999999999999</c:v>
                </c:pt>
                <c:pt idx="3960">
                  <c:v>0.42869000000000002</c:v>
                </c:pt>
                <c:pt idx="3961">
                  <c:v>0.46239000000000002</c:v>
                </c:pt>
                <c:pt idx="3962">
                  <c:v>0.47809000000000001</c:v>
                </c:pt>
                <c:pt idx="3963">
                  <c:v>0.46643000000000001</c:v>
                </c:pt>
                <c:pt idx="3964">
                  <c:v>0.44667000000000001</c:v>
                </c:pt>
                <c:pt idx="3965">
                  <c:v>0.44893</c:v>
                </c:pt>
                <c:pt idx="3966">
                  <c:v>0.47871999999999998</c:v>
                </c:pt>
                <c:pt idx="3967">
                  <c:v>0.50975000000000004</c:v>
                </c:pt>
                <c:pt idx="3968">
                  <c:v>0.51597000000000004</c:v>
                </c:pt>
                <c:pt idx="3969">
                  <c:v>0.50051999999999996</c:v>
                </c:pt>
                <c:pt idx="3970">
                  <c:v>0.48454000000000003</c:v>
                </c:pt>
                <c:pt idx="3971">
                  <c:v>0.47506999999999999</c:v>
                </c:pt>
                <c:pt idx="3972">
                  <c:v>0.45831</c:v>
                </c:pt>
                <c:pt idx="3973">
                  <c:v>0.42291000000000001</c:v>
                </c:pt>
                <c:pt idx="3974">
                  <c:v>0.37494</c:v>
                </c:pt>
                <c:pt idx="3975">
                  <c:v>0.32540999999999998</c:v>
                </c:pt>
                <c:pt idx="3976">
                  <c:v>0.27667999999999998</c:v>
                </c:pt>
                <c:pt idx="3977">
                  <c:v>0.22982</c:v>
                </c:pt>
                <c:pt idx="3978">
                  <c:v>0.19491</c:v>
                </c:pt>
                <c:pt idx="3979">
                  <c:v>0.1807</c:v>
                </c:pt>
                <c:pt idx="3980">
                  <c:v>0.17874999999999999</c:v>
                </c:pt>
                <c:pt idx="3981">
                  <c:v>0.16952</c:v>
                </c:pt>
                <c:pt idx="3982">
                  <c:v>0.14297000000000001</c:v>
                </c:pt>
                <c:pt idx="3983">
                  <c:v>0.10462</c:v>
                </c:pt>
                <c:pt idx="3984">
                  <c:v>6.4235E-2</c:v>
                </c:pt>
                <c:pt idx="3985">
                  <c:v>2.8369999999999999E-2</c:v>
                </c:pt>
                <c:pt idx="3986">
                  <c:v>2.3454000000000001E-3</c:v>
                </c:pt>
                <c:pt idx="3987">
                  <c:v>-1.1348E-2</c:v>
                </c:pt>
                <c:pt idx="3988">
                  <c:v>-1.7499000000000001E-2</c:v>
                </c:pt>
                <c:pt idx="3989">
                  <c:v>-2.2199E-2</c:v>
                </c:pt>
                <c:pt idx="3990">
                  <c:v>-2.2733E-2</c:v>
                </c:pt>
                <c:pt idx="3991">
                  <c:v>-1.3609E-2</c:v>
                </c:pt>
                <c:pt idx="3992">
                  <c:v>-2.5127999999999999E-3</c:v>
                </c:pt>
                <c:pt idx="3993">
                  <c:v>-6.8772E-3</c:v>
                </c:pt>
                <c:pt idx="3994">
                  <c:v>-3.0335000000000001E-2</c:v>
                </c:pt>
                <c:pt idx="3995">
                  <c:v>-5.5827000000000002E-2</c:v>
                </c:pt>
                <c:pt idx="3996">
                  <c:v>-7.0623000000000005E-2</c:v>
                </c:pt>
                <c:pt idx="3997">
                  <c:v>-8.6776000000000006E-2</c:v>
                </c:pt>
                <c:pt idx="3998">
                  <c:v>-0.12322</c:v>
                </c:pt>
                <c:pt idx="3999">
                  <c:v>-0.17304</c:v>
                </c:pt>
                <c:pt idx="4000">
                  <c:v>-0.20341000000000001</c:v>
                </c:pt>
                <c:pt idx="4001">
                  <c:v>-0.19036</c:v>
                </c:pt>
                <c:pt idx="4002">
                  <c:v>-0.14379</c:v>
                </c:pt>
                <c:pt idx="4003">
                  <c:v>-9.3898999999999996E-2</c:v>
                </c:pt>
                <c:pt idx="4004">
                  <c:v>-5.8965999999999998E-2</c:v>
                </c:pt>
                <c:pt idx="4005">
                  <c:v>-3.1678999999999999E-2</c:v>
                </c:pt>
                <c:pt idx="4006">
                  <c:v>5.9576999999999998E-3</c:v>
                </c:pt>
                <c:pt idx="4007">
                  <c:v>5.9826999999999998E-2</c:v>
                </c:pt>
                <c:pt idx="4008">
                  <c:v>0.11726</c:v>
                </c:pt>
                <c:pt idx="4009">
                  <c:v>0.16067000000000001</c:v>
                </c:pt>
                <c:pt idx="4010">
                  <c:v>0.18343999999999999</c:v>
                </c:pt>
                <c:pt idx="4011">
                  <c:v>0.18984999999999999</c:v>
                </c:pt>
                <c:pt idx="4012">
                  <c:v>0.18201999999999999</c:v>
                </c:pt>
                <c:pt idx="4013">
                  <c:v>0.15503</c:v>
                </c:pt>
                <c:pt idx="4014">
                  <c:v>0.10944</c:v>
                </c:pt>
                <c:pt idx="4015">
                  <c:v>6.2572000000000003E-2</c:v>
                </c:pt>
                <c:pt idx="4016">
                  <c:v>3.6158999999999997E-2</c:v>
                </c:pt>
                <c:pt idx="4017">
                  <c:v>3.0877999999999999E-2</c:v>
                </c:pt>
                <c:pt idx="4018">
                  <c:v>2.3120000000000002E-2</c:v>
                </c:pt>
                <c:pt idx="4019">
                  <c:v>-4.9557000000000004E-3</c:v>
                </c:pt>
                <c:pt idx="4020">
                  <c:v>-3.7699000000000003E-2</c:v>
                </c:pt>
                <c:pt idx="4021">
                  <c:v>-3.9571000000000002E-2</c:v>
                </c:pt>
                <c:pt idx="4022">
                  <c:v>2.9458000000000002E-3</c:v>
                </c:pt>
                <c:pt idx="4023">
                  <c:v>6.3294000000000003E-2</c:v>
                </c:pt>
                <c:pt idx="4024">
                  <c:v>0.10229000000000001</c:v>
                </c:pt>
                <c:pt idx="4025">
                  <c:v>0.10363</c:v>
                </c:pt>
                <c:pt idx="4026">
                  <c:v>7.5675999999999993E-2</c:v>
                </c:pt>
                <c:pt idx="4027">
                  <c:v>3.0913E-2</c:v>
                </c:pt>
                <c:pt idx="4028">
                  <c:v>-1.9193000000000002E-2</c:v>
                </c:pt>
                <c:pt idx="4029">
                  <c:v>-5.3835000000000001E-2</c:v>
                </c:pt>
                <c:pt idx="4030">
                  <c:v>-5.0678000000000001E-2</c:v>
                </c:pt>
                <c:pt idx="4031">
                  <c:v>-1.4269E-2</c:v>
                </c:pt>
                <c:pt idx="4032">
                  <c:v>1.7852E-2</c:v>
                </c:pt>
                <c:pt idx="4033">
                  <c:v>1.1838E-2</c:v>
                </c:pt>
                <c:pt idx="4034">
                  <c:v>-2.5516E-2</c:v>
                </c:pt>
                <c:pt idx="4035">
                  <c:v>-5.7889000000000003E-2</c:v>
                </c:pt>
                <c:pt idx="4036">
                  <c:v>-6.2837000000000004E-2</c:v>
                </c:pt>
                <c:pt idx="4037">
                  <c:v>-5.1483000000000001E-2</c:v>
                </c:pt>
                <c:pt idx="4038">
                  <c:v>-4.6074999999999998E-2</c:v>
                </c:pt>
                <c:pt idx="4039">
                  <c:v>-5.1270999999999997E-2</c:v>
                </c:pt>
                <c:pt idx="4040">
                  <c:v>-5.3048999999999999E-2</c:v>
                </c:pt>
                <c:pt idx="4041">
                  <c:v>-3.8167E-2</c:v>
                </c:pt>
                <c:pt idx="4042">
                  <c:v>-8.0151000000000007E-3</c:v>
                </c:pt>
                <c:pt idx="4043">
                  <c:v>2.4261000000000001E-2</c:v>
                </c:pt>
                <c:pt idx="4044">
                  <c:v>4.6080000000000003E-2</c:v>
                </c:pt>
                <c:pt idx="4045">
                  <c:v>5.4989000000000003E-2</c:v>
                </c:pt>
                <c:pt idx="4046">
                  <c:v>5.6784000000000001E-2</c:v>
                </c:pt>
                <c:pt idx="4047">
                  <c:v>5.3638999999999999E-2</c:v>
                </c:pt>
                <c:pt idx="4048">
                  <c:v>3.6326999999999998E-2</c:v>
                </c:pt>
                <c:pt idx="4049">
                  <c:v>-7.1216999999999999E-3</c:v>
                </c:pt>
                <c:pt idx="4050">
                  <c:v>-7.4261999999999995E-2</c:v>
                </c:pt>
                <c:pt idx="4051">
                  <c:v>-0.14424999999999999</c:v>
                </c:pt>
                <c:pt idx="4052">
                  <c:v>-0.19445000000000001</c:v>
                </c:pt>
                <c:pt idx="4053">
                  <c:v>-0.22009000000000001</c:v>
                </c:pt>
                <c:pt idx="4054">
                  <c:v>-0.23618</c:v>
                </c:pt>
                <c:pt idx="4055">
                  <c:v>-0.26082</c:v>
                </c:pt>
                <c:pt idx="4056">
                  <c:v>-0.29751</c:v>
                </c:pt>
                <c:pt idx="4057">
                  <c:v>-0.33217999999999998</c:v>
                </c:pt>
                <c:pt idx="4058">
                  <c:v>-0.34586</c:v>
                </c:pt>
                <c:pt idx="4059">
                  <c:v>-0.33119999999999999</c:v>
                </c:pt>
                <c:pt idx="4060">
                  <c:v>-0.29957</c:v>
                </c:pt>
                <c:pt idx="4061">
                  <c:v>-0.2737</c:v>
                </c:pt>
                <c:pt idx="4062">
                  <c:v>-0.27234999999999998</c:v>
                </c:pt>
                <c:pt idx="4063">
                  <c:v>-0.29909000000000002</c:v>
                </c:pt>
                <c:pt idx="4064">
                  <c:v>-0.34309000000000001</c:v>
                </c:pt>
                <c:pt idx="4065">
                  <c:v>-0.38912000000000002</c:v>
                </c:pt>
                <c:pt idx="4066">
                  <c:v>-0.42651</c:v>
                </c:pt>
                <c:pt idx="4067">
                  <c:v>-0.45018000000000002</c:v>
                </c:pt>
                <c:pt idx="4068">
                  <c:v>-0.45800000000000002</c:v>
                </c:pt>
                <c:pt idx="4069">
                  <c:v>-0.45093</c:v>
                </c:pt>
                <c:pt idx="4070">
                  <c:v>-0.43364999999999998</c:v>
                </c:pt>
                <c:pt idx="4071">
                  <c:v>-0.40960999999999997</c:v>
                </c:pt>
                <c:pt idx="4072">
                  <c:v>-0.37608000000000003</c:v>
                </c:pt>
                <c:pt idx="4073">
                  <c:v>-0.33094000000000001</c:v>
                </c:pt>
                <c:pt idx="4074">
                  <c:v>-0.28505000000000003</c:v>
                </c:pt>
                <c:pt idx="4075">
                  <c:v>-0.25890999999999997</c:v>
                </c:pt>
                <c:pt idx="4076">
                  <c:v>-0.26197999999999999</c:v>
                </c:pt>
                <c:pt idx="4077">
                  <c:v>-0.28232000000000002</c:v>
                </c:pt>
                <c:pt idx="4078">
                  <c:v>-0.30277999999999999</c:v>
                </c:pt>
                <c:pt idx="4079">
                  <c:v>-0.32002999999999998</c:v>
                </c:pt>
                <c:pt idx="4080">
                  <c:v>-0.33959</c:v>
                </c:pt>
                <c:pt idx="4081">
                  <c:v>-0.35907</c:v>
                </c:pt>
                <c:pt idx="4082">
                  <c:v>-0.36817</c:v>
                </c:pt>
                <c:pt idx="4083">
                  <c:v>-0.36205999999999999</c:v>
                </c:pt>
                <c:pt idx="4084">
                  <c:v>-0.34477000000000002</c:v>
                </c:pt>
                <c:pt idx="4085">
                  <c:v>-0.32208999999999999</c:v>
                </c:pt>
                <c:pt idx="4086">
                  <c:v>-0.30031000000000002</c:v>
                </c:pt>
                <c:pt idx="4087">
                  <c:v>-0.28682000000000002</c:v>
                </c:pt>
                <c:pt idx="4088">
                  <c:v>-0.27954000000000001</c:v>
                </c:pt>
                <c:pt idx="4089">
                  <c:v>-0.26086999999999999</c:v>
                </c:pt>
                <c:pt idx="4090">
                  <c:v>-0.21918000000000001</c:v>
                </c:pt>
                <c:pt idx="4091">
                  <c:v>-0.17399999999999999</c:v>
                </c:pt>
                <c:pt idx="4092">
                  <c:v>-0.16026000000000001</c:v>
                </c:pt>
                <c:pt idx="4093">
                  <c:v>-0.18487000000000001</c:v>
                </c:pt>
                <c:pt idx="4094">
                  <c:v>-0.21872</c:v>
                </c:pt>
                <c:pt idx="4095">
                  <c:v>-0.23724000000000001</c:v>
                </c:pt>
                <c:pt idx="4096">
                  <c:v>-0.24709999999999999</c:v>
                </c:pt>
                <c:pt idx="4097">
                  <c:v>-0.26145000000000002</c:v>
                </c:pt>
                <c:pt idx="4098">
                  <c:v>-0.27050000000000002</c:v>
                </c:pt>
                <c:pt idx="4099">
                  <c:v>-0.25767000000000001</c:v>
                </c:pt>
                <c:pt idx="4100">
                  <c:v>-0.23188</c:v>
                </c:pt>
                <c:pt idx="4101">
                  <c:v>-0.21987000000000001</c:v>
                </c:pt>
                <c:pt idx="4102">
                  <c:v>-0.22892999999999999</c:v>
                </c:pt>
                <c:pt idx="4103">
                  <c:v>-0.23627000000000001</c:v>
                </c:pt>
                <c:pt idx="4104">
                  <c:v>-0.21790000000000001</c:v>
                </c:pt>
                <c:pt idx="4105">
                  <c:v>-0.17524000000000001</c:v>
                </c:pt>
                <c:pt idx="4106">
                  <c:v>-0.12984000000000001</c:v>
                </c:pt>
                <c:pt idx="4107">
                  <c:v>-9.9401000000000003E-2</c:v>
                </c:pt>
                <c:pt idx="4108">
                  <c:v>-8.1473000000000004E-2</c:v>
                </c:pt>
                <c:pt idx="4109">
                  <c:v>-5.7736999999999997E-2</c:v>
                </c:pt>
                <c:pt idx="4110">
                  <c:v>-1.6055E-2</c:v>
                </c:pt>
                <c:pt idx="4111">
                  <c:v>3.0866999999999999E-2</c:v>
                </c:pt>
                <c:pt idx="4112">
                  <c:v>5.6934999999999999E-2</c:v>
                </c:pt>
                <c:pt idx="4113">
                  <c:v>5.6580999999999999E-2</c:v>
                </c:pt>
                <c:pt idx="4114">
                  <c:v>5.5093000000000003E-2</c:v>
                </c:pt>
                <c:pt idx="4115">
                  <c:v>7.5578000000000006E-2</c:v>
                </c:pt>
                <c:pt idx="4116">
                  <c:v>0.10804999999999999</c:v>
                </c:pt>
                <c:pt idx="4117">
                  <c:v>0.12683</c:v>
                </c:pt>
                <c:pt idx="4118">
                  <c:v>0.12903999999999999</c:v>
                </c:pt>
                <c:pt idx="4119">
                  <c:v>0.13488</c:v>
                </c:pt>
                <c:pt idx="4120">
                  <c:v>0.15248999999999999</c:v>
                </c:pt>
                <c:pt idx="4121">
                  <c:v>0.16375000000000001</c:v>
                </c:pt>
                <c:pt idx="4122">
                  <c:v>0.14974999999999999</c:v>
                </c:pt>
                <c:pt idx="4123">
                  <c:v>0.11396000000000001</c:v>
                </c:pt>
                <c:pt idx="4124">
                  <c:v>7.4260999999999994E-2</c:v>
                </c:pt>
                <c:pt idx="4125">
                  <c:v>4.5203E-2</c:v>
                </c:pt>
                <c:pt idx="4126">
                  <c:v>3.4027000000000002E-2</c:v>
                </c:pt>
                <c:pt idx="4127">
                  <c:v>4.0987000000000003E-2</c:v>
                </c:pt>
                <c:pt idx="4128">
                  <c:v>5.5182000000000002E-2</c:v>
                </c:pt>
                <c:pt idx="4129">
                  <c:v>6.0238E-2</c:v>
                </c:pt>
                <c:pt idx="4130">
                  <c:v>5.3462999999999997E-2</c:v>
                </c:pt>
                <c:pt idx="4131">
                  <c:v>5.2262000000000003E-2</c:v>
                </c:pt>
                <c:pt idx="4132">
                  <c:v>7.3094999999999993E-2</c:v>
                </c:pt>
                <c:pt idx="4133">
                  <c:v>0.10947999999999999</c:v>
                </c:pt>
                <c:pt idx="4134">
                  <c:v>0.13854</c:v>
                </c:pt>
                <c:pt idx="4135">
                  <c:v>0.14521000000000001</c:v>
                </c:pt>
                <c:pt idx="4136">
                  <c:v>0.13256999999999999</c:v>
                </c:pt>
                <c:pt idx="4137">
                  <c:v>0.11203</c:v>
                </c:pt>
                <c:pt idx="4138">
                  <c:v>9.1724E-2</c:v>
                </c:pt>
                <c:pt idx="4139">
                  <c:v>7.5222999999999998E-2</c:v>
                </c:pt>
                <c:pt idx="4140">
                  <c:v>6.5389000000000003E-2</c:v>
                </c:pt>
                <c:pt idx="4141">
                  <c:v>6.5903000000000003E-2</c:v>
                </c:pt>
                <c:pt idx="4142">
                  <c:v>7.8797000000000006E-2</c:v>
                </c:pt>
                <c:pt idx="4143">
                  <c:v>0.10041</c:v>
                </c:pt>
                <c:pt idx="4144">
                  <c:v>0.12082</c:v>
                </c:pt>
                <c:pt idx="4145">
                  <c:v>0.13000999999999999</c:v>
                </c:pt>
                <c:pt idx="4146">
                  <c:v>0.12540000000000001</c:v>
                </c:pt>
                <c:pt idx="4147">
                  <c:v>0.11226999999999999</c:v>
                </c:pt>
                <c:pt idx="4148">
                  <c:v>9.8767999999999995E-2</c:v>
                </c:pt>
                <c:pt idx="4149">
                  <c:v>9.2007000000000005E-2</c:v>
                </c:pt>
                <c:pt idx="4150">
                  <c:v>9.4698000000000004E-2</c:v>
                </c:pt>
                <c:pt idx="4151">
                  <c:v>9.9316000000000002E-2</c:v>
                </c:pt>
                <c:pt idx="4152">
                  <c:v>9.0012999999999996E-2</c:v>
                </c:pt>
                <c:pt idx="4153">
                  <c:v>6.0650999999999997E-2</c:v>
                </c:pt>
                <c:pt idx="4154">
                  <c:v>3.0086000000000002E-2</c:v>
                </c:pt>
                <c:pt idx="4155">
                  <c:v>2.7463000000000001E-2</c:v>
                </c:pt>
                <c:pt idx="4156">
                  <c:v>5.8707000000000002E-2</c:v>
                </c:pt>
                <c:pt idx="4157">
                  <c:v>9.8011000000000001E-2</c:v>
                </c:pt>
                <c:pt idx="4158">
                  <c:v>0.11777</c:v>
                </c:pt>
                <c:pt idx="4159">
                  <c:v>0.11704000000000001</c:v>
                </c:pt>
                <c:pt idx="4160">
                  <c:v>0.11310000000000001</c:v>
                </c:pt>
                <c:pt idx="4161">
                  <c:v>0.11416</c:v>
                </c:pt>
                <c:pt idx="4162">
                  <c:v>0.11192000000000001</c:v>
                </c:pt>
                <c:pt idx="4163">
                  <c:v>9.7709000000000004E-2</c:v>
                </c:pt>
                <c:pt idx="4164">
                  <c:v>7.5851000000000002E-2</c:v>
                </c:pt>
                <c:pt idx="4165">
                  <c:v>6.0109999999999997E-2</c:v>
                </c:pt>
                <c:pt idx="4166">
                  <c:v>6.0871000000000001E-2</c:v>
                </c:pt>
                <c:pt idx="4167">
                  <c:v>7.4354000000000003E-2</c:v>
                </c:pt>
                <c:pt idx="4168">
                  <c:v>8.2839999999999997E-2</c:v>
                </c:pt>
                <c:pt idx="4169">
                  <c:v>7.0694999999999994E-2</c:v>
                </c:pt>
                <c:pt idx="4170">
                  <c:v>4.2389999999999997E-2</c:v>
                </c:pt>
                <c:pt idx="4171">
                  <c:v>1.6671999999999999E-2</c:v>
                </c:pt>
                <c:pt idx="4172">
                  <c:v>-4.8338999999999999E-4</c:v>
                </c:pt>
                <c:pt idx="4173">
                  <c:v>-2.4427999999999998E-2</c:v>
                </c:pt>
                <c:pt idx="4174">
                  <c:v>-6.3364000000000004E-2</c:v>
                </c:pt>
                <c:pt idx="4175">
                  <c:v>-9.4022999999999995E-2</c:v>
                </c:pt>
                <c:pt idx="4176">
                  <c:v>-8.4511000000000003E-2</c:v>
                </c:pt>
                <c:pt idx="4177">
                  <c:v>-3.7395999999999999E-2</c:v>
                </c:pt>
                <c:pt idx="4178">
                  <c:v>8.8158000000000004E-3</c:v>
                </c:pt>
                <c:pt idx="4179">
                  <c:v>2.3623999999999999E-2</c:v>
                </c:pt>
                <c:pt idx="4180">
                  <c:v>1.4807000000000001E-2</c:v>
                </c:pt>
                <c:pt idx="4181">
                  <c:v>1.0413E-2</c:v>
                </c:pt>
                <c:pt idx="4182">
                  <c:v>2.3328000000000002E-2</c:v>
                </c:pt>
                <c:pt idx="4183">
                  <c:v>4.0443E-2</c:v>
                </c:pt>
                <c:pt idx="4184">
                  <c:v>3.9112000000000001E-2</c:v>
                </c:pt>
                <c:pt idx="4185">
                  <c:v>1.0074E-2</c:v>
                </c:pt>
                <c:pt idx="4186">
                  <c:v>-3.0460999999999998E-2</c:v>
                </c:pt>
                <c:pt idx="4187">
                  <c:v>-5.2618999999999999E-2</c:v>
                </c:pt>
                <c:pt idx="4188">
                  <c:v>-4.6136000000000003E-2</c:v>
                </c:pt>
                <c:pt idx="4189">
                  <c:v>-3.9143999999999998E-2</c:v>
                </c:pt>
                <c:pt idx="4190">
                  <c:v>-6.8612999999999993E-2</c:v>
                </c:pt>
                <c:pt idx="4191">
                  <c:v>-0.13173000000000001</c:v>
                </c:pt>
                <c:pt idx="4192">
                  <c:v>-0.18551000000000001</c:v>
                </c:pt>
                <c:pt idx="4193">
                  <c:v>-0.19930999999999999</c:v>
                </c:pt>
                <c:pt idx="4194">
                  <c:v>-0.18637999999999999</c:v>
                </c:pt>
                <c:pt idx="4195">
                  <c:v>-0.17344999999999999</c:v>
                </c:pt>
                <c:pt idx="4196">
                  <c:v>-0.16341</c:v>
                </c:pt>
                <c:pt idx="4197">
                  <c:v>-0.14927000000000001</c:v>
                </c:pt>
                <c:pt idx="4198">
                  <c:v>-0.14463999999999999</c:v>
                </c:pt>
                <c:pt idx="4199">
                  <c:v>-0.16861000000000001</c:v>
                </c:pt>
                <c:pt idx="4200">
                  <c:v>-0.20735999999999999</c:v>
                </c:pt>
                <c:pt idx="4201">
                  <c:v>-0.22287000000000001</c:v>
                </c:pt>
                <c:pt idx="4202">
                  <c:v>-0.20322000000000001</c:v>
                </c:pt>
                <c:pt idx="4203">
                  <c:v>-0.17781</c:v>
                </c:pt>
                <c:pt idx="4204">
                  <c:v>-0.17488000000000001</c:v>
                </c:pt>
                <c:pt idx="4205">
                  <c:v>-0.18809000000000001</c:v>
                </c:pt>
                <c:pt idx="4206">
                  <c:v>-0.19716</c:v>
                </c:pt>
                <c:pt idx="4207">
                  <c:v>-0.2001</c:v>
                </c:pt>
                <c:pt idx="4208">
                  <c:v>-0.20719000000000001</c:v>
                </c:pt>
                <c:pt idx="4209">
                  <c:v>-0.21718999999999999</c:v>
                </c:pt>
                <c:pt idx="4210">
                  <c:v>-0.21998999999999999</c:v>
                </c:pt>
                <c:pt idx="4211">
                  <c:v>-0.21667</c:v>
                </c:pt>
                <c:pt idx="4212">
                  <c:v>-0.21990999999999999</c:v>
                </c:pt>
                <c:pt idx="4213">
                  <c:v>-0.23623</c:v>
                </c:pt>
                <c:pt idx="4214">
                  <c:v>-0.26075999999999999</c:v>
                </c:pt>
                <c:pt idx="4215">
                  <c:v>-0.28874</c:v>
                </c:pt>
                <c:pt idx="4216">
                  <c:v>-0.32042999999999999</c:v>
                </c:pt>
                <c:pt idx="4217">
                  <c:v>-0.3533</c:v>
                </c:pt>
                <c:pt idx="4218">
                  <c:v>-0.37797999999999998</c:v>
                </c:pt>
                <c:pt idx="4219">
                  <c:v>-0.38469999999999999</c:v>
                </c:pt>
                <c:pt idx="4220">
                  <c:v>-0.37064000000000002</c:v>
                </c:pt>
                <c:pt idx="4221">
                  <c:v>-0.34404000000000001</c:v>
                </c:pt>
                <c:pt idx="4222">
                  <c:v>-0.32486999999999999</c:v>
                </c:pt>
                <c:pt idx="4223">
                  <c:v>-0.33496999999999999</c:v>
                </c:pt>
                <c:pt idx="4224">
                  <c:v>-0.37763000000000002</c:v>
                </c:pt>
                <c:pt idx="4225">
                  <c:v>-0.42931000000000002</c:v>
                </c:pt>
                <c:pt idx="4226">
                  <c:v>-0.46049000000000001</c:v>
                </c:pt>
                <c:pt idx="4227">
                  <c:v>-0.46245000000000003</c:v>
                </c:pt>
                <c:pt idx="4228">
                  <c:v>-0.44667000000000001</c:v>
                </c:pt>
                <c:pt idx="4229">
                  <c:v>-0.42446</c:v>
                </c:pt>
                <c:pt idx="4230">
                  <c:v>-0.40161999999999998</c:v>
                </c:pt>
                <c:pt idx="4231">
                  <c:v>-0.38913999999999999</c:v>
                </c:pt>
                <c:pt idx="4232">
                  <c:v>-0.39837</c:v>
                </c:pt>
                <c:pt idx="4233">
                  <c:v>-0.41916999999999999</c:v>
                </c:pt>
                <c:pt idx="4234">
                  <c:v>-0.42120999999999997</c:v>
                </c:pt>
                <c:pt idx="4235">
                  <c:v>-0.39063999999999999</c:v>
                </c:pt>
                <c:pt idx="4236">
                  <c:v>-0.35419</c:v>
                </c:pt>
                <c:pt idx="4237">
                  <c:v>-0.35181000000000001</c:v>
                </c:pt>
                <c:pt idx="4238">
                  <c:v>-0.39116000000000001</c:v>
                </c:pt>
                <c:pt idx="4239">
                  <c:v>-0.44305</c:v>
                </c:pt>
                <c:pt idx="4240">
                  <c:v>-0.47835</c:v>
                </c:pt>
                <c:pt idx="4241">
                  <c:v>-0.49431000000000003</c:v>
                </c:pt>
                <c:pt idx="4242">
                  <c:v>-0.504</c:v>
                </c:pt>
                <c:pt idx="4243">
                  <c:v>-0.51432999999999995</c:v>
                </c:pt>
                <c:pt idx="4244">
                  <c:v>-0.52110000000000001</c:v>
                </c:pt>
                <c:pt idx="4245">
                  <c:v>-0.51688999999999996</c:v>
                </c:pt>
                <c:pt idx="4246">
                  <c:v>-0.49679000000000001</c:v>
                </c:pt>
                <c:pt idx="4247">
                  <c:v>-0.46122000000000002</c:v>
                </c:pt>
                <c:pt idx="4248">
                  <c:v>-0.41755999999999999</c:v>
                </c:pt>
                <c:pt idx="4249">
                  <c:v>-0.37523000000000001</c:v>
                </c:pt>
                <c:pt idx="4250">
                  <c:v>-0.33653</c:v>
                </c:pt>
                <c:pt idx="4251">
                  <c:v>-0.2969</c:v>
                </c:pt>
                <c:pt idx="4252">
                  <c:v>-0.25633</c:v>
                </c:pt>
                <c:pt idx="4253">
                  <c:v>-0.22395999999999999</c:v>
                </c:pt>
                <c:pt idx="4254">
                  <c:v>-0.20694000000000001</c:v>
                </c:pt>
                <c:pt idx="4255">
                  <c:v>-0.20083999999999999</c:v>
                </c:pt>
                <c:pt idx="4256">
                  <c:v>-0.19671</c:v>
                </c:pt>
                <c:pt idx="4257">
                  <c:v>-0.19214999999999999</c:v>
                </c:pt>
                <c:pt idx="4258">
                  <c:v>-0.18872</c:v>
                </c:pt>
                <c:pt idx="4259">
                  <c:v>-0.18386</c:v>
                </c:pt>
                <c:pt idx="4260">
                  <c:v>-0.17437</c:v>
                </c:pt>
                <c:pt idx="4261">
                  <c:v>-0.16458</c:v>
                </c:pt>
                <c:pt idx="4262">
                  <c:v>-0.16034999999999999</c:v>
                </c:pt>
                <c:pt idx="4263">
                  <c:v>-0.15565000000000001</c:v>
                </c:pt>
                <c:pt idx="4264">
                  <c:v>-0.13618</c:v>
                </c:pt>
                <c:pt idx="4265">
                  <c:v>-9.9068000000000003E-2</c:v>
                </c:pt>
                <c:pt idx="4266">
                  <c:v>-5.9304000000000003E-2</c:v>
                </c:pt>
                <c:pt idx="4267">
                  <c:v>-3.1949999999999999E-2</c:v>
                </c:pt>
                <c:pt idx="4268">
                  <c:v>-1.7148E-2</c:v>
                </c:pt>
                <c:pt idx="4269">
                  <c:v>-8.9269999999999992E-3</c:v>
                </c:pt>
                <c:pt idx="4270">
                  <c:v>-1.0160000000000001E-2</c:v>
                </c:pt>
                <c:pt idx="4271">
                  <c:v>-2.8406000000000001E-2</c:v>
                </c:pt>
                <c:pt idx="4272">
                  <c:v>-6.0996000000000002E-2</c:v>
                </c:pt>
                <c:pt idx="4273">
                  <c:v>-9.4966999999999996E-2</c:v>
                </c:pt>
                <c:pt idx="4274">
                  <c:v>-0.12214999999999999</c:v>
                </c:pt>
                <c:pt idx="4275">
                  <c:v>-0.1462</c:v>
                </c:pt>
                <c:pt idx="4276">
                  <c:v>-0.17271</c:v>
                </c:pt>
                <c:pt idx="4277">
                  <c:v>-0.19792999999999999</c:v>
                </c:pt>
                <c:pt idx="4278">
                  <c:v>-0.20954999999999999</c:v>
                </c:pt>
                <c:pt idx="4279">
                  <c:v>-0.19585</c:v>
                </c:pt>
                <c:pt idx="4280">
                  <c:v>-0.15504999999999999</c:v>
                </c:pt>
                <c:pt idx="4281">
                  <c:v>-0.10056</c:v>
                </c:pt>
                <c:pt idx="4282">
                  <c:v>-5.6731999999999998E-2</c:v>
                </c:pt>
                <c:pt idx="4283">
                  <c:v>-4.1701000000000002E-2</c:v>
                </c:pt>
                <c:pt idx="4284">
                  <c:v>-4.9959000000000003E-2</c:v>
                </c:pt>
                <c:pt idx="4285">
                  <c:v>-5.5395E-2</c:v>
                </c:pt>
                <c:pt idx="4286">
                  <c:v>-3.6201999999999998E-2</c:v>
                </c:pt>
                <c:pt idx="4287">
                  <c:v>3.5446000000000002E-3</c:v>
                </c:pt>
                <c:pt idx="4288">
                  <c:v>3.8646E-2</c:v>
                </c:pt>
                <c:pt idx="4289">
                  <c:v>4.7820000000000001E-2</c:v>
                </c:pt>
                <c:pt idx="4290">
                  <c:v>3.2478E-2</c:v>
                </c:pt>
                <c:pt idx="4291">
                  <c:v>1.2026E-2</c:v>
                </c:pt>
                <c:pt idx="4292">
                  <c:v>3.7376000000000002E-3</c:v>
                </c:pt>
                <c:pt idx="4293">
                  <c:v>9.6267999999999996E-3</c:v>
                </c:pt>
                <c:pt idx="4294">
                  <c:v>2.2352E-2</c:v>
                </c:pt>
                <c:pt idx="4295">
                  <c:v>3.8292E-2</c:v>
                </c:pt>
                <c:pt idx="4296">
                  <c:v>5.7697999999999999E-2</c:v>
                </c:pt>
                <c:pt idx="4297">
                  <c:v>7.2866E-2</c:v>
                </c:pt>
                <c:pt idx="4298">
                  <c:v>6.7098000000000005E-2</c:v>
                </c:pt>
                <c:pt idx="4299">
                  <c:v>3.3147999999999997E-2</c:v>
                </c:pt>
                <c:pt idx="4300">
                  <c:v>-1.3239000000000001E-2</c:v>
                </c:pt>
                <c:pt idx="4301">
                  <c:v>-4.7940000000000003E-2</c:v>
                </c:pt>
                <c:pt idx="4302">
                  <c:v>-6.4397999999999997E-2</c:v>
                </c:pt>
                <c:pt idx="4303">
                  <c:v>-7.5931999999999999E-2</c:v>
                </c:pt>
                <c:pt idx="4304">
                  <c:v>-9.3472E-2</c:v>
                </c:pt>
                <c:pt idx="4305">
                  <c:v>-0.11164</c:v>
                </c:pt>
                <c:pt idx="4306">
                  <c:v>-0.11890000000000001</c:v>
                </c:pt>
                <c:pt idx="4307">
                  <c:v>-0.11162999999999999</c:v>
                </c:pt>
                <c:pt idx="4308">
                  <c:v>-9.3884999999999996E-2</c:v>
                </c:pt>
                <c:pt idx="4309">
                  <c:v>-7.1692000000000006E-2</c:v>
                </c:pt>
                <c:pt idx="4310">
                  <c:v>-5.2823000000000002E-2</c:v>
                </c:pt>
                <c:pt idx="4311">
                  <c:v>-4.5046000000000003E-2</c:v>
                </c:pt>
                <c:pt idx="4312">
                  <c:v>-4.8128999999999998E-2</c:v>
                </c:pt>
                <c:pt idx="4313">
                  <c:v>-5.2630999999999997E-2</c:v>
                </c:pt>
                <c:pt idx="4314">
                  <c:v>-5.1853999999999997E-2</c:v>
                </c:pt>
                <c:pt idx="4315">
                  <c:v>-4.9692E-2</c:v>
                </c:pt>
                <c:pt idx="4316">
                  <c:v>-5.1395999999999997E-2</c:v>
                </c:pt>
                <c:pt idx="4317">
                  <c:v>-5.2907000000000003E-2</c:v>
                </c:pt>
                <c:pt idx="4318">
                  <c:v>-4.6850000000000003E-2</c:v>
                </c:pt>
                <c:pt idx="4319">
                  <c:v>-3.4208000000000002E-2</c:v>
                </c:pt>
                <c:pt idx="4320">
                  <c:v>-2.1565000000000001E-2</c:v>
                </c:pt>
                <c:pt idx="4321">
                  <c:v>-9.9780000000000008E-3</c:v>
                </c:pt>
                <c:pt idx="4322">
                  <c:v>4.6937000000000003E-3</c:v>
                </c:pt>
                <c:pt idx="4323">
                  <c:v>2.2141000000000001E-2</c:v>
                </c:pt>
                <c:pt idx="4324">
                  <c:v>3.7012999999999997E-2</c:v>
                </c:pt>
                <c:pt idx="4325">
                  <c:v>4.7683999999999997E-2</c:v>
                </c:pt>
                <c:pt idx="4326">
                  <c:v>5.7366E-2</c:v>
                </c:pt>
                <c:pt idx="4327">
                  <c:v>6.5478999999999996E-2</c:v>
                </c:pt>
                <c:pt idx="4328">
                  <c:v>6.5835000000000005E-2</c:v>
                </c:pt>
                <c:pt idx="4329">
                  <c:v>5.6368000000000001E-2</c:v>
                </c:pt>
                <c:pt idx="4330">
                  <c:v>4.4603999999999998E-2</c:v>
                </c:pt>
                <c:pt idx="4331">
                  <c:v>3.9501000000000001E-2</c:v>
                </c:pt>
                <c:pt idx="4332">
                  <c:v>4.1163999999999999E-2</c:v>
                </c:pt>
                <c:pt idx="4333">
                  <c:v>4.1473000000000003E-2</c:v>
                </c:pt>
                <c:pt idx="4334">
                  <c:v>3.288E-2</c:v>
                </c:pt>
                <c:pt idx="4335">
                  <c:v>1.5237000000000001E-2</c:v>
                </c:pt>
                <c:pt idx="4336">
                  <c:v>-4.2120999999999999E-3</c:v>
                </c:pt>
                <c:pt idx="4337">
                  <c:v>-1.7017999999999998E-2</c:v>
                </c:pt>
                <c:pt idx="4338">
                  <c:v>-2.1204000000000001E-2</c:v>
                </c:pt>
                <c:pt idx="4339">
                  <c:v>-2.2346000000000001E-2</c:v>
                </c:pt>
                <c:pt idx="4340">
                  <c:v>-2.5892999999999999E-2</c:v>
                </c:pt>
                <c:pt idx="4341">
                  <c:v>-3.1405000000000002E-2</c:v>
                </c:pt>
                <c:pt idx="4342">
                  <c:v>-3.7915999999999998E-2</c:v>
                </c:pt>
                <c:pt idx="4343">
                  <c:v>-5.1378E-2</c:v>
                </c:pt>
                <c:pt idx="4344">
                  <c:v>-7.9556000000000002E-2</c:v>
                </c:pt>
                <c:pt idx="4345">
                  <c:v>-0.11951000000000001</c:v>
                </c:pt>
                <c:pt idx="4346">
                  <c:v>-0.15656999999999999</c:v>
                </c:pt>
                <c:pt idx="4347">
                  <c:v>-0.17784</c:v>
                </c:pt>
                <c:pt idx="4348">
                  <c:v>-0.18301999999999999</c:v>
                </c:pt>
                <c:pt idx="4349">
                  <c:v>-0.18176</c:v>
                </c:pt>
                <c:pt idx="4350">
                  <c:v>-0.18461</c:v>
                </c:pt>
                <c:pt idx="4351">
                  <c:v>-0.19556999999999999</c:v>
                </c:pt>
                <c:pt idx="4352">
                  <c:v>-0.20727000000000001</c:v>
                </c:pt>
                <c:pt idx="4353">
                  <c:v>-0.20282</c:v>
                </c:pt>
                <c:pt idx="4354">
                  <c:v>-0.16886999999999999</c:v>
                </c:pt>
                <c:pt idx="4355">
                  <c:v>-0.10956</c:v>
                </c:pt>
                <c:pt idx="4356">
                  <c:v>-4.3198E-2</c:v>
                </c:pt>
                <c:pt idx="4357">
                  <c:v>1.472E-2</c:v>
                </c:pt>
                <c:pt idx="4358">
                  <c:v>5.8702999999999998E-2</c:v>
                </c:pt>
                <c:pt idx="4359">
                  <c:v>8.5005999999999998E-2</c:v>
                </c:pt>
                <c:pt idx="4360">
                  <c:v>8.8927999999999993E-2</c:v>
                </c:pt>
                <c:pt idx="4361">
                  <c:v>7.6438000000000006E-2</c:v>
                </c:pt>
                <c:pt idx="4362">
                  <c:v>6.7713999999999996E-2</c:v>
                </c:pt>
                <c:pt idx="4363">
                  <c:v>7.8062999999999994E-2</c:v>
                </c:pt>
                <c:pt idx="4364">
                  <c:v>0.10009</c:v>
                </c:pt>
                <c:pt idx="4365">
                  <c:v>0.11412</c:v>
                </c:pt>
                <c:pt idx="4366">
                  <c:v>0.11259</c:v>
                </c:pt>
                <c:pt idx="4367">
                  <c:v>0.10460999999999999</c:v>
                </c:pt>
                <c:pt idx="4368">
                  <c:v>9.9847000000000005E-2</c:v>
                </c:pt>
                <c:pt idx="4369">
                  <c:v>9.9449999999999997E-2</c:v>
                </c:pt>
                <c:pt idx="4370">
                  <c:v>0.10337</c:v>
                </c:pt>
                <c:pt idx="4371">
                  <c:v>0.11568000000000001</c:v>
                </c:pt>
                <c:pt idx="4372">
                  <c:v>0.13766</c:v>
                </c:pt>
                <c:pt idx="4373">
                  <c:v>0.16141</c:v>
                </c:pt>
                <c:pt idx="4374">
                  <c:v>0.17335999999999999</c:v>
                </c:pt>
                <c:pt idx="4375">
                  <c:v>0.16214000000000001</c:v>
                </c:pt>
                <c:pt idx="4376">
                  <c:v>0.12576999999999999</c:v>
                </c:pt>
                <c:pt idx="4377">
                  <c:v>7.8258999999999995E-2</c:v>
                </c:pt>
                <c:pt idx="4378">
                  <c:v>4.5926000000000002E-2</c:v>
                </c:pt>
                <c:pt idx="4379">
                  <c:v>4.5496000000000002E-2</c:v>
                </c:pt>
                <c:pt idx="4380">
                  <c:v>6.4517000000000005E-2</c:v>
                </c:pt>
                <c:pt idx="4381">
                  <c:v>7.4787000000000006E-2</c:v>
                </c:pt>
                <c:pt idx="4382">
                  <c:v>6.7663000000000001E-2</c:v>
                </c:pt>
                <c:pt idx="4383">
                  <c:v>6.2970999999999999E-2</c:v>
                </c:pt>
                <c:pt idx="4384">
                  <c:v>7.7702999999999994E-2</c:v>
                </c:pt>
                <c:pt idx="4385">
                  <c:v>0.10086000000000001</c:v>
                </c:pt>
                <c:pt idx="4386">
                  <c:v>0.11042</c:v>
                </c:pt>
                <c:pt idx="4387">
                  <c:v>0.10238999999999999</c:v>
                </c:pt>
                <c:pt idx="4388">
                  <c:v>8.8119000000000003E-2</c:v>
                </c:pt>
                <c:pt idx="4389">
                  <c:v>7.2955000000000006E-2</c:v>
                </c:pt>
                <c:pt idx="4390">
                  <c:v>5.6930000000000001E-2</c:v>
                </c:pt>
                <c:pt idx="4391">
                  <c:v>5.1632999999999998E-2</c:v>
                </c:pt>
                <c:pt idx="4392">
                  <c:v>7.3923000000000003E-2</c:v>
                </c:pt>
                <c:pt idx="4393">
                  <c:v>0.11940000000000001</c:v>
                </c:pt>
                <c:pt idx="4394">
                  <c:v>0.16114999999999999</c:v>
                </c:pt>
                <c:pt idx="4395">
                  <c:v>0.18292</c:v>
                </c:pt>
                <c:pt idx="4396">
                  <c:v>0.19896</c:v>
                </c:pt>
                <c:pt idx="4397">
                  <c:v>0.23130000000000001</c:v>
                </c:pt>
                <c:pt idx="4398">
                  <c:v>0.27873999999999999</c:v>
                </c:pt>
                <c:pt idx="4399">
                  <c:v>0.31941000000000003</c:v>
                </c:pt>
                <c:pt idx="4400">
                  <c:v>0.33633000000000002</c:v>
                </c:pt>
                <c:pt idx="4401">
                  <c:v>0.33017000000000002</c:v>
                </c:pt>
                <c:pt idx="4402">
                  <c:v>0.31239</c:v>
                </c:pt>
                <c:pt idx="4403">
                  <c:v>0.29586000000000001</c:v>
                </c:pt>
                <c:pt idx="4404">
                  <c:v>0.28942000000000001</c:v>
                </c:pt>
                <c:pt idx="4405">
                  <c:v>0.2928</c:v>
                </c:pt>
                <c:pt idx="4406">
                  <c:v>0.29682999999999998</c:v>
                </c:pt>
                <c:pt idx="4407">
                  <c:v>0.29249999999999998</c:v>
                </c:pt>
                <c:pt idx="4408">
                  <c:v>0.2777</c:v>
                </c:pt>
                <c:pt idx="4409">
                  <c:v>0.25317000000000001</c:v>
                </c:pt>
                <c:pt idx="4410">
                  <c:v>0.21887000000000001</c:v>
                </c:pt>
                <c:pt idx="4411">
                  <c:v>0.18031</c:v>
                </c:pt>
                <c:pt idx="4412">
                  <c:v>0.15248999999999999</c:v>
                </c:pt>
                <c:pt idx="4413">
                  <c:v>0.14817</c:v>
                </c:pt>
                <c:pt idx="4414">
                  <c:v>0.16389999999999999</c:v>
                </c:pt>
                <c:pt idx="4415">
                  <c:v>0.18317</c:v>
                </c:pt>
                <c:pt idx="4416">
                  <c:v>0.19209000000000001</c:v>
                </c:pt>
                <c:pt idx="4417">
                  <c:v>0.18804000000000001</c:v>
                </c:pt>
                <c:pt idx="4418">
                  <c:v>0.17716999999999999</c:v>
                </c:pt>
                <c:pt idx="4419">
                  <c:v>0.16850000000000001</c:v>
                </c:pt>
                <c:pt idx="4420">
                  <c:v>0.16714000000000001</c:v>
                </c:pt>
                <c:pt idx="4421">
                  <c:v>0.16778999999999999</c:v>
                </c:pt>
                <c:pt idx="4422">
                  <c:v>0.15836</c:v>
                </c:pt>
                <c:pt idx="4423">
                  <c:v>0.13568</c:v>
                </c:pt>
                <c:pt idx="4424">
                  <c:v>0.11368</c:v>
                </c:pt>
                <c:pt idx="4425">
                  <c:v>0.11042</c:v>
                </c:pt>
                <c:pt idx="4426">
                  <c:v>0.13025</c:v>
                </c:pt>
                <c:pt idx="4427">
                  <c:v>0.16292999999999999</c:v>
                </c:pt>
                <c:pt idx="4428">
                  <c:v>0.19461000000000001</c:v>
                </c:pt>
                <c:pt idx="4429">
                  <c:v>0.21323</c:v>
                </c:pt>
                <c:pt idx="4430">
                  <c:v>0.21062</c:v>
                </c:pt>
                <c:pt idx="4431">
                  <c:v>0.18920999999999999</c:v>
                </c:pt>
                <c:pt idx="4432">
                  <c:v>0.16306999999999999</c:v>
                </c:pt>
                <c:pt idx="4433">
                  <c:v>0.14355999999999999</c:v>
                </c:pt>
                <c:pt idx="4434">
                  <c:v>0.12862999999999999</c:v>
                </c:pt>
                <c:pt idx="4435">
                  <c:v>0.11491</c:v>
                </c:pt>
                <c:pt idx="4436">
                  <c:v>0.11201</c:v>
                </c:pt>
                <c:pt idx="4437">
                  <c:v>0.12995999999999999</c:v>
                </c:pt>
                <c:pt idx="4438">
                  <c:v>0.15873000000000001</c:v>
                </c:pt>
                <c:pt idx="4439">
                  <c:v>0.17954000000000001</c:v>
                </c:pt>
                <c:pt idx="4440">
                  <c:v>0.19539999999999999</c:v>
                </c:pt>
                <c:pt idx="4441">
                  <c:v>0.22797000000000001</c:v>
                </c:pt>
                <c:pt idx="4442">
                  <c:v>0.27871000000000001</c:v>
                </c:pt>
                <c:pt idx="4443">
                  <c:v>0.31598999999999999</c:v>
                </c:pt>
                <c:pt idx="4444">
                  <c:v>0.31478</c:v>
                </c:pt>
                <c:pt idx="4445">
                  <c:v>0.29141</c:v>
                </c:pt>
                <c:pt idx="4446">
                  <c:v>0.28120000000000001</c:v>
                </c:pt>
                <c:pt idx="4447">
                  <c:v>0.29448999999999997</c:v>
                </c:pt>
                <c:pt idx="4448">
                  <c:v>0.31563000000000002</c:v>
                </c:pt>
                <c:pt idx="4449">
                  <c:v>0.33642</c:v>
                </c:pt>
                <c:pt idx="4450">
                  <c:v>0.36474000000000001</c:v>
                </c:pt>
                <c:pt idx="4451">
                  <c:v>0.39915</c:v>
                </c:pt>
                <c:pt idx="4452">
                  <c:v>0.41964000000000001</c:v>
                </c:pt>
                <c:pt idx="4453">
                  <c:v>0.41414000000000001</c:v>
                </c:pt>
                <c:pt idx="4454">
                  <c:v>0.3977</c:v>
                </c:pt>
                <c:pt idx="4455">
                  <c:v>0.39295000000000002</c:v>
                </c:pt>
                <c:pt idx="4456">
                  <c:v>0.40290999999999999</c:v>
                </c:pt>
                <c:pt idx="4457">
                  <c:v>0.41496</c:v>
                </c:pt>
                <c:pt idx="4458">
                  <c:v>0.42233999999999999</c:v>
                </c:pt>
                <c:pt idx="4459">
                  <c:v>0.42808000000000002</c:v>
                </c:pt>
                <c:pt idx="4460">
                  <c:v>0.43406</c:v>
                </c:pt>
                <c:pt idx="4461">
                  <c:v>0.44002000000000002</c:v>
                </c:pt>
                <c:pt idx="4462">
                  <c:v>0.44968999999999998</c:v>
                </c:pt>
                <c:pt idx="4463">
                  <c:v>0.46367000000000003</c:v>
                </c:pt>
                <c:pt idx="4464">
                  <c:v>0.46808</c:v>
                </c:pt>
                <c:pt idx="4465">
                  <c:v>0.44558999999999999</c:v>
                </c:pt>
                <c:pt idx="4466">
                  <c:v>0.39989999999999998</c:v>
                </c:pt>
                <c:pt idx="4467">
                  <c:v>0.35587999999999997</c:v>
                </c:pt>
                <c:pt idx="4468">
                  <c:v>0.33277000000000001</c:v>
                </c:pt>
                <c:pt idx="4469">
                  <c:v>0.33018999999999998</c:v>
                </c:pt>
                <c:pt idx="4470">
                  <c:v>0.34255999999999998</c:v>
                </c:pt>
                <c:pt idx="4471">
                  <c:v>0.36890000000000001</c:v>
                </c:pt>
                <c:pt idx="4472">
                  <c:v>0.40006999999999998</c:v>
                </c:pt>
                <c:pt idx="4473">
                  <c:v>0.41449000000000003</c:v>
                </c:pt>
                <c:pt idx="4474">
                  <c:v>0.40276000000000001</c:v>
                </c:pt>
                <c:pt idx="4475">
                  <c:v>0.38486999999999999</c:v>
                </c:pt>
                <c:pt idx="4476">
                  <c:v>0.38628000000000001</c:v>
                </c:pt>
                <c:pt idx="4477">
                  <c:v>0.40558</c:v>
                </c:pt>
                <c:pt idx="4478">
                  <c:v>0.42170999999999997</c:v>
                </c:pt>
                <c:pt idx="4479">
                  <c:v>0.42487999999999998</c:v>
                </c:pt>
                <c:pt idx="4480">
                  <c:v>0.42115000000000002</c:v>
                </c:pt>
                <c:pt idx="4481">
                  <c:v>0.41277000000000003</c:v>
                </c:pt>
                <c:pt idx="4482">
                  <c:v>0.39628000000000002</c:v>
                </c:pt>
                <c:pt idx="4483">
                  <c:v>0.37907999999999997</c:v>
                </c:pt>
                <c:pt idx="4484">
                  <c:v>0.376</c:v>
                </c:pt>
                <c:pt idx="4485">
                  <c:v>0.38668000000000002</c:v>
                </c:pt>
                <c:pt idx="4486">
                  <c:v>0.39624999999999999</c:v>
                </c:pt>
                <c:pt idx="4487">
                  <c:v>0.40201999999999999</c:v>
                </c:pt>
                <c:pt idx="4488">
                  <c:v>0.41776000000000002</c:v>
                </c:pt>
                <c:pt idx="4489">
                  <c:v>0.44491000000000003</c:v>
                </c:pt>
                <c:pt idx="4490">
                  <c:v>0.46176</c:v>
                </c:pt>
                <c:pt idx="4491">
                  <c:v>0.45365</c:v>
                </c:pt>
                <c:pt idx="4492">
                  <c:v>0.43532999999999999</c:v>
                </c:pt>
                <c:pt idx="4493">
                  <c:v>0.42785000000000001</c:v>
                </c:pt>
                <c:pt idx="4494">
                  <c:v>0.42847000000000002</c:v>
                </c:pt>
                <c:pt idx="4495">
                  <c:v>0.42065000000000002</c:v>
                </c:pt>
                <c:pt idx="4496">
                  <c:v>0.40259</c:v>
                </c:pt>
                <c:pt idx="4497">
                  <c:v>0.38780999999999999</c:v>
                </c:pt>
                <c:pt idx="4498">
                  <c:v>0.38352999999999998</c:v>
                </c:pt>
                <c:pt idx="4499">
                  <c:v>0.38329999999999997</c:v>
                </c:pt>
                <c:pt idx="4500">
                  <c:v>0.37757000000000002</c:v>
                </c:pt>
                <c:pt idx="4501">
                  <c:v>0.36076000000000003</c:v>
                </c:pt>
                <c:pt idx="4502">
                  <c:v>0.33362000000000003</c:v>
                </c:pt>
                <c:pt idx="4503">
                  <c:v>0.308</c:v>
                </c:pt>
                <c:pt idx="4504">
                  <c:v>0.30152000000000001</c:v>
                </c:pt>
                <c:pt idx="4505">
                  <c:v>0.31709999999999999</c:v>
                </c:pt>
                <c:pt idx="4506">
                  <c:v>0.33650000000000002</c:v>
                </c:pt>
                <c:pt idx="4507">
                  <c:v>0.34488999999999997</c:v>
                </c:pt>
                <c:pt idx="4508">
                  <c:v>0.35009000000000001</c:v>
                </c:pt>
                <c:pt idx="4509">
                  <c:v>0.36253000000000002</c:v>
                </c:pt>
                <c:pt idx="4510">
                  <c:v>0.36920999999999998</c:v>
                </c:pt>
                <c:pt idx="4511">
                  <c:v>0.34994999999999998</c:v>
                </c:pt>
                <c:pt idx="4512">
                  <c:v>0.31256</c:v>
                </c:pt>
                <c:pt idx="4513">
                  <c:v>0.28699999999999998</c:v>
                </c:pt>
                <c:pt idx="4514">
                  <c:v>0.28499000000000002</c:v>
                </c:pt>
                <c:pt idx="4515">
                  <c:v>0.28904999999999997</c:v>
                </c:pt>
                <c:pt idx="4516">
                  <c:v>0.28436</c:v>
                </c:pt>
                <c:pt idx="4517">
                  <c:v>0.27829999999999999</c:v>
                </c:pt>
                <c:pt idx="4518">
                  <c:v>0.28100999999999998</c:v>
                </c:pt>
                <c:pt idx="4519">
                  <c:v>0.28817999999999999</c:v>
                </c:pt>
                <c:pt idx="4520">
                  <c:v>0.29529</c:v>
                </c:pt>
                <c:pt idx="4521">
                  <c:v>0.31114999999999998</c:v>
                </c:pt>
                <c:pt idx="4522">
                  <c:v>0.34160000000000001</c:v>
                </c:pt>
                <c:pt idx="4523">
                  <c:v>0.37140000000000001</c:v>
                </c:pt>
                <c:pt idx="4524">
                  <c:v>0.37827</c:v>
                </c:pt>
                <c:pt idx="4525">
                  <c:v>0.35926000000000002</c:v>
                </c:pt>
                <c:pt idx="4526">
                  <c:v>0.33080999999999999</c:v>
                </c:pt>
                <c:pt idx="4527">
                  <c:v>0.30779000000000001</c:v>
                </c:pt>
                <c:pt idx="4528">
                  <c:v>0.29349999999999998</c:v>
                </c:pt>
                <c:pt idx="4529">
                  <c:v>0.28692000000000001</c:v>
                </c:pt>
                <c:pt idx="4530">
                  <c:v>0.28882999999999998</c:v>
                </c:pt>
                <c:pt idx="4531">
                  <c:v>0.30066999999999999</c:v>
                </c:pt>
                <c:pt idx="4532">
                  <c:v>0.32334000000000002</c:v>
                </c:pt>
                <c:pt idx="4533">
                  <c:v>0.35528999999999999</c:v>
                </c:pt>
                <c:pt idx="4534">
                  <c:v>0.38752999999999999</c:v>
                </c:pt>
                <c:pt idx="4535">
                  <c:v>0.40594000000000002</c:v>
                </c:pt>
                <c:pt idx="4536">
                  <c:v>0.40611000000000003</c:v>
                </c:pt>
                <c:pt idx="4537">
                  <c:v>0.40181</c:v>
                </c:pt>
                <c:pt idx="4538">
                  <c:v>0.40960999999999997</c:v>
                </c:pt>
                <c:pt idx="4539">
                  <c:v>0.42587000000000003</c:v>
                </c:pt>
                <c:pt idx="4540">
                  <c:v>0.42753000000000002</c:v>
                </c:pt>
                <c:pt idx="4541">
                  <c:v>0.39700000000000002</c:v>
                </c:pt>
                <c:pt idx="4542">
                  <c:v>0.34160000000000001</c:v>
                </c:pt>
                <c:pt idx="4543">
                  <c:v>0.28793999999999997</c:v>
                </c:pt>
                <c:pt idx="4544">
                  <c:v>0.26051999999999997</c:v>
                </c:pt>
                <c:pt idx="4545">
                  <c:v>0.26391999999999999</c:v>
                </c:pt>
                <c:pt idx="4546">
                  <c:v>0.28092</c:v>
                </c:pt>
                <c:pt idx="4547">
                  <c:v>0.28797</c:v>
                </c:pt>
                <c:pt idx="4548">
                  <c:v>0.27573999999999999</c:v>
                </c:pt>
                <c:pt idx="4549">
                  <c:v>0.25430999999999998</c:v>
                </c:pt>
                <c:pt idx="4550">
                  <c:v>0.23787</c:v>
                </c:pt>
                <c:pt idx="4551">
                  <c:v>0.22950999999999999</c:v>
                </c:pt>
                <c:pt idx="4552">
                  <c:v>0.22439999999999999</c:v>
                </c:pt>
                <c:pt idx="4553">
                  <c:v>0.22055</c:v>
                </c:pt>
                <c:pt idx="4554">
                  <c:v>0.21786</c:v>
                </c:pt>
                <c:pt idx="4555">
                  <c:v>0.21123</c:v>
                </c:pt>
                <c:pt idx="4556">
                  <c:v>0.19569</c:v>
                </c:pt>
                <c:pt idx="4557">
                  <c:v>0.17732999999999999</c:v>
                </c:pt>
                <c:pt idx="4558">
                  <c:v>0.16825999999999999</c:v>
                </c:pt>
                <c:pt idx="4559">
                  <c:v>0.16997999999999999</c:v>
                </c:pt>
                <c:pt idx="4560">
                  <c:v>0.17197000000000001</c:v>
                </c:pt>
                <c:pt idx="4561">
                  <c:v>0.16861999999999999</c:v>
                </c:pt>
                <c:pt idx="4562">
                  <c:v>0.16666</c:v>
                </c:pt>
                <c:pt idx="4563">
                  <c:v>0.17188999999999999</c:v>
                </c:pt>
                <c:pt idx="4564">
                  <c:v>0.17957999999999999</c:v>
                </c:pt>
                <c:pt idx="4565">
                  <c:v>0.18554000000000001</c:v>
                </c:pt>
                <c:pt idx="4566">
                  <c:v>0.19689999999999999</c:v>
                </c:pt>
                <c:pt idx="4567">
                  <c:v>0.2215</c:v>
                </c:pt>
                <c:pt idx="4568">
                  <c:v>0.25281999999999999</c:v>
                </c:pt>
                <c:pt idx="4569">
                  <c:v>0.27616000000000002</c:v>
                </c:pt>
                <c:pt idx="4570">
                  <c:v>0.28650999999999999</c:v>
                </c:pt>
                <c:pt idx="4571">
                  <c:v>0.29047000000000001</c:v>
                </c:pt>
                <c:pt idx="4572">
                  <c:v>0.29368</c:v>
                </c:pt>
                <c:pt idx="4573">
                  <c:v>0.29753000000000002</c:v>
                </c:pt>
                <c:pt idx="4574">
                  <c:v>0.30689</c:v>
                </c:pt>
                <c:pt idx="4575">
                  <c:v>0.32751999999999998</c:v>
                </c:pt>
                <c:pt idx="4576">
                  <c:v>0.35160000000000002</c:v>
                </c:pt>
                <c:pt idx="4577">
                  <c:v>0.35808000000000001</c:v>
                </c:pt>
                <c:pt idx="4578">
                  <c:v>0.33628999999999998</c:v>
                </c:pt>
                <c:pt idx="4579">
                  <c:v>0.30237000000000003</c:v>
                </c:pt>
                <c:pt idx="4580">
                  <c:v>0.28339999999999999</c:v>
                </c:pt>
                <c:pt idx="4581">
                  <c:v>0.28875000000000001</c:v>
                </c:pt>
                <c:pt idx="4582">
                  <c:v>0.30570000000000003</c:v>
                </c:pt>
                <c:pt idx="4583">
                  <c:v>0.32035999999999998</c:v>
                </c:pt>
                <c:pt idx="4584">
                  <c:v>0.33177000000000001</c:v>
                </c:pt>
                <c:pt idx="4585">
                  <c:v>0.34362999999999999</c:v>
                </c:pt>
                <c:pt idx="4586">
                  <c:v>0.35393000000000002</c:v>
                </c:pt>
                <c:pt idx="4587">
                  <c:v>0.36121999999999999</c:v>
                </c:pt>
                <c:pt idx="4588">
                  <c:v>0.37395</c:v>
                </c:pt>
                <c:pt idx="4589">
                  <c:v>0.40033000000000002</c:v>
                </c:pt>
                <c:pt idx="4590">
                  <c:v>0.42903000000000002</c:v>
                </c:pt>
                <c:pt idx="4591">
                  <c:v>0.43368000000000001</c:v>
                </c:pt>
                <c:pt idx="4592">
                  <c:v>0.40437000000000001</c:v>
                </c:pt>
                <c:pt idx="4593">
                  <c:v>0.36663000000000001</c:v>
                </c:pt>
                <c:pt idx="4594">
                  <c:v>0.35891000000000001</c:v>
                </c:pt>
                <c:pt idx="4595">
                  <c:v>0.39489000000000002</c:v>
                </c:pt>
                <c:pt idx="4596">
                  <c:v>0.45702999999999999</c:v>
                </c:pt>
                <c:pt idx="4597">
                  <c:v>0.52200999999999997</c:v>
                </c:pt>
                <c:pt idx="4598">
                  <c:v>0.57801000000000002</c:v>
                </c:pt>
                <c:pt idx="4599">
                  <c:v>0.61702999999999997</c:v>
                </c:pt>
                <c:pt idx="4600">
                  <c:v>0.62951999999999997</c:v>
                </c:pt>
                <c:pt idx="4601">
                  <c:v>0.61851</c:v>
                </c:pt>
                <c:pt idx="4602">
                  <c:v>0.60721000000000003</c:v>
                </c:pt>
                <c:pt idx="4603">
                  <c:v>0.61724999999999997</c:v>
                </c:pt>
                <c:pt idx="4604">
                  <c:v>0.64383000000000001</c:v>
                </c:pt>
                <c:pt idx="4605">
                  <c:v>0.66561000000000003</c:v>
                </c:pt>
                <c:pt idx="4606">
                  <c:v>0.67701</c:v>
                </c:pt>
                <c:pt idx="4607">
                  <c:v>0.69606000000000001</c:v>
                </c:pt>
                <c:pt idx="4608">
                  <c:v>0.73762000000000005</c:v>
                </c:pt>
                <c:pt idx="4609">
                  <c:v>0.79124000000000005</c:v>
                </c:pt>
                <c:pt idx="4610">
                  <c:v>0.83294000000000001</c:v>
                </c:pt>
                <c:pt idx="4611">
                  <c:v>0.85199000000000003</c:v>
                </c:pt>
                <c:pt idx="4612">
                  <c:v>0.85873999999999995</c:v>
                </c:pt>
                <c:pt idx="4613">
                  <c:v>0.86968000000000001</c:v>
                </c:pt>
                <c:pt idx="4614">
                  <c:v>0.89105999999999996</c:v>
                </c:pt>
                <c:pt idx="4615">
                  <c:v>0.91678000000000004</c:v>
                </c:pt>
                <c:pt idx="4616">
                  <c:v>0.93830999999999998</c:v>
                </c:pt>
                <c:pt idx="4617">
                  <c:v>0.95450999999999997</c:v>
                </c:pt>
                <c:pt idx="4618">
                  <c:v>0.97085999999999995</c:v>
                </c:pt>
                <c:pt idx="4619">
                  <c:v>0.98851999999999995</c:v>
                </c:pt>
                <c:pt idx="4620">
                  <c:v>0.99729000000000001</c:v>
                </c:pt>
                <c:pt idx="4621">
                  <c:v>0.98397000000000001</c:v>
                </c:pt>
                <c:pt idx="4622">
                  <c:v>0.94749000000000005</c:v>
                </c:pt>
                <c:pt idx="4623">
                  <c:v>0.90024000000000004</c:v>
                </c:pt>
                <c:pt idx="4624">
                  <c:v>0.85255999999999998</c:v>
                </c:pt>
                <c:pt idx="4625">
                  <c:v>0.80184999999999995</c:v>
                </c:pt>
                <c:pt idx="4626">
                  <c:v>0.74217999999999995</c:v>
                </c:pt>
                <c:pt idx="4627">
                  <c:v>0.68122000000000005</c:v>
                </c:pt>
                <c:pt idx="4628">
                  <c:v>0.63970000000000005</c:v>
                </c:pt>
                <c:pt idx="4629">
                  <c:v>0.63149999999999995</c:v>
                </c:pt>
                <c:pt idx="4630">
                  <c:v>0.64890999999999999</c:v>
                </c:pt>
                <c:pt idx="4631">
                  <c:v>0.67193999999999998</c:v>
                </c:pt>
                <c:pt idx="4632">
                  <c:v>0.69016</c:v>
                </c:pt>
                <c:pt idx="4633">
                  <c:v>0.70957000000000003</c:v>
                </c:pt>
                <c:pt idx="4634">
                  <c:v>0.73802000000000001</c:v>
                </c:pt>
                <c:pt idx="4635">
                  <c:v>0.77156000000000002</c:v>
                </c:pt>
                <c:pt idx="4636">
                  <c:v>0.80062999999999995</c:v>
                </c:pt>
                <c:pt idx="4637">
                  <c:v>0.82377999999999996</c:v>
                </c:pt>
                <c:pt idx="4638">
                  <c:v>0.84719999999999995</c:v>
                </c:pt>
                <c:pt idx="4639">
                  <c:v>0.87290000000000001</c:v>
                </c:pt>
                <c:pt idx="4640">
                  <c:v>0.89639000000000002</c:v>
                </c:pt>
                <c:pt idx="4641">
                  <c:v>0.91552</c:v>
                </c:pt>
                <c:pt idx="4642">
                  <c:v>0.93230999999999997</c:v>
                </c:pt>
                <c:pt idx="4643">
                  <c:v>0.94593000000000005</c:v>
                </c:pt>
                <c:pt idx="4644">
                  <c:v>0.95501999999999998</c:v>
                </c:pt>
                <c:pt idx="4645">
                  <c:v>0.96899000000000002</c:v>
                </c:pt>
                <c:pt idx="4646">
                  <c:v>1.0024999999999999</c:v>
                </c:pt>
                <c:pt idx="4647">
                  <c:v>1.05</c:v>
                </c:pt>
                <c:pt idx="4648">
                  <c:v>1.0783</c:v>
                </c:pt>
                <c:pt idx="4649">
                  <c:v>1.0583</c:v>
                </c:pt>
                <c:pt idx="4650">
                  <c:v>0.99875000000000003</c:v>
                </c:pt>
                <c:pt idx="4651">
                  <c:v>0.93671000000000004</c:v>
                </c:pt>
                <c:pt idx="4652">
                  <c:v>0.90037</c:v>
                </c:pt>
                <c:pt idx="4653">
                  <c:v>0.89029000000000003</c:v>
                </c:pt>
                <c:pt idx="4654">
                  <c:v>0.89120999999999995</c:v>
                </c:pt>
                <c:pt idx="4655">
                  <c:v>0.88673000000000002</c:v>
                </c:pt>
                <c:pt idx="4656">
                  <c:v>0.86445000000000005</c:v>
                </c:pt>
                <c:pt idx="4657">
                  <c:v>0.82262000000000002</c:v>
                </c:pt>
                <c:pt idx="4658">
                  <c:v>0.77539000000000002</c:v>
                </c:pt>
                <c:pt idx="4659">
                  <c:v>0.74034</c:v>
                </c:pt>
                <c:pt idx="4660">
                  <c:v>0.71811000000000003</c:v>
                </c:pt>
                <c:pt idx="4661">
                  <c:v>0.69477</c:v>
                </c:pt>
                <c:pt idx="4662">
                  <c:v>0.66549999999999998</c:v>
                </c:pt>
                <c:pt idx="4663">
                  <c:v>0.64385999999999999</c:v>
                </c:pt>
                <c:pt idx="4664">
                  <c:v>0.64381999999999995</c:v>
                </c:pt>
                <c:pt idx="4665">
                  <c:v>0.66537999999999997</c:v>
                </c:pt>
                <c:pt idx="4666">
                  <c:v>0.70374999999999999</c:v>
                </c:pt>
                <c:pt idx="4667">
                  <c:v>0.75905</c:v>
                </c:pt>
                <c:pt idx="4668">
                  <c:v>0.82545000000000002</c:v>
                </c:pt>
                <c:pt idx="4669">
                  <c:v>0.88051999999999997</c:v>
                </c:pt>
                <c:pt idx="4670">
                  <c:v>0.90088000000000001</c:v>
                </c:pt>
                <c:pt idx="4671">
                  <c:v>0.88702000000000003</c:v>
                </c:pt>
                <c:pt idx="4672">
                  <c:v>0.86079000000000006</c:v>
                </c:pt>
                <c:pt idx="4673">
                  <c:v>0.83721999999999996</c:v>
                </c:pt>
                <c:pt idx="4674">
                  <c:v>0.80835000000000001</c:v>
                </c:pt>
                <c:pt idx="4675">
                  <c:v>0.75868000000000002</c:v>
                </c:pt>
                <c:pt idx="4676">
                  <c:v>0.69032000000000004</c:v>
                </c:pt>
                <c:pt idx="4677">
                  <c:v>0.62738000000000005</c:v>
                </c:pt>
                <c:pt idx="4678">
                  <c:v>0.59633999999999998</c:v>
                </c:pt>
                <c:pt idx="4679">
                  <c:v>0.60343000000000002</c:v>
                </c:pt>
                <c:pt idx="4680">
                  <c:v>0.63022</c:v>
                </c:pt>
                <c:pt idx="4681">
                  <c:v>0.65022000000000002</c:v>
                </c:pt>
                <c:pt idx="4682">
                  <c:v>0.65017000000000003</c:v>
                </c:pt>
                <c:pt idx="4683">
                  <c:v>0.63617999999999997</c:v>
                </c:pt>
                <c:pt idx="4684">
                  <c:v>0.62163000000000002</c:v>
                </c:pt>
                <c:pt idx="4685">
                  <c:v>0.61270999999999998</c:v>
                </c:pt>
                <c:pt idx="4686">
                  <c:v>0.60707</c:v>
                </c:pt>
                <c:pt idx="4687">
                  <c:v>0.60224999999999995</c:v>
                </c:pt>
                <c:pt idx="4688">
                  <c:v>0.60048999999999997</c:v>
                </c:pt>
                <c:pt idx="4689">
                  <c:v>0.60445000000000004</c:v>
                </c:pt>
                <c:pt idx="4690">
                  <c:v>0.61155000000000004</c:v>
                </c:pt>
                <c:pt idx="4691">
                  <c:v>0.61453000000000002</c:v>
                </c:pt>
                <c:pt idx="4692">
                  <c:v>0.60763</c:v>
                </c:pt>
                <c:pt idx="4693">
                  <c:v>0.59138999999999997</c:v>
                </c:pt>
                <c:pt idx="4694">
                  <c:v>0.57159000000000004</c:v>
                </c:pt>
                <c:pt idx="4695">
                  <c:v>0.55459000000000003</c:v>
                </c:pt>
                <c:pt idx="4696">
                  <c:v>0.54476999999999998</c:v>
                </c:pt>
                <c:pt idx="4697">
                  <c:v>0.54549000000000003</c:v>
                </c:pt>
                <c:pt idx="4698">
                  <c:v>0.55901999999999996</c:v>
                </c:pt>
                <c:pt idx="4699">
                  <c:v>0.58282999999999996</c:v>
                </c:pt>
                <c:pt idx="4700">
                  <c:v>0.60818000000000005</c:v>
                </c:pt>
                <c:pt idx="4701">
                  <c:v>0.62665000000000004</c:v>
                </c:pt>
                <c:pt idx="4702">
                  <c:v>0.63851000000000002</c:v>
                </c:pt>
                <c:pt idx="4703">
                  <c:v>0.65219000000000005</c:v>
                </c:pt>
                <c:pt idx="4704">
                  <c:v>0.67491999999999996</c:v>
                </c:pt>
                <c:pt idx="4705">
                  <c:v>0.70579000000000003</c:v>
                </c:pt>
                <c:pt idx="4706">
                  <c:v>0.73782999999999999</c:v>
                </c:pt>
                <c:pt idx="4707">
                  <c:v>0.76395000000000002</c:v>
                </c:pt>
                <c:pt idx="4708">
                  <c:v>0.78091999999999995</c:v>
                </c:pt>
                <c:pt idx="4709">
                  <c:v>0.79061999999999999</c:v>
                </c:pt>
                <c:pt idx="4710">
                  <c:v>0.79790000000000005</c:v>
                </c:pt>
                <c:pt idx="4711">
                  <c:v>0.80393000000000003</c:v>
                </c:pt>
                <c:pt idx="4712">
                  <c:v>0.80184999999999995</c:v>
                </c:pt>
                <c:pt idx="4713">
                  <c:v>0.78427000000000002</c:v>
                </c:pt>
                <c:pt idx="4714">
                  <c:v>0.75685999999999998</c:v>
                </c:pt>
                <c:pt idx="4715">
                  <c:v>0.73853000000000002</c:v>
                </c:pt>
                <c:pt idx="4716">
                  <c:v>0.74270000000000003</c:v>
                </c:pt>
                <c:pt idx="4717">
                  <c:v>0.76137999999999995</c:v>
                </c:pt>
                <c:pt idx="4718">
                  <c:v>0.77256999999999998</c:v>
                </c:pt>
                <c:pt idx="4719">
                  <c:v>0.76048000000000004</c:v>
                </c:pt>
                <c:pt idx="4720">
                  <c:v>0.72302</c:v>
                </c:pt>
                <c:pt idx="4721">
                  <c:v>0.66410000000000002</c:v>
                </c:pt>
                <c:pt idx="4722">
                  <c:v>0.58992</c:v>
                </c:pt>
                <c:pt idx="4723">
                  <c:v>0.51397999999999999</c:v>
                </c:pt>
                <c:pt idx="4724">
                  <c:v>0.45429000000000003</c:v>
                </c:pt>
                <c:pt idx="4725">
                  <c:v>0.41760000000000003</c:v>
                </c:pt>
                <c:pt idx="4726">
                  <c:v>0.39267999999999997</c:v>
                </c:pt>
                <c:pt idx="4727">
                  <c:v>0.36595</c:v>
                </c:pt>
                <c:pt idx="4728">
                  <c:v>0.33823999999999999</c:v>
                </c:pt>
                <c:pt idx="4729">
                  <c:v>0.31763999999999998</c:v>
                </c:pt>
                <c:pt idx="4730">
                  <c:v>0.30125000000000002</c:v>
                </c:pt>
                <c:pt idx="4731">
                  <c:v>0.27667000000000003</c:v>
                </c:pt>
                <c:pt idx="4732">
                  <c:v>0.24187</c:v>
                </c:pt>
                <c:pt idx="4733">
                  <c:v>0.21143000000000001</c:v>
                </c:pt>
                <c:pt idx="4734">
                  <c:v>0.19861999999999999</c:v>
                </c:pt>
                <c:pt idx="4735">
                  <c:v>0.20049</c:v>
                </c:pt>
                <c:pt idx="4736">
                  <c:v>0.20584</c:v>
                </c:pt>
                <c:pt idx="4737">
                  <c:v>0.20949999999999999</c:v>
                </c:pt>
                <c:pt idx="4738">
                  <c:v>0.21135999999999999</c:v>
                </c:pt>
                <c:pt idx="4739">
                  <c:v>0.20865</c:v>
                </c:pt>
                <c:pt idx="4740">
                  <c:v>0.19817000000000001</c:v>
                </c:pt>
                <c:pt idx="4741">
                  <c:v>0.18164</c:v>
                </c:pt>
                <c:pt idx="4742">
                  <c:v>0.15998000000000001</c:v>
                </c:pt>
                <c:pt idx="4743">
                  <c:v>0.12539</c:v>
                </c:pt>
                <c:pt idx="4744">
                  <c:v>6.9794999999999996E-2</c:v>
                </c:pt>
                <c:pt idx="4745">
                  <c:v>4.4024E-4</c:v>
                </c:pt>
                <c:pt idx="4746">
                  <c:v>-6.2524999999999997E-2</c:v>
                </c:pt>
                <c:pt idx="4747">
                  <c:v>-0.10628</c:v>
                </c:pt>
                <c:pt idx="4748">
                  <c:v>-0.13541</c:v>
                </c:pt>
                <c:pt idx="4749">
                  <c:v>-0.15948000000000001</c:v>
                </c:pt>
                <c:pt idx="4750">
                  <c:v>-0.17818999999999999</c:v>
                </c:pt>
                <c:pt idx="4751">
                  <c:v>-0.18367</c:v>
                </c:pt>
                <c:pt idx="4752">
                  <c:v>-0.17287</c:v>
                </c:pt>
                <c:pt idx="4753">
                  <c:v>-0.15315000000000001</c:v>
                </c:pt>
                <c:pt idx="4754">
                  <c:v>-0.13772999999999999</c:v>
                </c:pt>
                <c:pt idx="4755">
                  <c:v>-0.13825999999999999</c:v>
                </c:pt>
                <c:pt idx="4756">
                  <c:v>-0.15911</c:v>
                </c:pt>
                <c:pt idx="4757">
                  <c:v>-0.19525000000000001</c:v>
                </c:pt>
                <c:pt idx="4758">
                  <c:v>-0.23588000000000001</c:v>
                </c:pt>
                <c:pt idx="4759">
                  <c:v>-0.27116000000000001</c:v>
                </c:pt>
                <c:pt idx="4760">
                  <c:v>-0.29558000000000001</c:v>
                </c:pt>
                <c:pt idx="4761">
                  <c:v>-0.30725000000000002</c:v>
                </c:pt>
                <c:pt idx="4762">
                  <c:v>-0.30714000000000002</c:v>
                </c:pt>
                <c:pt idx="4763">
                  <c:v>-0.29820000000000002</c:v>
                </c:pt>
                <c:pt idx="4764">
                  <c:v>-0.28222000000000003</c:v>
                </c:pt>
                <c:pt idx="4765">
                  <c:v>-0.25934000000000001</c:v>
                </c:pt>
                <c:pt idx="4766">
                  <c:v>-0.23427000000000001</c:v>
                </c:pt>
                <c:pt idx="4767">
                  <c:v>-0.22015999999999999</c:v>
                </c:pt>
                <c:pt idx="4768">
                  <c:v>-0.22833999999999999</c:v>
                </c:pt>
                <c:pt idx="4769">
                  <c:v>-0.25409999999999999</c:v>
                </c:pt>
                <c:pt idx="4770">
                  <c:v>-0.28039999999999998</c:v>
                </c:pt>
                <c:pt idx="4771">
                  <c:v>-0.29758000000000001</c:v>
                </c:pt>
                <c:pt idx="4772">
                  <c:v>-0.31220999999999999</c:v>
                </c:pt>
                <c:pt idx="4773">
                  <c:v>-0.33341999999999999</c:v>
                </c:pt>
                <c:pt idx="4774">
                  <c:v>-0.35866999999999999</c:v>
                </c:pt>
                <c:pt idx="4775">
                  <c:v>-0.37952000000000002</c:v>
                </c:pt>
                <c:pt idx="4776">
                  <c:v>-0.39585999999999999</c:v>
                </c:pt>
                <c:pt idx="4777">
                  <c:v>-0.41563</c:v>
                </c:pt>
                <c:pt idx="4778">
                  <c:v>-0.44206000000000001</c:v>
                </c:pt>
                <c:pt idx="4779">
                  <c:v>-0.46879999999999999</c:v>
                </c:pt>
                <c:pt idx="4780">
                  <c:v>-0.48948000000000003</c:v>
                </c:pt>
                <c:pt idx="4781">
                  <c:v>-0.50732999999999995</c:v>
                </c:pt>
                <c:pt idx="4782">
                  <c:v>-0.53151000000000004</c:v>
                </c:pt>
                <c:pt idx="4783">
                  <c:v>-0.56511999999999996</c:v>
                </c:pt>
                <c:pt idx="4784">
                  <c:v>-0.60014999999999996</c:v>
                </c:pt>
                <c:pt idx="4785">
                  <c:v>-0.62682000000000004</c:v>
                </c:pt>
                <c:pt idx="4786">
                  <c:v>-0.64731000000000005</c:v>
                </c:pt>
                <c:pt idx="4787">
                  <c:v>-0.67532999999999999</c:v>
                </c:pt>
                <c:pt idx="4788">
                  <c:v>-0.71847000000000005</c:v>
                </c:pt>
                <c:pt idx="4789">
                  <c:v>-0.76497000000000004</c:v>
                </c:pt>
                <c:pt idx="4790">
                  <c:v>-0.79415000000000002</c:v>
                </c:pt>
                <c:pt idx="4791">
                  <c:v>-0.79791999999999996</c:v>
                </c:pt>
                <c:pt idx="4792">
                  <c:v>-0.78546000000000005</c:v>
                </c:pt>
                <c:pt idx="4793">
                  <c:v>-0.76917999999999997</c:v>
                </c:pt>
                <c:pt idx="4794">
                  <c:v>-0.75632999999999995</c:v>
                </c:pt>
                <c:pt idx="4795">
                  <c:v>-0.75382000000000005</c:v>
                </c:pt>
                <c:pt idx="4796">
                  <c:v>-0.76797000000000004</c:v>
                </c:pt>
                <c:pt idx="4797">
                  <c:v>-0.79381999999999997</c:v>
                </c:pt>
                <c:pt idx="4798">
                  <c:v>-0.81613000000000002</c:v>
                </c:pt>
                <c:pt idx="4799">
                  <c:v>-0.82874000000000003</c:v>
                </c:pt>
                <c:pt idx="4800">
                  <c:v>-0.84302999999999995</c:v>
                </c:pt>
                <c:pt idx="4801">
                  <c:v>-0.86824999999999997</c:v>
                </c:pt>
                <c:pt idx="4802">
                  <c:v>-0.89463000000000004</c:v>
                </c:pt>
                <c:pt idx="4803">
                  <c:v>-0.90898000000000001</c:v>
                </c:pt>
                <c:pt idx="4804">
                  <c:v>-0.91798999999999997</c:v>
                </c:pt>
                <c:pt idx="4805">
                  <c:v>-0.93889</c:v>
                </c:pt>
                <c:pt idx="4806">
                  <c:v>-0.97177999999999998</c:v>
                </c:pt>
                <c:pt idx="4807">
                  <c:v>-0.99987999999999999</c:v>
                </c:pt>
                <c:pt idx="4808">
                  <c:v>-1.0165999999999999</c:v>
                </c:pt>
                <c:pt idx="4809">
                  <c:v>-1.0325</c:v>
                </c:pt>
                <c:pt idx="4810">
                  <c:v>-1.0503</c:v>
                </c:pt>
                <c:pt idx="4811">
                  <c:v>-1.0546</c:v>
                </c:pt>
                <c:pt idx="4812">
                  <c:v>-1.0358000000000001</c:v>
                </c:pt>
                <c:pt idx="4813">
                  <c:v>-1.0094000000000001</c:v>
                </c:pt>
                <c:pt idx="4814">
                  <c:v>-0.99500999999999995</c:v>
                </c:pt>
                <c:pt idx="4815">
                  <c:v>-0.98533000000000004</c:v>
                </c:pt>
                <c:pt idx="4816">
                  <c:v>-0.95513000000000003</c:v>
                </c:pt>
                <c:pt idx="4817">
                  <c:v>-0.89686999999999995</c:v>
                </c:pt>
                <c:pt idx="4818">
                  <c:v>-0.83313999999999999</c:v>
                </c:pt>
                <c:pt idx="4819">
                  <c:v>-0.79254000000000002</c:v>
                </c:pt>
                <c:pt idx="4820">
                  <c:v>-0.78466999999999998</c:v>
                </c:pt>
                <c:pt idx="4821">
                  <c:v>-0.79986000000000002</c:v>
                </c:pt>
                <c:pt idx="4822">
                  <c:v>-0.82193000000000005</c:v>
                </c:pt>
                <c:pt idx="4823">
                  <c:v>-0.83618999999999999</c:v>
                </c:pt>
                <c:pt idx="4824">
                  <c:v>-0.83313000000000004</c:v>
                </c:pt>
                <c:pt idx="4825">
                  <c:v>-0.81262999999999996</c:v>
                </c:pt>
                <c:pt idx="4826">
                  <c:v>-0.78391</c:v>
                </c:pt>
                <c:pt idx="4827">
                  <c:v>-0.75819000000000003</c:v>
                </c:pt>
                <c:pt idx="4828">
                  <c:v>-0.73982000000000003</c:v>
                </c:pt>
                <c:pt idx="4829">
                  <c:v>-0.72338000000000002</c:v>
                </c:pt>
                <c:pt idx="4830">
                  <c:v>-0.69925000000000004</c:v>
                </c:pt>
                <c:pt idx="4831">
                  <c:v>-0.66469999999999996</c:v>
                </c:pt>
                <c:pt idx="4832">
                  <c:v>-0.63014999999999999</c:v>
                </c:pt>
                <c:pt idx="4833">
                  <c:v>-0.60899999999999999</c:v>
                </c:pt>
                <c:pt idx="4834">
                  <c:v>-0.59945000000000004</c:v>
                </c:pt>
                <c:pt idx="4835">
                  <c:v>-0.58450999999999997</c:v>
                </c:pt>
                <c:pt idx="4836">
                  <c:v>-0.55595000000000006</c:v>
                </c:pt>
                <c:pt idx="4837">
                  <c:v>-0.52851999999999999</c:v>
                </c:pt>
                <c:pt idx="4838">
                  <c:v>-0.51946000000000003</c:v>
                </c:pt>
                <c:pt idx="4839">
                  <c:v>-0.52156000000000002</c:v>
                </c:pt>
                <c:pt idx="4840">
                  <c:v>-0.51327</c:v>
                </c:pt>
                <c:pt idx="4841">
                  <c:v>-0.49291000000000001</c:v>
                </c:pt>
                <c:pt idx="4842">
                  <c:v>-0.48348999999999998</c:v>
                </c:pt>
                <c:pt idx="4843">
                  <c:v>-0.49954999999999999</c:v>
                </c:pt>
                <c:pt idx="4844">
                  <c:v>-0.52702000000000004</c:v>
                </c:pt>
                <c:pt idx="4845">
                  <c:v>-0.54532000000000003</c:v>
                </c:pt>
                <c:pt idx="4846">
                  <c:v>-0.55411999999999995</c:v>
                </c:pt>
                <c:pt idx="4847">
                  <c:v>-0.56557999999999997</c:v>
                </c:pt>
                <c:pt idx="4848">
                  <c:v>-0.58194000000000001</c:v>
                </c:pt>
                <c:pt idx="4849">
                  <c:v>-0.59658</c:v>
                </c:pt>
                <c:pt idx="4850">
                  <c:v>-0.60982000000000003</c:v>
                </c:pt>
                <c:pt idx="4851">
                  <c:v>-0.62727999999999995</c:v>
                </c:pt>
                <c:pt idx="4852">
                  <c:v>-0.64598</c:v>
                </c:pt>
                <c:pt idx="4853">
                  <c:v>-0.65758000000000005</c:v>
                </c:pt>
                <c:pt idx="4854">
                  <c:v>-0.66481000000000001</c:v>
                </c:pt>
                <c:pt idx="4855">
                  <c:v>-0.67930000000000001</c:v>
                </c:pt>
                <c:pt idx="4856">
                  <c:v>-0.70069000000000004</c:v>
                </c:pt>
                <c:pt idx="4857">
                  <c:v>-0.71204999999999996</c:v>
                </c:pt>
                <c:pt idx="4858">
                  <c:v>-0.70130000000000003</c:v>
                </c:pt>
                <c:pt idx="4859">
                  <c:v>-0.67562999999999995</c:v>
                </c:pt>
                <c:pt idx="4860">
                  <c:v>-0.64890000000000003</c:v>
                </c:pt>
                <c:pt idx="4861">
                  <c:v>-0.62572000000000005</c:v>
                </c:pt>
                <c:pt idx="4862">
                  <c:v>-0.60523000000000005</c:v>
                </c:pt>
                <c:pt idx="4863">
                  <c:v>-0.58982999999999997</c:v>
                </c:pt>
                <c:pt idx="4864">
                  <c:v>-0.57930000000000004</c:v>
                </c:pt>
                <c:pt idx="4865">
                  <c:v>-0.56403999999999999</c:v>
                </c:pt>
                <c:pt idx="4866">
                  <c:v>-0.53703999999999996</c:v>
                </c:pt>
                <c:pt idx="4867">
                  <c:v>-0.50861999999999996</c:v>
                </c:pt>
                <c:pt idx="4868">
                  <c:v>-0.4965</c:v>
                </c:pt>
                <c:pt idx="4869">
                  <c:v>-0.50246000000000002</c:v>
                </c:pt>
                <c:pt idx="4870">
                  <c:v>-0.51132</c:v>
                </c:pt>
                <c:pt idx="4871">
                  <c:v>-0.51412000000000002</c:v>
                </c:pt>
                <c:pt idx="4872">
                  <c:v>-0.51880000000000004</c:v>
                </c:pt>
                <c:pt idx="4873">
                  <c:v>-0.53251999999999999</c:v>
                </c:pt>
                <c:pt idx="4874">
                  <c:v>-0.54593999999999998</c:v>
                </c:pt>
                <c:pt idx="4875">
                  <c:v>-0.54584999999999995</c:v>
                </c:pt>
                <c:pt idx="4876">
                  <c:v>-0.53578000000000003</c:v>
                </c:pt>
                <c:pt idx="4877">
                  <c:v>-0.53076999999999996</c:v>
                </c:pt>
                <c:pt idx="4878">
                  <c:v>-0.53398000000000001</c:v>
                </c:pt>
                <c:pt idx="4879">
                  <c:v>-0.53127000000000002</c:v>
                </c:pt>
                <c:pt idx="4880">
                  <c:v>-0.51183999999999996</c:v>
                </c:pt>
                <c:pt idx="4881">
                  <c:v>-0.48465000000000003</c:v>
                </c:pt>
                <c:pt idx="4882">
                  <c:v>-0.46894999999999998</c:v>
                </c:pt>
                <c:pt idx="4883">
                  <c:v>-0.47427000000000002</c:v>
                </c:pt>
                <c:pt idx="4884">
                  <c:v>-0.49391000000000002</c:v>
                </c:pt>
                <c:pt idx="4885">
                  <c:v>-0.51268999999999998</c:v>
                </c:pt>
                <c:pt idx="4886">
                  <c:v>-0.51726000000000005</c:v>
                </c:pt>
                <c:pt idx="4887">
                  <c:v>-0.50497999999999998</c:v>
                </c:pt>
                <c:pt idx="4888">
                  <c:v>-0.48899999999999999</c:v>
                </c:pt>
                <c:pt idx="4889">
                  <c:v>-0.48932999999999999</c:v>
                </c:pt>
                <c:pt idx="4890">
                  <c:v>-0.51032</c:v>
                </c:pt>
                <c:pt idx="4891">
                  <c:v>-0.52956999999999999</c:v>
                </c:pt>
                <c:pt idx="4892">
                  <c:v>-0.51871</c:v>
                </c:pt>
                <c:pt idx="4893">
                  <c:v>-0.47539999999999999</c:v>
                </c:pt>
                <c:pt idx="4894">
                  <c:v>-0.42621999999999999</c:v>
                </c:pt>
                <c:pt idx="4895">
                  <c:v>-0.39611000000000002</c:v>
                </c:pt>
                <c:pt idx="4896">
                  <c:v>-0.38357999999999998</c:v>
                </c:pt>
                <c:pt idx="4897">
                  <c:v>-0.36919999999999997</c:v>
                </c:pt>
                <c:pt idx="4898">
                  <c:v>-0.34034999999999999</c:v>
                </c:pt>
                <c:pt idx="4899">
                  <c:v>-0.30103999999999997</c:v>
                </c:pt>
                <c:pt idx="4900">
                  <c:v>-0.26373000000000002</c:v>
                </c:pt>
                <c:pt idx="4901">
                  <c:v>-0.23929</c:v>
                </c:pt>
                <c:pt idx="4902">
                  <c:v>-0.23094999999999999</c:v>
                </c:pt>
                <c:pt idx="4903">
                  <c:v>-0.22967000000000001</c:v>
                </c:pt>
                <c:pt idx="4904">
                  <c:v>-0.21707000000000001</c:v>
                </c:pt>
                <c:pt idx="4905">
                  <c:v>-0.18171999999999999</c:v>
                </c:pt>
                <c:pt idx="4906">
                  <c:v>-0.13402</c:v>
                </c:pt>
                <c:pt idx="4907">
                  <c:v>-9.8482E-2</c:v>
                </c:pt>
                <c:pt idx="4908">
                  <c:v>-8.9183999999999999E-2</c:v>
                </c:pt>
                <c:pt idx="4909">
                  <c:v>-9.7723000000000004E-2</c:v>
                </c:pt>
                <c:pt idx="4910">
                  <c:v>-0.10664999999999999</c:v>
                </c:pt>
                <c:pt idx="4911">
                  <c:v>-0.10741000000000001</c:v>
                </c:pt>
                <c:pt idx="4912">
                  <c:v>-0.10066</c:v>
                </c:pt>
                <c:pt idx="4913">
                  <c:v>-8.5803000000000004E-2</c:v>
                </c:pt>
                <c:pt idx="4914">
                  <c:v>-6.0185000000000002E-2</c:v>
                </c:pt>
                <c:pt idx="4915">
                  <c:v>-2.8635000000000001E-2</c:v>
                </c:pt>
                <c:pt idx="4916">
                  <c:v>-4.7266000000000001E-3</c:v>
                </c:pt>
                <c:pt idx="4917">
                  <c:v>2.9321999999999998E-3</c:v>
                </c:pt>
                <c:pt idx="4918">
                  <c:v>2.1938999999999999E-3</c:v>
                </c:pt>
                <c:pt idx="4919">
                  <c:v>9.5253000000000004E-3</c:v>
                </c:pt>
                <c:pt idx="4920">
                  <c:v>3.1139E-2</c:v>
                </c:pt>
                <c:pt idx="4921">
                  <c:v>5.7092999999999998E-2</c:v>
                </c:pt>
                <c:pt idx="4922">
                  <c:v>7.6021000000000005E-2</c:v>
                </c:pt>
                <c:pt idx="4923">
                  <c:v>9.0845999999999996E-2</c:v>
                </c:pt>
                <c:pt idx="4924">
                  <c:v>0.11439000000000001</c:v>
                </c:pt>
                <c:pt idx="4925">
                  <c:v>0.15071999999999999</c:v>
                </c:pt>
                <c:pt idx="4926">
                  <c:v>0.18701999999999999</c:v>
                </c:pt>
                <c:pt idx="4927">
                  <c:v>0.20619000000000001</c:v>
                </c:pt>
                <c:pt idx="4928">
                  <c:v>0.20343</c:v>
                </c:pt>
                <c:pt idx="4929">
                  <c:v>0.18794</c:v>
                </c:pt>
                <c:pt idx="4930">
                  <c:v>0.17323</c:v>
                </c:pt>
                <c:pt idx="4931">
                  <c:v>0.17065</c:v>
                </c:pt>
                <c:pt idx="4932">
                  <c:v>0.18840999999999999</c:v>
                </c:pt>
                <c:pt idx="4933">
                  <c:v>0.22797999999999999</c:v>
                </c:pt>
                <c:pt idx="4934">
                  <c:v>0.27872999999999998</c:v>
                </c:pt>
                <c:pt idx="4935">
                  <c:v>0.32244</c:v>
                </c:pt>
                <c:pt idx="4936">
                  <c:v>0.34739999999999999</c:v>
                </c:pt>
                <c:pt idx="4937">
                  <c:v>0.35614000000000001</c:v>
                </c:pt>
                <c:pt idx="4938">
                  <c:v>0.35688999999999999</c:v>
                </c:pt>
                <c:pt idx="4939">
                  <c:v>0.35143000000000002</c:v>
                </c:pt>
                <c:pt idx="4940">
                  <c:v>0.33632000000000001</c:v>
                </c:pt>
                <c:pt idx="4941">
                  <c:v>0.31481999999999999</c:v>
                </c:pt>
                <c:pt idx="4942">
                  <c:v>0.30076999999999998</c:v>
                </c:pt>
                <c:pt idx="4943">
                  <c:v>0.30646000000000001</c:v>
                </c:pt>
                <c:pt idx="4944">
                  <c:v>0.32788</c:v>
                </c:pt>
                <c:pt idx="4945">
                  <c:v>0.34550999999999998</c:v>
                </c:pt>
                <c:pt idx="4946">
                  <c:v>0.34208</c:v>
                </c:pt>
                <c:pt idx="4947">
                  <c:v>0.31874999999999998</c:v>
                </c:pt>
                <c:pt idx="4948">
                  <c:v>0.29210000000000003</c:v>
                </c:pt>
                <c:pt idx="4949">
                  <c:v>0.27539000000000002</c:v>
                </c:pt>
                <c:pt idx="4950">
                  <c:v>0.26601999999999998</c:v>
                </c:pt>
                <c:pt idx="4951">
                  <c:v>0.25319999999999998</c:v>
                </c:pt>
                <c:pt idx="4952">
                  <c:v>0.23404</c:v>
                </c:pt>
                <c:pt idx="4953">
                  <c:v>0.21664</c:v>
                </c:pt>
                <c:pt idx="4954">
                  <c:v>0.20857000000000001</c:v>
                </c:pt>
                <c:pt idx="4955">
                  <c:v>0.20860000000000001</c:v>
                </c:pt>
                <c:pt idx="4956">
                  <c:v>0.21073</c:v>
                </c:pt>
                <c:pt idx="4957">
                  <c:v>0.21059</c:v>
                </c:pt>
                <c:pt idx="4958">
                  <c:v>0.20519000000000001</c:v>
                </c:pt>
                <c:pt idx="4959">
                  <c:v>0.19247</c:v>
                </c:pt>
                <c:pt idx="4960">
                  <c:v>0.17582999999999999</c:v>
                </c:pt>
                <c:pt idx="4961">
                  <c:v>0.16425999999999999</c:v>
                </c:pt>
                <c:pt idx="4962">
                  <c:v>0.16205</c:v>
                </c:pt>
                <c:pt idx="4963">
                  <c:v>0.16137000000000001</c:v>
                </c:pt>
                <c:pt idx="4964">
                  <c:v>0.15053</c:v>
                </c:pt>
                <c:pt idx="4965">
                  <c:v>0.12728999999999999</c:v>
                </c:pt>
                <c:pt idx="4966">
                  <c:v>9.8016000000000006E-2</c:v>
                </c:pt>
                <c:pt idx="4967">
                  <c:v>6.6429000000000002E-2</c:v>
                </c:pt>
                <c:pt idx="4968">
                  <c:v>3.1447000000000003E-2</c:v>
                </c:pt>
                <c:pt idx="4969">
                  <c:v>-3.5652000000000001E-3</c:v>
                </c:pt>
                <c:pt idx="4970">
                  <c:v>-2.7557000000000002E-2</c:v>
                </c:pt>
                <c:pt idx="4971">
                  <c:v>-3.1869000000000001E-2</c:v>
                </c:pt>
                <c:pt idx="4972">
                  <c:v>-2.0119000000000001E-2</c:v>
                </c:pt>
                <c:pt idx="4973">
                  <c:v>-5.8799000000000004E-3</c:v>
                </c:pt>
                <c:pt idx="4974">
                  <c:v>-2.2000000000000001E-3</c:v>
                </c:pt>
                <c:pt idx="4975">
                  <c:v>-1.2108000000000001E-2</c:v>
                </c:pt>
                <c:pt idx="4976">
                  <c:v>-2.5649999999999999E-2</c:v>
                </c:pt>
                <c:pt idx="4977">
                  <c:v>-2.8021000000000001E-2</c:v>
                </c:pt>
                <c:pt idx="4978">
                  <c:v>-1.6258999999999999E-2</c:v>
                </c:pt>
                <c:pt idx="4979">
                  <c:v>-6.9962000000000002E-3</c:v>
                </c:pt>
                <c:pt idx="4980">
                  <c:v>-2.1444999999999999E-2</c:v>
                </c:pt>
                <c:pt idx="4981">
                  <c:v>-6.3035999999999995E-2</c:v>
                </c:pt>
                <c:pt idx="4982">
                  <c:v>-0.11573</c:v>
                </c:pt>
                <c:pt idx="4983">
                  <c:v>-0.16181999999999999</c:v>
                </c:pt>
                <c:pt idx="4984">
                  <c:v>-0.19189000000000001</c:v>
                </c:pt>
                <c:pt idx="4985">
                  <c:v>-0.19939000000000001</c:v>
                </c:pt>
                <c:pt idx="4986">
                  <c:v>-0.18124999999999999</c:v>
                </c:pt>
                <c:pt idx="4987">
                  <c:v>-0.14973</c:v>
                </c:pt>
                <c:pt idx="4988">
                  <c:v>-0.13048999999999999</c:v>
                </c:pt>
                <c:pt idx="4989">
                  <c:v>-0.13838</c:v>
                </c:pt>
                <c:pt idx="4990">
                  <c:v>-0.16245999999999999</c:v>
                </c:pt>
                <c:pt idx="4991">
                  <c:v>-0.18226000000000001</c:v>
                </c:pt>
                <c:pt idx="4992">
                  <c:v>-0.18923000000000001</c:v>
                </c:pt>
                <c:pt idx="4993">
                  <c:v>-0.18293999999999999</c:v>
                </c:pt>
                <c:pt idx="4994">
                  <c:v>-0.15790000000000001</c:v>
                </c:pt>
                <c:pt idx="4995">
                  <c:v>-0.11104</c:v>
                </c:pt>
                <c:pt idx="4996">
                  <c:v>-5.7477E-2</c:v>
                </c:pt>
                <c:pt idx="4997">
                  <c:v>-2.1222999999999999E-2</c:v>
                </c:pt>
                <c:pt idx="4998">
                  <c:v>-8.8343999999999992E-3</c:v>
                </c:pt>
                <c:pt idx="4999">
                  <c:v>-5.241E-3</c:v>
                </c:pt>
                <c:pt idx="5000">
                  <c:v>2.6419999999999998E-3</c:v>
                </c:pt>
                <c:pt idx="5001">
                  <c:v>1.0515999999999999E-2</c:v>
                </c:pt>
                <c:pt idx="5002">
                  <c:v>8.0730999999999997E-3</c:v>
                </c:pt>
                <c:pt idx="5003">
                  <c:v>-5.0103999999999999E-3</c:v>
                </c:pt>
                <c:pt idx="5004">
                  <c:v>-1.881E-2</c:v>
                </c:pt>
                <c:pt idx="5005">
                  <c:v>-2.0733000000000001E-2</c:v>
                </c:pt>
                <c:pt idx="5006">
                  <c:v>-8.7272000000000001E-4</c:v>
                </c:pt>
                <c:pt idx="5007">
                  <c:v>4.0743000000000001E-2</c:v>
                </c:pt>
                <c:pt idx="5008">
                  <c:v>8.8020000000000001E-2</c:v>
                </c:pt>
                <c:pt idx="5009">
                  <c:v>0.11805</c:v>
                </c:pt>
                <c:pt idx="5010">
                  <c:v>0.12121</c:v>
                </c:pt>
                <c:pt idx="5011">
                  <c:v>0.10602</c:v>
                </c:pt>
                <c:pt idx="5012">
                  <c:v>8.3385000000000001E-2</c:v>
                </c:pt>
                <c:pt idx="5013">
                  <c:v>5.7278999999999997E-2</c:v>
                </c:pt>
                <c:pt idx="5014">
                  <c:v>3.6149000000000001E-2</c:v>
                </c:pt>
                <c:pt idx="5015">
                  <c:v>3.9877000000000003E-2</c:v>
                </c:pt>
                <c:pt idx="5016">
                  <c:v>8.1406999999999993E-2</c:v>
                </c:pt>
                <c:pt idx="5017">
                  <c:v>0.14562</c:v>
                </c:pt>
                <c:pt idx="5018">
                  <c:v>0.19822000000000001</c:v>
                </c:pt>
                <c:pt idx="5019">
                  <c:v>0.21607000000000001</c:v>
                </c:pt>
                <c:pt idx="5020">
                  <c:v>0.20218</c:v>
                </c:pt>
                <c:pt idx="5021">
                  <c:v>0.17365</c:v>
                </c:pt>
                <c:pt idx="5022">
                  <c:v>0.14427999999999999</c:v>
                </c:pt>
                <c:pt idx="5023">
                  <c:v>0.12045</c:v>
                </c:pt>
                <c:pt idx="5024">
                  <c:v>0.10531</c:v>
                </c:pt>
                <c:pt idx="5025">
                  <c:v>0.10050000000000001</c:v>
                </c:pt>
                <c:pt idx="5026">
                  <c:v>0.1042</c:v>
                </c:pt>
                <c:pt idx="5027">
                  <c:v>0.10976</c:v>
                </c:pt>
                <c:pt idx="5028">
                  <c:v>0.10732999999999999</c:v>
                </c:pt>
                <c:pt idx="5029">
                  <c:v>8.8842000000000004E-2</c:v>
                </c:pt>
                <c:pt idx="5030">
                  <c:v>5.3615999999999997E-2</c:v>
                </c:pt>
                <c:pt idx="5031">
                  <c:v>9.6390999999999994E-3</c:v>
                </c:pt>
                <c:pt idx="5032">
                  <c:v>-3.0182E-2</c:v>
                </c:pt>
                <c:pt idx="5033">
                  <c:v>-5.2900999999999997E-2</c:v>
                </c:pt>
                <c:pt idx="5034">
                  <c:v>-5.1153999999999998E-2</c:v>
                </c:pt>
                <c:pt idx="5035">
                  <c:v>-3.0790000000000001E-2</c:v>
                </c:pt>
                <c:pt idx="5036">
                  <c:v>-1.1927E-2</c:v>
                </c:pt>
                <c:pt idx="5037">
                  <c:v>-1.248E-2</c:v>
                </c:pt>
                <c:pt idx="5038">
                  <c:v>-2.648E-2</c:v>
                </c:pt>
                <c:pt idx="5039">
                  <c:v>-2.7522000000000001E-2</c:v>
                </c:pt>
                <c:pt idx="5040">
                  <c:v>-7.4439000000000005E-4</c:v>
                </c:pt>
                <c:pt idx="5041">
                  <c:v>3.6500999999999999E-2</c:v>
                </c:pt>
                <c:pt idx="5042">
                  <c:v>5.5480000000000002E-2</c:v>
                </c:pt>
                <c:pt idx="5043">
                  <c:v>5.0930000000000003E-2</c:v>
                </c:pt>
                <c:pt idx="5044">
                  <c:v>4.1986000000000002E-2</c:v>
                </c:pt>
                <c:pt idx="5045">
                  <c:v>4.1925999999999998E-2</c:v>
                </c:pt>
                <c:pt idx="5046">
                  <c:v>4.3797999999999997E-2</c:v>
                </c:pt>
                <c:pt idx="5047">
                  <c:v>3.9440000000000003E-2</c:v>
                </c:pt>
                <c:pt idx="5048">
                  <c:v>3.6306999999999999E-2</c:v>
                </c:pt>
                <c:pt idx="5049">
                  <c:v>4.4796999999999997E-2</c:v>
                </c:pt>
                <c:pt idx="5050">
                  <c:v>5.9816000000000001E-2</c:v>
                </c:pt>
                <c:pt idx="5051">
                  <c:v>6.8102999999999997E-2</c:v>
                </c:pt>
                <c:pt idx="5052">
                  <c:v>6.7863000000000007E-2</c:v>
                </c:pt>
                <c:pt idx="5053">
                  <c:v>6.7766000000000007E-2</c:v>
                </c:pt>
                <c:pt idx="5054">
                  <c:v>6.9543999999999995E-2</c:v>
                </c:pt>
                <c:pt idx="5055">
                  <c:v>6.6215999999999997E-2</c:v>
                </c:pt>
                <c:pt idx="5056">
                  <c:v>5.8743999999999998E-2</c:v>
                </c:pt>
                <c:pt idx="5057">
                  <c:v>5.9762000000000003E-2</c:v>
                </c:pt>
                <c:pt idx="5058">
                  <c:v>7.4943999999999997E-2</c:v>
                </c:pt>
                <c:pt idx="5059">
                  <c:v>9.3591999999999995E-2</c:v>
                </c:pt>
                <c:pt idx="5060">
                  <c:v>0.10693</c:v>
                </c:pt>
                <c:pt idx="5061">
                  <c:v>0.12374</c:v>
                </c:pt>
                <c:pt idx="5062">
                  <c:v>0.15329000000000001</c:v>
                </c:pt>
                <c:pt idx="5063">
                  <c:v>0.18068000000000001</c:v>
                </c:pt>
                <c:pt idx="5064">
                  <c:v>0.17926</c:v>
                </c:pt>
                <c:pt idx="5065">
                  <c:v>0.14853</c:v>
                </c:pt>
                <c:pt idx="5066">
                  <c:v>0.12046999999999999</c:v>
                </c:pt>
                <c:pt idx="5067">
                  <c:v>0.12034</c:v>
                </c:pt>
                <c:pt idx="5068">
                  <c:v>0.13644999999999999</c:v>
                </c:pt>
                <c:pt idx="5069">
                  <c:v>0.14018</c:v>
                </c:pt>
                <c:pt idx="5070">
                  <c:v>0.12414</c:v>
                </c:pt>
                <c:pt idx="5071">
                  <c:v>0.10653</c:v>
                </c:pt>
                <c:pt idx="5072">
                  <c:v>0.10673000000000001</c:v>
                </c:pt>
                <c:pt idx="5073">
                  <c:v>0.13222</c:v>
                </c:pt>
                <c:pt idx="5074">
                  <c:v>0.18221999999999999</c:v>
                </c:pt>
                <c:pt idx="5075">
                  <c:v>0.24392</c:v>
                </c:pt>
                <c:pt idx="5076">
                  <c:v>0.28769</c:v>
                </c:pt>
                <c:pt idx="5077">
                  <c:v>0.28919</c:v>
                </c:pt>
                <c:pt idx="5078">
                  <c:v>0.26219999999999999</c:v>
                </c:pt>
                <c:pt idx="5079">
                  <c:v>0.24856</c:v>
                </c:pt>
                <c:pt idx="5080">
                  <c:v>0.26568999999999998</c:v>
                </c:pt>
                <c:pt idx="5081">
                  <c:v>0.28355999999999998</c:v>
                </c:pt>
                <c:pt idx="5082">
                  <c:v>0.26916000000000001</c:v>
                </c:pt>
                <c:pt idx="5083">
                  <c:v>0.2351</c:v>
                </c:pt>
                <c:pt idx="5084">
                  <c:v>0.22126999999999999</c:v>
                </c:pt>
                <c:pt idx="5085">
                  <c:v>0.23943999999999999</c:v>
                </c:pt>
                <c:pt idx="5086">
                  <c:v>0.26329000000000002</c:v>
                </c:pt>
                <c:pt idx="5087">
                  <c:v>0.26959</c:v>
                </c:pt>
                <c:pt idx="5088">
                  <c:v>0.26135999999999998</c:v>
                </c:pt>
                <c:pt idx="5089">
                  <c:v>0.24596999999999999</c:v>
                </c:pt>
                <c:pt idx="5090">
                  <c:v>0.21876000000000001</c:v>
                </c:pt>
                <c:pt idx="5091">
                  <c:v>0.18243000000000001</c:v>
                </c:pt>
                <c:pt idx="5092">
                  <c:v>0.15961</c:v>
                </c:pt>
                <c:pt idx="5093">
                  <c:v>0.16444</c:v>
                </c:pt>
                <c:pt idx="5094">
                  <c:v>0.17527999999999999</c:v>
                </c:pt>
                <c:pt idx="5095">
                  <c:v>0.15859000000000001</c:v>
                </c:pt>
                <c:pt idx="5096">
                  <c:v>0.11445</c:v>
                </c:pt>
                <c:pt idx="5097">
                  <c:v>7.7503000000000002E-2</c:v>
                </c:pt>
                <c:pt idx="5098">
                  <c:v>7.4090000000000003E-2</c:v>
                </c:pt>
                <c:pt idx="5099">
                  <c:v>9.7753999999999994E-2</c:v>
                </c:pt>
                <c:pt idx="5100">
                  <c:v>0.12902</c:v>
                </c:pt>
                <c:pt idx="5101">
                  <c:v>0.16055</c:v>
                </c:pt>
                <c:pt idx="5102">
                  <c:v>0.19564000000000001</c:v>
                </c:pt>
                <c:pt idx="5103">
                  <c:v>0.23734</c:v>
                </c:pt>
                <c:pt idx="5104">
                  <c:v>0.28899000000000002</c:v>
                </c:pt>
                <c:pt idx="5105">
                  <c:v>0.35378999999999999</c:v>
                </c:pt>
                <c:pt idx="5106">
                  <c:v>0.42236000000000001</c:v>
                </c:pt>
                <c:pt idx="5107">
                  <c:v>0.47044999999999998</c:v>
                </c:pt>
                <c:pt idx="5108">
                  <c:v>0.48283999999999999</c:v>
                </c:pt>
                <c:pt idx="5109">
                  <c:v>0.47532999999999997</c:v>
                </c:pt>
                <c:pt idx="5110">
                  <c:v>0.47921999999999998</c:v>
                </c:pt>
                <c:pt idx="5111">
                  <c:v>0.50410999999999995</c:v>
                </c:pt>
                <c:pt idx="5112">
                  <c:v>0.52788999999999997</c:v>
                </c:pt>
                <c:pt idx="5113">
                  <c:v>0.52573999999999999</c:v>
                </c:pt>
                <c:pt idx="5114">
                  <c:v>0.49851000000000001</c:v>
                </c:pt>
                <c:pt idx="5115">
                  <c:v>0.46722999999999998</c:v>
                </c:pt>
                <c:pt idx="5116">
                  <c:v>0.44857999999999998</c:v>
                </c:pt>
                <c:pt idx="5117">
                  <c:v>0.44440000000000002</c:v>
                </c:pt>
                <c:pt idx="5118">
                  <c:v>0.45085999999999998</c:v>
                </c:pt>
                <c:pt idx="5119">
                  <c:v>0.46605000000000002</c:v>
                </c:pt>
                <c:pt idx="5120">
                  <c:v>0.4854</c:v>
                </c:pt>
                <c:pt idx="5121">
                  <c:v>0.49772</c:v>
                </c:pt>
                <c:pt idx="5122">
                  <c:v>0.49453999999999998</c:v>
                </c:pt>
                <c:pt idx="5123">
                  <c:v>0.48271999999999998</c:v>
                </c:pt>
                <c:pt idx="5124">
                  <c:v>0.48039999999999999</c:v>
                </c:pt>
                <c:pt idx="5125">
                  <c:v>0.49714999999999998</c:v>
                </c:pt>
                <c:pt idx="5126">
                  <c:v>0.52232999999999996</c:v>
                </c:pt>
                <c:pt idx="5127">
                  <c:v>0.53712000000000004</c:v>
                </c:pt>
                <c:pt idx="5128">
                  <c:v>0.53458000000000006</c:v>
                </c:pt>
                <c:pt idx="5129">
                  <c:v>0.52271000000000001</c:v>
                </c:pt>
                <c:pt idx="5130">
                  <c:v>0.51188</c:v>
                </c:pt>
                <c:pt idx="5131">
                  <c:v>0.50792999999999999</c:v>
                </c:pt>
                <c:pt idx="5132">
                  <c:v>0.51619000000000004</c:v>
                </c:pt>
                <c:pt idx="5133">
                  <c:v>0.54088999999999998</c:v>
                </c:pt>
                <c:pt idx="5134">
                  <c:v>0.57640000000000002</c:v>
                </c:pt>
                <c:pt idx="5135">
                  <c:v>0.60782000000000003</c:v>
                </c:pt>
                <c:pt idx="5136">
                  <c:v>0.62622999999999995</c:v>
                </c:pt>
                <c:pt idx="5137">
                  <c:v>0.63668000000000002</c:v>
                </c:pt>
                <c:pt idx="5138">
                  <c:v>0.64629000000000003</c:v>
                </c:pt>
                <c:pt idx="5139">
                  <c:v>0.65334000000000003</c:v>
                </c:pt>
                <c:pt idx="5140">
                  <c:v>0.65610999999999997</c:v>
                </c:pt>
                <c:pt idx="5141">
                  <c:v>0.66293999999999997</c:v>
                </c:pt>
                <c:pt idx="5142">
                  <c:v>0.68020000000000003</c:v>
                </c:pt>
                <c:pt idx="5143">
                  <c:v>0.69591999999999998</c:v>
                </c:pt>
                <c:pt idx="5144">
                  <c:v>0.69127000000000005</c:v>
                </c:pt>
                <c:pt idx="5145">
                  <c:v>0.66778999999999999</c:v>
                </c:pt>
                <c:pt idx="5146">
                  <c:v>0.64785000000000004</c:v>
                </c:pt>
                <c:pt idx="5147">
                  <c:v>0.64510999999999996</c:v>
                </c:pt>
                <c:pt idx="5148">
                  <c:v>0.64876</c:v>
                </c:pt>
                <c:pt idx="5149">
                  <c:v>0.64278999999999997</c:v>
                </c:pt>
                <c:pt idx="5150">
                  <c:v>0.62741000000000002</c:v>
                </c:pt>
                <c:pt idx="5151">
                  <c:v>0.61182999999999998</c:v>
                </c:pt>
                <c:pt idx="5152">
                  <c:v>0.59643000000000002</c:v>
                </c:pt>
                <c:pt idx="5153">
                  <c:v>0.57447000000000004</c:v>
                </c:pt>
                <c:pt idx="5154">
                  <c:v>0.54584999999999995</c:v>
                </c:pt>
                <c:pt idx="5155">
                  <c:v>0.51719999999999999</c:v>
                </c:pt>
                <c:pt idx="5156">
                  <c:v>0.49032999999999999</c:v>
                </c:pt>
                <c:pt idx="5157">
                  <c:v>0.46100000000000002</c:v>
                </c:pt>
                <c:pt idx="5158">
                  <c:v>0.42969000000000002</c:v>
                </c:pt>
                <c:pt idx="5159">
                  <c:v>0.40562999999999999</c:v>
                </c:pt>
                <c:pt idx="5160">
                  <c:v>0.39754</c:v>
                </c:pt>
                <c:pt idx="5161">
                  <c:v>0.40509000000000001</c:v>
                </c:pt>
                <c:pt idx="5162">
                  <c:v>0.4214</c:v>
                </c:pt>
                <c:pt idx="5163">
                  <c:v>0.44119999999999998</c:v>
                </c:pt>
                <c:pt idx="5164">
                  <c:v>0.46443000000000001</c:v>
                </c:pt>
                <c:pt idx="5165">
                  <c:v>0.49142000000000002</c:v>
                </c:pt>
                <c:pt idx="5166">
                  <c:v>0.51392000000000004</c:v>
                </c:pt>
                <c:pt idx="5167">
                  <c:v>0.51402999999999999</c:v>
                </c:pt>
                <c:pt idx="5168">
                  <c:v>0.47921999999999998</c:v>
                </c:pt>
                <c:pt idx="5169">
                  <c:v>0.42048999999999997</c:v>
                </c:pt>
                <c:pt idx="5170">
                  <c:v>0.36909999999999998</c:v>
                </c:pt>
                <c:pt idx="5171">
                  <c:v>0.3503</c:v>
                </c:pt>
                <c:pt idx="5172">
                  <c:v>0.36405999999999999</c:v>
                </c:pt>
                <c:pt idx="5173">
                  <c:v>0.39318999999999998</c:v>
                </c:pt>
                <c:pt idx="5174">
                  <c:v>0.42276999999999998</c:v>
                </c:pt>
                <c:pt idx="5175">
                  <c:v>0.44686999999999999</c:v>
                </c:pt>
                <c:pt idx="5176">
                  <c:v>0.46522000000000002</c:v>
                </c:pt>
                <c:pt idx="5177">
                  <c:v>0.48320000000000002</c:v>
                </c:pt>
                <c:pt idx="5178">
                  <c:v>0.51022999999999996</c:v>
                </c:pt>
                <c:pt idx="5179">
                  <c:v>0.54837000000000002</c:v>
                </c:pt>
                <c:pt idx="5180">
                  <c:v>0.58467999999999998</c:v>
                </c:pt>
                <c:pt idx="5181">
                  <c:v>0.60306000000000004</c:v>
                </c:pt>
                <c:pt idx="5182">
                  <c:v>0.60141999999999995</c:v>
                </c:pt>
                <c:pt idx="5183">
                  <c:v>0.59028000000000003</c:v>
                </c:pt>
                <c:pt idx="5184">
                  <c:v>0.57831999999999995</c:v>
                </c:pt>
                <c:pt idx="5185">
                  <c:v>0.56813999999999998</c:v>
                </c:pt>
                <c:pt idx="5186">
                  <c:v>0.56269000000000002</c:v>
                </c:pt>
                <c:pt idx="5187">
                  <c:v>0.56481999999999999</c:v>
                </c:pt>
                <c:pt idx="5188">
                  <c:v>0.57118999999999998</c:v>
                </c:pt>
                <c:pt idx="5189">
                  <c:v>0.57572000000000001</c:v>
                </c:pt>
                <c:pt idx="5190">
                  <c:v>0.57784000000000002</c:v>
                </c:pt>
                <c:pt idx="5191">
                  <c:v>0.57906000000000002</c:v>
                </c:pt>
                <c:pt idx="5192">
                  <c:v>0.57476000000000005</c:v>
                </c:pt>
                <c:pt idx="5193">
                  <c:v>0.56076000000000004</c:v>
                </c:pt>
                <c:pt idx="5194">
                  <c:v>0.54505999999999999</c:v>
                </c:pt>
                <c:pt idx="5195">
                  <c:v>0.53902000000000005</c:v>
                </c:pt>
                <c:pt idx="5196">
                  <c:v>0.53808</c:v>
                </c:pt>
                <c:pt idx="5197">
                  <c:v>0.52698</c:v>
                </c:pt>
                <c:pt idx="5198">
                  <c:v>0.50505999999999995</c:v>
                </c:pt>
                <c:pt idx="5199">
                  <c:v>0.48720999999999998</c:v>
                </c:pt>
                <c:pt idx="5200">
                  <c:v>0.47432000000000002</c:v>
                </c:pt>
                <c:pt idx="5201">
                  <c:v>0.44367000000000001</c:v>
                </c:pt>
                <c:pt idx="5202">
                  <c:v>0.38302000000000003</c:v>
                </c:pt>
                <c:pt idx="5203">
                  <c:v>0.31884000000000001</c:v>
                </c:pt>
                <c:pt idx="5204">
                  <c:v>0.29182000000000002</c:v>
                </c:pt>
                <c:pt idx="5205">
                  <c:v>0.31084000000000001</c:v>
                </c:pt>
                <c:pt idx="5206">
                  <c:v>0.34728999999999999</c:v>
                </c:pt>
                <c:pt idx="5207">
                  <c:v>0.37078</c:v>
                </c:pt>
                <c:pt idx="5208">
                  <c:v>0.37539</c:v>
                </c:pt>
                <c:pt idx="5209">
                  <c:v>0.37226999999999999</c:v>
                </c:pt>
                <c:pt idx="5210">
                  <c:v>0.37192999999999998</c:v>
                </c:pt>
                <c:pt idx="5211">
                  <c:v>0.37853999999999999</c:v>
                </c:pt>
                <c:pt idx="5212">
                  <c:v>0.39118000000000003</c:v>
                </c:pt>
                <c:pt idx="5213">
                  <c:v>0.40387000000000001</c:v>
                </c:pt>
                <c:pt idx="5214">
                  <c:v>0.40800999999999998</c:v>
                </c:pt>
                <c:pt idx="5215">
                  <c:v>0.39912999999999998</c:v>
                </c:pt>
                <c:pt idx="5216">
                  <c:v>0.38168000000000002</c:v>
                </c:pt>
                <c:pt idx="5217">
                  <c:v>0.36642000000000002</c:v>
                </c:pt>
                <c:pt idx="5218">
                  <c:v>0.36073</c:v>
                </c:pt>
                <c:pt idx="5219">
                  <c:v>0.35747000000000001</c:v>
                </c:pt>
                <c:pt idx="5220">
                  <c:v>0.33617000000000002</c:v>
                </c:pt>
                <c:pt idx="5221">
                  <c:v>0.28556999999999999</c:v>
                </c:pt>
                <c:pt idx="5222">
                  <c:v>0.22631000000000001</c:v>
                </c:pt>
                <c:pt idx="5223">
                  <c:v>0.19813</c:v>
                </c:pt>
                <c:pt idx="5224">
                  <c:v>0.21686</c:v>
                </c:pt>
                <c:pt idx="5225">
                  <c:v>0.25561</c:v>
                </c:pt>
                <c:pt idx="5226">
                  <c:v>0.27865000000000001</c:v>
                </c:pt>
                <c:pt idx="5227">
                  <c:v>0.28222999999999998</c:v>
                </c:pt>
                <c:pt idx="5228">
                  <c:v>0.28754999999999997</c:v>
                </c:pt>
                <c:pt idx="5229">
                  <c:v>0.30363000000000001</c:v>
                </c:pt>
                <c:pt idx="5230">
                  <c:v>0.31739000000000001</c:v>
                </c:pt>
                <c:pt idx="5231">
                  <c:v>0.31720999999999999</c:v>
                </c:pt>
                <c:pt idx="5232">
                  <c:v>0.30564999999999998</c:v>
                </c:pt>
                <c:pt idx="5233">
                  <c:v>0.28693000000000002</c:v>
                </c:pt>
                <c:pt idx="5234">
                  <c:v>0.26101000000000002</c:v>
                </c:pt>
                <c:pt idx="5235">
                  <c:v>0.23549999999999999</c:v>
                </c:pt>
                <c:pt idx="5236">
                  <c:v>0.22609000000000001</c:v>
                </c:pt>
                <c:pt idx="5237">
                  <c:v>0.23577999999999999</c:v>
                </c:pt>
                <c:pt idx="5238">
                  <c:v>0.24704999999999999</c:v>
                </c:pt>
                <c:pt idx="5239">
                  <c:v>0.24443000000000001</c:v>
                </c:pt>
                <c:pt idx="5240">
                  <c:v>0.23346</c:v>
                </c:pt>
                <c:pt idx="5241">
                  <c:v>0.22742000000000001</c:v>
                </c:pt>
                <c:pt idx="5242">
                  <c:v>0.22613</c:v>
                </c:pt>
                <c:pt idx="5243">
                  <c:v>0.22026999999999999</c:v>
                </c:pt>
                <c:pt idx="5244">
                  <c:v>0.20954999999999999</c:v>
                </c:pt>
                <c:pt idx="5245">
                  <c:v>0.20374</c:v>
                </c:pt>
                <c:pt idx="5246">
                  <c:v>0.20960999999999999</c:v>
                </c:pt>
                <c:pt idx="5247">
                  <c:v>0.22670999999999999</c:v>
                </c:pt>
                <c:pt idx="5248">
                  <c:v>0.25202999999999998</c:v>
                </c:pt>
                <c:pt idx="5249">
                  <c:v>0.27805000000000002</c:v>
                </c:pt>
                <c:pt idx="5250">
                  <c:v>0.29047000000000001</c:v>
                </c:pt>
                <c:pt idx="5251">
                  <c:v>0.28000999999999998</c:v>
                </c:pt>
                <c:pt idx="5252">
                  <c:v>0.25533</c:v>
                </c:pt>
                <c:pt idx="5253">
                  <c:v>0.23308000000000001</c:v>
                </c:pt>
                <c:pt idx="5254">
                  <c:v>0.21584999999999999</c:v>
                </c:pt>
                <c:pt idx="5255">
                  <c:v>0.19181999999999999</c:v>
                </c:pt>
                <c:pt idx="5256">
                  <c:v>0.15642</c:v>
                </c:pt>
                <c:pt idx="5257">
                  <c:v>0.12044000000000001</c:v>
                </c:pt>
                <c:pt idx="5258">
                  <c:v>9.2318999999999998E-2</c:v>
                </c:pt>
                <c:pt idx="5259">
                  <c:v>6.5615000000000007E-2</c:v>
                </c:pt>
                <c:pt idx="5260">
                  <c:v>3.3019E-2</c:v>
                </c:pt>
                <c:pt idx="5261">
                  <c:v>2.6798E-3</c:v>
                </c:pt>
                <c:pt idx="5262">
                  <c:v>-1.1108E-2</c:v>
                </c:pt>
                <c:pt idx="5263">
                  <c:v>-8.6356999999999996E-3</c:v>
                </c:pt>
                <c:pt idx="5264">
                  <c:v>-5.5742999999999999E-3</c:v>
                </c:pt>
                <c:pt idx="5265">
                  <c:v>-1.4788000000000001E-2</c:v>
                </c:pt>
                <c:pt idx="5266">
                  <c:v>-3.5571999999999999E-2</c:v>
                </c:pt>
                <c:pt idx="5267">
                  <c:v>-5.9110000000000003E-2</c:v>
                </c:pt>
                <c:pt idx="5268">
                  <c:v>-7.5694999999999998E-2</c:v>
                </c:pt>
                <c:pt idx="5269">
                  <c:v>-7.6591000000000006E-2</c:v>
                </c:pt>
                <c:pt idx="5270">
                  <c:v>-5.7840000000000003E-2</c:v>
                </c:pt>
                <c:pt idx="5271">
                  <c:v>-2.5826999999999999E-2</c:v>
                </c:pt>
                <c:pt idx="5272">
                  <c:v>5.9785000000000003E-3</c:v>
                </c:pt>
                <c:pt idx="5273">
                  <c:v>2.8688000000000002E-2</c:v>
                </c:pt>
                <c:pt idx="5274">
                  <c:v>4.4551E-2</c:v>
                </c:pt>
                <c:pt idx="5275">
                  <c:v>6.3518000000000005E-2</c:v>
                </c:pt>
                <c:pt idx="5276">
                  <c:v>9.7363000000000005E-2</c:v>
                </c:pt>
                <c:pt idx="5277">
                  <c:v>0.15317</c:v>
                </c:pt>
                <c:pt idx="5278">
                  <c:v>0.22305</c:v>
                </c:pt>
                <c:pt idx="5279">
                  <c:v>0.28123999999999999</c:v>
                </c:pt>
                <c:pt idx="5280">
                  <c:v>0.30386999999999997</c:v>
                </c:pt>
                <c:pt idx="5281">
                  <c:v>0.29620999999999997</c:v>
                </c:pt>
                <c:pt idx="5282">
                  <c:v>0.28975000000000001</c:v>
                </c:pt>
                <c:pt idx="5283">
                  <c:v>0.30568000000000001</c:v>
                </c:pt>
                <c:pt idx="5284">
                  <c:v>0.33122000000000001</c:v>
                </c:pt>
                <c:pt idx="5285">
                  <c:v>0.34093000000000001</c:v>
                </c:pt>
                <c:pt idx="5286">
                  <c:v>0.33183000000000001</c:v>
                </c:pt>
                <c:pt idx="5287">
                  <c:v>0.32296999999999998</c:v>
                </c:pt>
                <c:pt idx="5288">
                  <c:v>0.32462000000000002</c:v>
                </c:pt>
                <c:pt idx="5289">
                  <c:v>0.32421</c:v>
                </c:pt>
                <c:pt idx="5290">
                  <c:v>0.30604999999999999</c:v>
                </c:pt>
                <c:pt idx="5291">
                  <c:v>0.27312999999999998</c:v>
                </c:pt>
                <c:pt idx="5292">
                  <c:v>0.24260999999999999</c:v>
                </c:pt>
                <c:pt idx="5293">
                  <c:v>0.22567000000000001</c:v>
                </c:pt>
                <c:pt idx="5294">
                  <c:v>0.21715000000000001</c:v>
                </c:pt>
                <c:pt idx="5295">
                  <c:v>0.20343</c:v>
                </c:pt>
                <c:pt idx="5296">
                  <c:v>0.17809</c:v>
                </c:pt>
                <c:pt idx="5297">
                  <c:v>0.15001999999999999</c:v>
                </c:pt>
                <c:pt idx="5298">
                  <c:v>0.13392999999999999</c:v>
                </c:pt>
                <c:pt idx="5299">
                  <c:v>0.13205</c:v>
                </c:pt>
                <c:pt idx="5300">
                  <c:v>0.13155</c:v>
                </c:pt>
                <c:pt idx="5301">
                  <c:v>0.12467</c:v>
                </c:pt>
                <c:pt idx="5302">
                  <c:v>0.12268</c:v>
                </c:pt>
                <c:pt idx="5303">
                  <c:v>0.13885</c:v>
                </c:pt>
                <c:pt idx="5304">
                  <c:v>0.16406000000000001</c:v>
                </c:pt>
                <c:pt idx="5305">
                  <c:v>0.17557</c:v>
                </c:pt>
                <c:pt idx="5306">
                  <c:v>0.16922999999999999</c:v>
                </c:pt>
                <c:pt idx="5307">
                  <c:v>0.16619999999999999</c:v>
                </c:pt>
                <c:pt idx="5308">
                  <c:v>0.18337999999999999</c:v>
                </c:pt>
                <c:pt idx="5309">
                  <c:v>0.21273</c:v>
                </c:pt>
                <c:pt idx="5310">
                  <c:v>0.23709</c:v>
                </c:pt>
                <c:pt idx="5311">
                  <c:v>0.25339</c:v>
                </c:pt>
                <c:pt idx="5312">
                  <c:v>0.26990999999999998</c:v>
                </c:pt>
                <c:pt idx="5313">
                  <c:v>0.29114000000000001</c:v>
                </c:pt>
                <c:pt idx="5314">
                  <c:v>0.31661</c:v>
                </c:pt>
                <c:pt idx="5315">
                  <c:v>0.34678999999999999</c:v>
                </c:pt>
                <c:pt idx="5316">
                  <c:v>0.37802000000000002</c:v>
                </c:pt>
                <c:pt idx="5317">
                  <c:v>0.39654</c:v>
                </c:pt>
                <c:pt idx="5318">
                  <c:v>0.38962000000000002</c:v>
                </c:pt>
                <c:pt idx="5319">
                  <c:v>0.36176999999999998</c:v>
                </c:pt>
                <c:pt idx="5320">
                  <c:v>0.33121</c:v>
                </c:pt>
                <c:pt idx="5321">
                  <c:v>0.31081999999999999</c:v>
                </c:pt>
                <c:pt idx="5322">
                  <c:v>0.29877999999999999</c:v>
                </c:pt>
                <c:pt idx="5323">
                  <c:v>0.28715000000000002</c:v>
                </c:pt>
                <c:pt idx="5324">
                  <c:v>0.27348</c:v>
                </c:pt>
                <c:pt idx="5325">
                  <c:v>0.26407999999999998</c:v>
                </c:pt>
                <c:pt idx="5326">
                  <c:v>0.26833000000000001</c:v>
                </c:pt>
                <c:pt idx="5327">
                  <c:v>0.28816000000000003</c:v>
                </c:pt>
                <c:pt idx="5328">
                  <c:v>0.31135000000000002</c:v>
                </c:pt>
                <c:pt idx="5329">
                  <c:v>0.31886999999999999</c:v>
                </c:pt>
                <c:pt idx="5330">
                  <c:v>0.30070999999999998</c:v>
                </c:pt>
                <c:pt idx="5331">
                  <c:v>0.26117000000000001</c:v>
                </c:pt>
                <c:pt idx="5332">
                  <c:v>0.21098</c:v>
                </c:pt>
                <c:pt idx="5333">
                  <c:v>0.16420999999999999</c:v>
                </c:pt>
                <c:pt idx="5334">
                  <c:v>0.14202000000000001</c:v>
                </c:pt>
                <c:pt idx="5335">
                  <c:v>0.16199</c:v>
                </c:pt>
                <c:pt idx="5336">
                  <c:v>0.21511</c:v>
                </c:pt>
                <c:pt idx="5337">
                  <c:v>0.26719999999999999</c:v>
                </c:pt>
                <c:pt idx="5338">
                  <c:v>0.29550999999999999</c:v>
                </c:pt>
                <c:pt idx="5339">
                  <c:v>0.31252000000000002</c:v>
                </c:pt>
                <c:pt idx="5340">
                  <c:v>0.34110000000000001</c:v>
                </c:pt>
                <c:pt idx="5341">
                  <c:v>0.37925999999999999</c:v>
                </c:pt>
                <c:pt idx="5342">
                  <c:v>0.40778999999999999</c:v>
                </c:pt>
                <c:pt idx="5343">
                  <c:v>0.42257</c:v>
                </c:pt>
                <c:pt idx="5344">
                  <c:v>0.43602000000000002</c:v>
                </c:pt>
                <c:pt idx="5345">
                  <c:v>0.44978000000000001</c:v>
                </c:pt>
                <c:pt idx="5346">
                  <c:v>0.44935999999999998</c:v>
                </c:pt>
                <c:pt idx="5347">
                  <c:v>0.42892999999999998</c:v>
                </c:pt>
                <c:pt idx="5348">
                  <c:v>0.40153</c:v>
                </c:pt>
                <c:pt idx="5349">
                  <c:v>0.37953999999999999</c:v>
                </c:pt>
                <c:pt idx="5350">
                  <c:v>0.36255999999999999</c:v>
                </c:pt>
                <c:pt idx="5351">
                  <c:v>0.35037000000000001</c:v>
                </c:pt>
                <c:pt idx="5352">
                  <c:v>0.34998000000000001</c:v>
                </c:pt>
                <c:pt idx="5353">
                  <c:v>0.36071999999999999</c:v>
                </c:pt>
                <c:pt idx="5354">
                  <c:v>0.36803999999999998</c:v>
                </c:pt>
                <c:pt idx="5355">
                  <c:v>0.36364000000000002</c:v>
                </c:pt>
                <c:pt idx="5356">
                  <c:v>0.35892000000000002</c:v>
                </c:pt>
                <c:pt idx="5357">
                  <c:v>0.36671999999999999</c:v>
                </c:pt>
                <c:pt idx="5358">
                  <c:v>0.38064999999999999</c:v>
                </c:pt>
                <c:pt idx="5359">
                  <c:v>0.38614999999999999</c:v>
                </c:pt>
                <c:pt idx="5360">
                  <c:v>0.38383</c:v>
                </c:pt>
                <c:pt idx="5361">
                  <c:v>0.38684000000000002</c:v>
                </c:pt>
                <c:pt idx="5362">
                  <c:v>0.39879999999999999</c:v>
                </c:pt>
                <c:pt idx="5363">
                  <c:v>0.40816000000000002</c:v>
                </c:pt>
                <c:pt idx="5364">
                  <c:v>0.40487000000000001</c:v>
                </c:pt>
                <c:pt idx="5365">
                  <c:v>0.39232</c:v>
                </c:pt>
                <c:pt idx="5366">
                  <c:v>0.38070999999999999</c:v>
                </c:pt>
                <c:pt idx="5367">
                  <c:v>0.37568000000000001</c:v>
                </c:pt>
                <c:pt idx="5368">
                  <c:v>0.3755</c:v>
                </c:pt>
                <c:pt idx="5369">
                  <c:v>0.37439</c:v>
                </c:pt>
                <c:pt idx="5370">
                  <c:v>0.36684</c:v>
                </c:pt>
                <c:pt idx="5371">
                  <c:v>0.35167999999999999</c:v>
                </c:pt>
                <c:pt idx="5372">
                  <c:v>0.33349000000000001</c:v>
                </c:pt>
                <c:pt idx="5373">
                  <c:v>0.31974000000000002</c:v>
                </c:pt>
                <c:pt idx="5374">
                  <c:v>0.31658999999999998</c:v>
                </c:pt>
                <c:pt idx="5375">
                  <c:v>0.32558999999999999</c:v>
                </c:pt>
                <c:pt idx="5376">
                  <c:v>0.34055999999999997</c:v>
                </c:pt>
                <c:pt idx="5377">
                  <c:v>0.34811999999999999</c:v>
                </c:pt>
                <c:pt idx="5378">
                  <c:v>0.33793000000000001</c:v>
                </c:pt>
                <c:pt idx="5379">
                  <c:v>0.31458000000000003</c:v>
                </c:pt>
                <c:pt idx="5380">
                  <c:v>0.29349999999999998</c:v>
                </c:pt>
                <c:pt idx="5381">
                  <c:v>0.28175</c:v>
                </c:pt>
                <c:pt idx="5382">
                  <c:v>0.26837</c:v>
                </c:pt>
                <c:pt idx="5383">
                  <c:v>0.23784</c:v>
                </c:pt>
                <c:pt idx="5384">
                  <c:v>0.18834999999999999</c:v>
                </c:pt>
                <c:pt idx="5385">
                  <c:v>0.13197999999999999</c:v>
                </c:pt>
                <c:pt idx="5386">
                  <c:v>8.1131999999999996E-2</c:v>
                </c:pt>
                <c:pt idx="5387">
                  <c:v>3.9942999999999999E-2</c:v>
                </c:pt>
                <c:pt idx="5388">
                  <c:v>6.9197E-3</c:v>
                </c:pt>
                <c:pt idx="5389">
                  <c:v>-1.8357999999999999E-2</c:v>
                </c:pt>
                <c:pt idx="5390">
                  <c:v>-3.0886E-2</c:v>
                </c:pt>
                <c:pt idx="5391">
                  <c:v>-2.2721999999999999E-2</c:v>
                </c:pt>
                <c:pt idx="5392">
                  <c:v>6.1939999999999999E-3</c:v>
                </c:pt>
                <c:pt idx="5393">
                  <c:v>4.0236000000000001E-2</c:v>
                </c:pt>
                <c:pt idx="5394">
                  <c:v>5.9089000000000003E-2</c:v>
                </c:pt>
                <c:pt idx="5395">
                  <c:v>5.9716999999999999E-2</c:v>
                </c:pt>
                <c:pt idx="5396">
                  <c:v>5.9744999999999999E-2</c:v>
                </c:pt>
                <c:pt idx="5397">
                  <c:v>7.4337E-2</c:v>
                </c:pt>
                <c:pt idx="5398">
                  <c:v>9.7355999999999998E-2</c:v>
                </c:pt>
                <c:pt idx="5399">
                  <c:v>0.11149000000000001</c:v>
                </c:pt>
                <c:pt idx="5400">
                  <c:v>0.10892</c:v>
                </c:pt>
                <c:pt idx="5401">
                  <c:v>9.3254000000000004E-2</c:v>
                </c:pt>
                <c:pt idx="5402">
                  <c:v>6.8220000000000003E-2</c:v>
                </c:pt>
                <c:pt idx="5403">
                  <c:v>3.7028999999999999E-2</c:v>
                </c:pt>
                <c:pt idx="5404">
                  <c:v>9.6448000000000002E-3</c:v>
                </c:pt>
                <c:pt idx="5405">
                  <c:v>-2.9439000000000002E-3</c:v>
                </c:pt>
                <c:pt idx="5406">
                  <c:v>-4.4412000000000002E-3</c:v>
                </c:pt>
                <c:pt idx="5407">
                  <c:v>-1.3272000000000001E-2</c:v>
                </c:pt>
                <c:pt idx="5408">
                  <c:v>-4.1945000000000003E-2</c:v>
                </c:pt>
                <c:pt idx="5409">
                  <c:v>-8.1853999999999996E-2</c:v>
                </c:pt>
                <c:pt idx="5410">
                  <c:v>-0.11264</c:v>
                </c:pt>
                <c:pt idx="5411">
                  <c:v>-0.12368</c:v>
                </c:pt>
                <c:pt idx="5412">
                  <c:v>-0.12374</c:v>
                </c:pt>
                <c:pt idx="5413">
                  <c:v>-0.13084999999999999</c:v>
                </c:pt>
                <c:pt idx="5414">
                  <c:v>-0.15298</c:v>
                </c:pt>
                <c:pt idx="5415">
                  <c:v>-0.17817</c:v>
                </c:pt>
                <c:pt idx="5416">
                  <c:v>-0.18506</c:v>
                </c:pt>
                <c:pt idx="5417">
                  <c:v>-0.16511999999999999</c:v>
                </c:pt>
                <c:pt idx="5418">
                  <c:v>-0.13186</c:v>
                </c:pt>
                <c:pt idx="5419">
                  <c:v>-0.10674</c:v>
                </c:pt>
                <c:pt idx="5420">
                  <c:v>-0.10045999999999999</c:v>
                </c:pt>
                <c:pt idx="5421">
                  <c:v>-0.11067</c:v>
                </c:pt>
                <c:pt idx="5422">
                  <c:v>-0.13066</c:v>
                </c:pt>
                <c:pt idx="5423">
                  <c:v>-0.15217</c:v>
                </c:pt>
                <c:pt idx="5424">
                  <c:v>-0.16558</c:v>
                </c:pt>
                <c:pt idx="5425">
                  <c:v>-0.16821</c:v>
                </c:pt>
                <c:pt idx="5426">
                  <c:v>-0.17007</c:v>
                </c:pt>
                <c:pt idx="5427">
                  <c:v>-0.17957999999999999</c:v>
                </c:pt>
                <c:pt idx="5428">
                  <c:v>-0.18451999999999999</c:v>
                </c:pt>
                <c:pt idx="5429">
                  <c:v>-0.16063</c:v>
                </c:pt>
                <c:pt idx="5430">
                  <c:v>-0.10294</c:v>
                </c:pt>
                <c:pt idx="5431">
                  <c:v>-3.6485999999999998E-2</c:v>
                </c:pt>
                <c:pt idx="5432">
                  <c:v>1.0596E-2</c:v>
                </c:pt>
                <c:pt idx="5433">
                  <c:v>3.3667999999999997E-2</c:v>
                </c:pt>
                <c:pt idx="5434">
                  <c:v>4.3468E-2</c:v>
                </c:pt>
                <c:pt idx="5435">
                  <c:v>4.2952999999999998E-2</c:v>
                </c:pt>
                <c:pt idx="5436">
                  <c:v>2.6925999999999999E-2</c:v>
                </c:pt>
                <c:pt idx="5437">
                  <c:v>1.9354999999999999E-4</c:v>
                </c:pt>
                <c:pt idx="5438">
                  <c:v>-1.9279000000000001E-2</c:v>
                </c:pt>
                <c:pt idx="5439">
                  <c:v>-1.7831E-2</c:v>
                </c:pt>
                <c:pt idx="5440">
                  <c:v>3.2820000000000002E-3</c:v>
                </c:pt>
                <c:pt idx="5441">
                  <c:v>3.6101000000000001E-2</c:v>
                </c:pt>
                <c:pt idx="5442">
                  <c:v>7.3390999999999998E-2</c:v>
                </c:pt>
                <c:pt idx="5443">
                  <c:v>0.10324999999999999</c:v>
                </c:pt>
                <c:pt idx="5444">
                  <c:v>0.10804999999999999</c:v>
                </c:pt>
                <c:pt idx="5445">
                  <c:v>8.0387E-2</c:v>
                </c:pt>
                <c:pt idx="5446">
                  <c:v>3.6028999999999999E-2</c:v>
                </c:pt>
                <c:pt idx="5447">
                  <c:v>5.7045999999999996E-4</c:v>
                </c:pt>
                <c:pt idx="5448">
                  <c:v>-1.5866999999999999E-2</c:v>
                </c:pt>
                <c:pt idx="5449">
                  <c:v>-2.1949E-2</c:v>
                </c:pt>
                <c:pt idx="5450">
                  <c:v>-2.4358000000000001E-2</c:v>
                </c:pt>
                <c:pt idx="5451">
                  <c:v>-1.6629999999999999E-2</c:v>
                </c:pt>
                <c:pt idx="5452">
                  <c:v>5.2998999999999998E-3</c:v>
                </c:pt>
                <c:pt idx="5453">
                  <c:v>2.7762999999999999E-2</c:v>
                </c:pt>
                <c:pt idx="5454">
                  <c:v>3.3099000000000003E-2</c:v>
                </c:pt>
                <c:pt idx="5455">
                  <c:v>2.5668E-2</c:v>
                </c:pt>
                <c:pt idx="5456">
                  <c:v>2.9758E-2</c:v>
                </c:pt>
                <c:pt idx="5457">
                  <c:v>5.6826000000000002E-2</c:v>
                </c:pt>
                <c:pt idx="5458">
                  <c:v>8.5351999999999997E-2</c:v>
                </c:pt>
                <c:pt idx="5459">
                  <c:v>8.2644999999999996E-2</c:v>
                </c:pt>
                <c:pt idx="5460">
                  <c:v>4.2465000000000003E-2</c:v>
                </c:pt>
                <c:pt idx="5461">
                  <c:v>-7.6168E-3</c:v>
                </c:pt>
                <c:pt idx="5462">
                  <c:v>-3.5018000000000001E-2</c:v>
                </c:pt>
                <c:pt idx="5463">
                  <c:v>-3.0473E-2</c:v>
                </c:pt>
                <c:pt idx="5464">
                  <c:v>-7.6352E-3</c:v>
                </c:pt>
                <c:pt idx="5465">
                  <c:v>1.5649E-2</c:v>
                </c:pt>
                <c:pt idx="5466">
                  <c:v>2.8986000000000001E-2</c:v>
                </c:pt>
                <c:pt idx="5467">
                  <c:v>2.7816E-2</c:v>
                </c:pt>
                <c:pt idx="5468">
                  <c:v>1.0541E-2</c:v>
                </c:pt>
                <c:pt idx="5469">
                  <c:v>-1.9198E-2</c:v>
                </c:pt>
                <c:pt idx="5470">
                  <c:v>-5.1769999999999997E-2</c:v>
                </c:pt>
                <c:pt idx="5471">
                  <c:v>-7.7385999999999996E-2</c:v>
                </c:pt>
                <c:pt idx="5472">
                  <c:v>-9.2532000000000003E-2</c:v>
                </c:pt>
                <c:pt idx="5473">
                  <c:v>-9.9761000000000002E-2</c:v>
                </c:pt>
                <c:pt idx="5474">
                  <c:v>-0.10331</c:v>
                </c:pt>
                <c:pt idx="5475">
                  <c:v>-0.10722</c:v>
                </c:pt>
                <c:pt idx="5476">
                  <c:v>-0.11537</c:v>
                </c:pt>
                <c:pt idx="5477">
                  <c:v>-0.12901000000000001</c:v>
                </c:pt>
                <c:pt idx="5478">
                  <c:v>-0.14435999999999999</c:v>
                </c:pt>
                <c:pt idx="5479">
                  <c:v>-0.15695000000000001</c:v>
                </c:pt>
                <c:pt idx="5480">
                  <c:v>-0.16889000000000001</c:v>
                </c:pt>
                <c:pt idx="5481">
                  <c:v>-0.18651000000000001</c:v>
                </c:pt>
                <c:pt idx="5482">
                  <c:v>-0.20899999999999999</c:v>
                </c:pt>
                <c:pt idx="5483">
                  <c:v>-0.22555</c:v>
                </c:pt>
                <c:pt idx="5484">
                  <c:v>-0.22766</c:v>
                </c:pt>
                <c:pt idx="5485">
                  <c:v>-0.21845000000000001</c:v>
                </c:pt>
                <c:pt idx="5486">
                  <c:v>-0.20316999999999999</c:v>
                </c:pt>
                <c:pt idx="5487">
                  <c:v>-0.17693</c:v>
                </c:pt>
                <c:pt idx="5488">
                  <c:v>-0.13258</c:v>
                </c:pt>
                <c:pt idx="5489">
                  <c:v>-7.8783000000000006E-2</c:v>
                </c:pt>
                <c:pt idx="5490">
                  <c:v>-3.7873999999999998E-2</c:v>
                </c:pt>
                <c:pt idx="5491">
                  <c:v>-2.2481000000000001E-2</c:v>
                </c:pt>
                <c:pt idx="5492">
                  <c:v>-2.3296999999999998E-2</c:v>
                </c:pt>
                <c:pt idx="5493">
                  <c:v>-2.3299E-2</c:v>
                </c:pt>
                <c:pt idx="5494">
                  <c:v>-1.5474E-2</c:v>
                </c:pt>
                <c:pt idx="5495">
                  <c:v>-2.9591000000000001E-3</c:v>
                </c:pt>
                <c:pt idx="5496">
                  <c:v>8.4160999999999993E-3</c:v>
                </c:pt>
                <c:pt idx="5497">
                  <c:v>1.1636000000000001E-2</c:v>
                </c:pt>
                <c:pt idx="5498">
                  <c:v>2.1849999999999999E-3</c:v>
                </c:pt>
                <c:pt idx="5499">
                  <c:v>-1.1341E-2</c:v>
                </c:pt>
                <c:pt idx="5500">
                  <c:v>-9.1305999999999991E-3</c:v>
                </c:pt>
                <c:pt idx="5501">
                  <c:v>1.6284E-2</c:v>
                </c:pt>
                <c:pt idx="5502">
                  <c:v>4.5404E-2</c:v>
                </c:pt>
                <c:pt idx="5503">
                  <c:v>5.4191999999999997E-2</c:v>
                </c:pt>
                <c:pt idx="5504">
                  <c:v>4.6598000000000001E-2</c:v>
                </c:pt>
                <c:pt idx="5505">
                  <c:v>4.8524999999999999E-2</c:v>
                </c:pt>
                <c:pt idx="5506">
                  <c:v>6.9144999999999998E-2</c:v>
                </c:pt>
                <c:pt idx="5507">
                  <c:v>8.5859000000000005E-2</c:v>
                </c:pt>
                <c:pt idx="5508">
                  <c:v>7.5689000000000006E-2</c:v>
                </c:pt>
                <c:pt idx="5509">
                  <c:v>4.8406999999999999E-2</c:v>
                </c:pt>
                <c:pt idx="5510">
                  <c:v>3.5737999999999999E-2</c:v>
                </c:pt>
                <c:pt idx="5511">
                  <c:v>5.3377000000000001E-2</c:v>
                </c:pt>
                <c:pt idx="5512">
                  <c:v>8.5817000000000004E-2</c:v>
                </c:pt>
                <c:pt idx="5513">
                  <c:v>0.10841000000000001</c:v>
                </c:pt>
                <c:pt idx="5514">
                  <c:v>0.11456</c:v>
                </c:pt>
                <c:pt idx="5515">
                  <c:v>0.11703</c:v>
                </c:pt>
                <c:pt idx="5516">
                  <c:v>0.12858</c:v>
                </c:pt>
                <c:pt idx="5517">
                  <c:v>0.14857000000000001</c:v>
                </c:pt>
                <c:pt idx="5518">
                  <c:v>0.16903000000000001</c:v>
                </c:pt>
                <c:pt idx="5519">
                  <c:v>0.18753</c:v>
                </c:pt>
                <c:pt idx="5520">
                  <c:v>0.20763999999999999</c:v>
                </c:pt>
                <c:pt idx="5521">
                  <c:v>0.22897999999999999</c:v>
                </c:pt>
                <c:pt idx="5522">
                  <c:v>0.24523</c:v>
                </c:pt>
                <c:pt idx="5523">
                  <c:v>0.25362000000000001</c:v>
                </c:pt>
                <c:pt idx="5524">
                  <c:v>0.25792999999999999</c:v>
                </c:pt>
                <c:pt idx="5525">
                  <c:v>0.25744</c:v>
                </c:pt>
                <c:pt idx="5526">
                  <c:v>0.24328</c:v>
                </c:pt>
                <c:pt idx="5527">
                  <c:v>0.21532000000000001</c:v>
                </c:pt>
                <c:pt idx="5528">
                  <c:v>0.19312000000000001</c:v>
                </c:pt>
                <c:pt idx="5529">
                  <c:v>0.19492000000000001</c:v>
                </c:pt>
                <c:pt idx="5530">
                  <c:v>0.21010000000000001</c:v>
                </c:pt>
                <c:pt idx="5531">
                  <c:v>0.21060999999999999</c:v>
                </c:pt>
                <c:pt idx="5532">
                  <c:v>0.19020000000000001</c:v>
                </c:pt>
                <c:pt idx="5533">
                  <c:v>0.17385999999999999</c:v>
                </c:pt>
                <c:pt idx="5534">
                  <c:v>0.18262</c:v>
                </c:pt>
                <c:pt idx="5535">
                  <c:v>0.20637</c:v>
                </c:pt>
                <c:pt idx="5536">
                  <c:v>0.22206000000000001</c:v>
                </c:pt>
                <c:pt idx="5537">
                  <c:v>0.22406999999999999</c:v>
                </c:pt>
                <c:pt idx="5538">
                  <c:v>0.22273999999999999</c:v>
                </c:pt>
                <c:pt idx="5539">
                  <c:v>0.22251000000000001</c:v>
                </c:pt>
                <c:pt idx="5540">
                  <c:v>0.21698000000000001</c:v>
                </c:pt>
                <c:pt idx="5541">
                  <c:v>0.20000999999999999</c:v>
                </c:pt>
                <c:pt idx="5542">
                  <c:v>0.16833000000000001</c:v>
                </c:pt>
                <c:pt idx="5543">
                  <c:v>0.1173</c:v>
                </c:pt>
                <c:pt idx="5544">
                  <c:v>4.7483999999999998E-2</c:v>
                </c:pt>
                <c:pt idx="5545">
                  <c:v>-2.6239999999999999E-2</c:v>
                </c:pt>
                <c:pt idx="5546">
                  <c:v>-8.4164000000000003E-2</c:v>
                </c:pt>
                <c:pt idx="5547">
                  <c:v>-0.12015000000000001</c:v>
                </c:pt>
                <c:pt idx="5548">
                  <c:v>-0.14091000000000001</c:v>
                </c:pt>
                <c:pt idx="5549">
                  <c:v>-0.14959</c:v>
                </c:pt>
                <c:pt idx="5550">
                  <c:v>-0.14273</c:v>
                </c:pt>
                <c:pt idx="5551">
                  <c:v>-0.12297</c:v>
                </c:pt>
                <c:pt idx="5552">
                  <c:v>-0.10127</c:v>
                </c:pt>
                <c:pt idx="5553">
                  <c:v>-8.3513000000000004E-2</c:v>
                </c:pt>
                <c:pt idx="5554">
                  <c:v>-6.7312999999999998E-2</c:v>
                </c:pt>
                <c:pt idx="5555">
                  <c:v>-5.5835000000000003E-2</c:v>
                </c:pt>
                <c:pt idx="5556">
                  <c:v>-6.0990999999999997E-2</c:v>
                </c:pt>
                <c:pt idx="5557">
                  <c:v>-8.4689E-2</c:v>
                </c:pt>
                <c:pt idx="5558">
                  <c:v>-0.10884000000000001</c:v>
                </c:pt>
                <c:pt idx="5559">
                  <c:v>-0.11600000000000001</c:v>
                </c:pt>
                <c:pt idx="5560">
                  <c:v>-0.11216</c:v>
                </c:pt>
                <c:pt idx="5561">
                  <c:v>-0.11545999999999999</c:v>
                </c:pt>
                <c:pt idx="5562">
                  <c:v>-0.12748000000000001</c:v>
                </c:pt>
                <c:pt idx="5563">
                  <c:v>-0.13245999999999999</c:v>
                </c:pt>
                <c:pt idx="5564">
                  <c:v>-0.12623999999999999</c:v>
                </c:pt>
                <c:pt idx="5565">
                  <c:v>-0.12828999999999999</c:v>
                </c:pt>
                <c:pt idx="5566">
                  <c:v>-0.15409999999999999</c:v>
                </c:pt>
                <c:pt idx="5567">
                  <c:v>-0.18726999999999999</c:v>
                </c:pt>
                <c:pt idx="5568">
                  <c:v>-0.19453000000000001</c:v>
                </c:pt>
                <c:pt idx="5569">
                  <c:v>-0.16555</c:v>
                </c:pt>
                <c:pt idx="5570">
                  <c:v>-0.12385</c:v>
                </c:pt>
                <c:pt idx="5571">
                  <c:v>-9.7268999999999994E-2</c:v>
                </c:pt>
                <c:pt idx="5572">
                  <c:v>-9.1297000000000003E-2</c:v>
                </c:pt>
                <c:pt idx="5573">
                  <c:v>-9.4947000000000004E-2</c:v>
                </c:pt>
                <c:pt idx="5574">
                  <c:v>-9.7211000000000006E-2</c:v>
                </c:pt>
                <c:pt idx="5575">
                  <c:v>-8.6430000000000007E-2</c:v>
                </c:pt>
                <c:pt idx="5576">
                  <c:v>-4.7167000000000001E-2</c:v>
                </c:pt>
                <c:pt idx="5577">
                  <c:v>2.2745000000000001E-2</c:v>
                </c:pt>
                <c:pt idx="5578">
                  <c:v>9.6508999999999998E-2</c:v>
                </c:pt>
                <c:pt idx="5579">
                  <c:v>0.13977000000000001</c:v>
                </c:pt>
                <c:pt idx="5580">
                  <c:v>0.15060000000000001</c:v>
                </c:pt>
                <c:pt idx="5581">
                  <c:v>0.16156000000000001</c:v>
                </c:pt>
                <c:pt idx="5582">
                  <c:v>0.19681999999999999</c:v>
                </c:pt>
                <c:pt idx="5583">
                  <c:v>0.24353</c:v>
                </c:pt>
                <c:pt idx="5584">
                  <c:v>0.27517999999999998</c:v>
                </c:pt>
                <c:pt idx="5585">
                  <c:v>0.28806999999999999</c:v>
                </c:pt>
                <c:pt idx="5586">
                  <c:v>0.29925000000000002</c:v>
                </c:pt>
                <c:pt idx="5587">
                  <c:v>0.31646000000000002</c:v>
                </c:pt>
                <c:pt idx="5588">
                  <c:v>0.32706000000000002</c:v>
                </c:pt>
                <c:pt idx="5589">
                  <c:v>0.31738</c:v>
                </c:pt>
                <c:pt idx="5590">
                  <c:v>0.29228999999999999</c:v>
                </c:pt>
                <c:pt idx="5591">
                  <c:v>0.27279999999999999</c:v>
                </c:pt>
                <c:pt idx="5592">
                  <c:v>0.27700999999999998</c:v>
                </c:pt>
                <c:pt idx="5593">
                  <c:v>0.30116999999999999</c:v>
                </c:pt>
                <c:pt idx="5594">
                  <c:v>0.31796999999999997</c:v>
                </c:pt>
                <c:pt idx="5595">
                  <c:v>0.30164999999999997</c:v>
                </c:pt>
                <c:pt idx="5596">
                  <c:v>0.26001999999999997</c:v>
                </c:pt>
                <c:pt idx="5597">
                  <c:v>0.23263</c:v>
                </c:pt>
                <c:pt idx="5598">
                  <c:v>0.24776999999999999</c:v>
                </c:pt>
                <c:pt idx="5599">
                  <c:v>0.29000999999999999</c:v>
                </c:pt>
                <c:pt idx="5600">
                  <c:v>0.32194</c:v>
                </c:pt>
                <c:pt idx="5601">
                  <c:v>0.33066000000000001</c:v>
                </c:pt>
                <c:pt idx="5602">
                  <c:v>0.33606000000000003</c:v>
                </c:pt>
                <c:pt idx="5603">
                  <c:v>0.35669000000000001</c:v>
                </c:pt>
                <c:pt idx="5604">
                  <c:v>0.38662999999999997</c:v>
                </c:pt>
                <c:pt idx="5605">
                  <c:v>0.41069</c:v>
                </c:pt>
                <c:pt idx="5606">
                  <c:v>0.42652000000000001</c:v>
                </c:pt>
                <c:pt idx="5607">
                  <c:v>0.44238</c:v>
                </c:pt>
                <c:pt idx="5608">
                  <c:v>0.46265000000000001</c:v>
                </c:pt>
                <c:pt idx="5609">
                  <c:v>0.48518</c:v>
                </c:pt>
                <c:pt idx="5610">
                  <c:v>0.50731999999999999</c:v>
                </c:pt>
                <c:pt idx="5611">
                  <c:v>0.52644000000000002</c:v>
                </c:pt>
                <c:pt idx="5612">
                  <c:v>0.53800000000000003</c:v>
                </c:pt>
                <c:pt idx="5613">
                  <c:v>0.54005000000000003</c:v>
                </c:pt>
                <c:pt idx="5614">
                  <c:v>0.53835999999999995</c:v>
                </c:pt>
                <c:pt idx="5615">
                  <c:v>0.54186000000000001</c:v>
                </c:pt>
                <c:pt idx="5616">
                  <c:v>0.55418000000000001</c:v>
                </c:pt>
                <c:pt idx="5617">
                  <c:v>0.57387999999999995</c:v>
                </c:pt>
                <c:pt idx="5618">
                  <c:v>0.60133999999999999</c:v>
                </c:pt>
                <c:pt idx="5619">
                  <c:v>0.63785999999999998</c:v>
                </c:pt>
                <c:pt idx="5620">
                  <c:v>0.67530999999999997</c:v>
                </c:pt>
                <c:pt idx="5621">
                  <c:v>0.69459000000000004</c:v>
                </c:pt>
                <c:pt idx="5622">
                  <c:v>0.68342999999999998</c:v>
                </c:pt>
                <c:pt idx="5623">
                  <c:v>0.65393999999999997</c:v>
                </c:pt>
                <c:pt idx="5624">
                  <c:v>0.63090999999999997</c:v>
                </c:pt>
                <c:pt idx="5625">
                  <c:v>0.61921999999999999</c:v>
                </c:pt>
                <c:pt idx="5626">
                  <c:v>0.59567000000000003</c:v>
                </c:pt>
                <c:pt idx="5627">
                  <c:v>0.54425000000000001</c:v>
                </c:pt>
                <c:pt idx="5628">
                  <c:v>0.48759999999999998</c:v>
                </c:pt>
                <c:pt idx="5629">
                  <c:v>0.46381</c:v>
                </c:pt>
                <c:pt idx="5630">
                  <c:v>0.47593000000000002</c:v>
                </c:pt>
                <c:pt idx="5631">
                  <c:v>0.48866999999999999</c:v>
                </c:pt>
                <c:pt idx="5632">
                  <c:v>0.4798</c:v>
                </c:pt>
                <c:pt idx="5633">
                  <c:v>0.46914</c:v>
                </c:pt>
                <c:pt idx="5634">
                  <c:v>0.48150999999999999</c:v>
                </c:pt>
                <c:pt idx="5635">
                  <c:v>0.50371999999999995</c:v>
                </c:pt>
                <c:pt idx="5636">
                  <c:v>0.50424999999999998</c:v>
                </c:pt>
                <c:pt idx="5637">
                  <c:v>0.48321999999999998</c:v>
                </c:pt>
                <c:pt idx="5638">
                  <c:v>0.47276000000000001</c:v>
                </c:pt>
                <c:pt idx="5639">
                  <c:v>0.48784</c:v>
                </c:pt>
                <c:pt idx="5640">
                  <c:v>0.50409999999999999</c:v>
                </c:pt>
                <c:pt idx="5641">
                  <c:v>0.49370999999999998</c:v>
                </c:pt>
                <c:pt idx="5642">
                  <c:v>0.46274999999999999</c:v>
                </c:pt>
                <c:pt idx="5643">
                  <c:v>0.43869000000000002</c:v>
                </c:pt>
                <c:pt idx="5644">
                  <c:v>0.43345</c:v>
                </c:pt>
                <c:pt idx="5645">
                  <c:v>0.43292000000000003</c:v>
                </c:pt>
                <c:pt idx="5646">
                  <c:v>0.41721000000000003</c:v>
                </c:pt>
                <c:pt idx="5647">
                  <c:v>0.37890000000000001</c:v>
                </c:pt>
                <c:pt idx="5648">
                  <c:v>0.32407999999999998</c:v>
                </c:pt>
                <c:pt idx="5649">
                  <c:v>0.26588000000000001</c:v>
                </c:pt>
                <c:pt idx="5650">
                  <c:v>0.21903</c:v>
                </c:pt>
                <c:pt idx="5651">
                  <c:v>0.19425000000000001</c:v>
                </c:pt>
                <c:pt idx="5652">
                  <c:v>0.19361999999999999</c:v>
                </c:pt>
                <c:pt idx="5653">
                  <c:v>0.21023</c:v>
                </c:pt>
                <c:pt idx="5654">
                  <c:v>0.23072999999999999</c:v>
                </c:pt>
                <c:pt idx="5655">
                  <c:v>0.23895</c:v>
                </c:pt>
                <c:pt idx="5656">
                  <c:v>0.22339999999999999</c:v>
                </c:pt>
                <c:pt idx="5657">
                  <c:v>0.18761</c:v>
                </c:pt>
                <c:pt idx="5658">
                  <c:v>0.15214</c:v>
                </c:pt>
                <c:pt idx="5659">
                  <c:v>0.13999</c:v>
                </c:pt>
                <c:pt idx="5660">
                  <c:v>0.15658</c:v>
                </c:pt>
                <c:pt idx="5661">
                  <c:v>0.18529000000000001</c:v>
                </c:pt>
                <c:pt idx="5662">
                  <c:v>0.20397999999999999</c:v>
                </c:pt>
                <c:pt idx="5663">
                  <c:v>0.20337</c:v>
                </c:pt>
                <c:pt idx="5664">
                  <c:v>0.18717</c:v>
                </c:pt>
                <c:pt idx="5665">
                  <c:v>0.15866</c:v>
                </c:pt>
                <c:pt idx="5666">
                  <c:v>0.11604</c:v>
                </c:pt>
                <c:pt idx="5667">
                  <c:v>6.2701000000000007E-2</c:v>
                </c:pt>
                <c:pt idx="5668">
                  <c:v>1.272E-2</c:v>
                </c:pt>
                <c:pt idx="5669">
                  <c:v>-2.1453E-2</c:v>
                </c:pt>
                <c:pt idx="5670">
                  <c:v>-4.1585999999999998E-2</c:v>
                </c:pt>
                <c:pt idx="5671">
                  <c:v>-5.5641999999999997E-2</c:v>
                </c:pt>
                <c:pt idx="5672">
                  <c:v>-6.2052999999999997E-2</c:v>
                </c:pt>
                <c:pt idx="5673">
                  <c:v>-5.4058000000000002E-2</c:v>
                </c:pt>
                <c:pt idx="5674">
                  <c:v>-3.8615999999999998E-2</c:v>
                </c:pt>
                <c:pt idx="5675">
                  <c:v>-3.6823000000000002E-2</c:v>
                </c:pt>
                <c:pt idx="5676">
                  <c:v>-6.0326999999999999E-2</c:v>
                </c:pt>
                <c:pt idx="5677">
                  <c:v>-9.7781999999999994E-2</c:v>
                </c:pt>
                <c:pt idx="5678">
                  <c:v>-0.13136</c:v>
                </c:pt>
                <c:pt idx="5679">
                  <c:v>-0.15828999999999999</c:v>
                </c:pt>
                <c:pt idx="5680">
                  <c:v>-0.18840000000000001</c:v>
                </c:pt>
                <c:pt idx="5681">
                  <c:v>-0.22659000000000001</c:v>
                </c:pt>
                <c:pt idx="5682">
                  <c:v>-0.26639000000000002</c:v>
                </c:pt>
                <c:pt idx="5683">
                  <c:v>-0.29832999999999998</c:v>
                </c:pt>
                <c:pt idx="5684">
                  <c:v>-0.31902000000000003</c:v>
                </c:pt>
                <c:pt idx="5685">
                  <c:v>-0.33311000000000002</c:v>
                </c:pt>
                <c:pt idx="5686">
                  <c:v>-0.34860999999999998</c:v>
                </c:pt>
                <c:pt idx="5687">
                  <c:v>-0.36754999999999999</c:v>
                </c:pt>
                <c:pt idx="5688">
                  <c:v>-0.38146000000000002</c:v>
                </c:pt>
                <c:pt idx="5689">
                  <c:v>-0.38202999999999998</c:v>
                </c:pt>
                <c:pt idx="5690">
                  <c:v>-0.37586000000000003</c:v>
                </c:pt>
                <c:pt idx="5691">
                  <c:v>-0.37802000000000002</c:v>
                </c:pt>
                <c:pt idx="5692">
                  <c:v>-0.38806000000000002</c:v>
                </c:pt>
                <c:pt idx="5693">
                  <c:v>-0.38489000000000001</c:v>
                </c:pt>
                <c:pt idx="5694">
                  <c:v>-0.35335</c:v>
                </c:pt>
                <c:pt idx="5695">
                  <c:v>-0.30510999999999999</c:v>
                </c:pt>
                <c:pt idx="5696">
                  <c:v>-0.26236999999999999</c:v>
                </c:pt>
                <c:pt idx="5697">
                  <c:v>-0.22936999999999999</c:v>
                </c:pt>
                <c:pt idx="5698">
                  <c:v>-0.19367000000000001</c:v>
                </c:pt>
                <c:pt idx="5699">
                  <c:v>-0.15101000000000001</c:v>
                </c:pt>
                <c:pt idx="5700">
                  <c:v>-0.11458</c:v>
                </c:pt>
                <c:pt idx="5701">
                  <c:v>-9.9460999999999994E-2</c:v>
                </c:pt>
                <c:pt idx="5702">
                  <c:v>-0.10851</c:v>
                </c:pt>
                <c:pt idx="5703">
                  <c:v>-0.13441</c:v>
                </c:pt>
                <c:pt idx="5704">
                  <c:v>-0.16633999999999999</c:v>
                </c:pt>
                <c:pt idx="5705">
                  <c:v>-0.19334999999999999</c:v>
                </c:pt>
                <c:pt idx="5706">
                  <c:v>-0.20913000000000001</c:v>
                </c:pt>
                <c:pt idx="5707">
                  <c:v>-0.21676999999999999</c:v>
                </c:pt>
                <c:pt idx="5708">
                  <c:v>-0.22417999999999999</c:v>
                </c:pt>
                <c:pt idx="5709">
                  <c:v>-0.23483000000000001</c:v>
                </c:pt>
                <c:pt idx="5710">
                  <c:v>-0.24782999999999999</c:v>
                </c:pt>
                <c:pt idx="5711">
                  <c:v>-0.26471</c:v>
                </c:pt>
                <c:pt idx="5712">
                  <c:v>-0.2878</c:v>
                </c:pt>
                <c:pt idx="5713">
                  <c:v>-0.31128</c:v>
                </c:pt>
                <c:pt idx="5714">
                  <c:v>-0.32333000000000001</c:v>
                </c:pt>
                <c:pt idx="5715">
                  <c:v>-0.32072000000000001</c:v>
                </c:pt>
                <c:pt idx="5716">
                  <c:v>-0.31369000000000002</c:v>
                </c:pt>
                <c:pt idx="5717">
                  <c:v>-0.31091000000000002</c:v>
                </c:pt>
                <c:pt idx="5718">
                  <c:v>-0.30698999999999999</c:v>
                </c:pt>
                <c:pt idx="5719">
                  <c:v>-0.29391</c:v>
                </c:pt>
                <c:pt idx="5720">
                  <c:v>-0.28125</c:v>
                </c:pt>
                <c:pt idx="5721">
                  <c:v>-0.29159000000000002</c:v>
                </c:pt>
                <c:pt idx="5722">
                  <c:v>-0.33039000000000002</c:v>
                </c:pt>
                <c:pt idx="5723">
                  <c:v>-0.37001000000000001</c:v>
                </c:pt>
                <c:pt idx="5724">
                  <c:v>-0.37642999999999999</c:v>
                </c:pt>
                <c:pt idx="5725">
                  <c:v>-0.35081000000000001</c:v>
                </c:pt>
                <c:pt idx="5726">
                  <c:v>-0.33156999999999998</c:v>
                </c:pt>
                <c:pt idx="5727">
                  <c:v>-0.34942000000000001</c:v>
                </c:pt>
                <c:pt idx="5728">
                  <c:v>-0.39095000000000002</c:v>
                </c:pt>
                <c:pt idx="5729">
                  <c:v>-0.41759000000000002</c:v>
                </c:pt>
                <c:pt idx="5730">
                  <c:v>-0.41361999999999999</c:v>
                </c:pt>
                <c:pt idx="5731">
                  <c:v>-0.39989999999999998</c:v>
                </c:pt>
                <c:pt idx="5732">
                  <c:v>-0.40100000000000002</c:v>
                </c:pt>
                <c:pt idx="5733">
                  <c:v>-0.41537000000000002</c:v>
                </c:pt>
                <c:pt idx="5734">
                  <c:v>-0.42520000000000002</c:v>
                </c:pt>
                <c:pt idx="5735">
                  <c:v>-0.42330000000000001</c:v>
                </c:pt>
                <c:pt idx="5736">
                  <c:v>-0.41893000000000002</c:v>
                </c:pt>
                <c:pt idx="5737">
                  <c:v>-0.42392000000000002</c:v>
                </c:pt>
                <c:pt idx="5738">
                  <c:v>-0.44289000000000001</c:v>
                </c:pt>
                <c:pt idx="5739">
                  <c:v>-0.47209000000000001</c:v>
                </c:pt>
                <c:pt idx="5740">
                  <c:v>-0.49697999999999998</c:v>
                </c:pt>
                <c:pt idx="5741">
                  <c:v>-0.49487999999999999</c:v>
                </c:pt>
                <c:pt idx="5742">
                  <c:v>-0.45477000000000001</c:v>
                </c:pt>
                <c:pt idx="5743">
                  <c:v>-0.39763999999999999</c:v>
                </c:pt>
                <c:pt idx="5744">
                  <c:v>-0.36498999999999998</c:v>
                </c:pt>
                <c:pt idx="5745">
                  <c:v>-0.37827</c:v>
                </c:pt>
                <c:pt idx="5746">
                  <c:v>-0.41544999999999999</c:v>
                </c:pt>
                <c:pt idx="5747">
                  <c:v>-0.43618000000000001</c:v>
                </c:pt>
                <c:pt idx="5748">
                  <c:v>-0.42546</c:v>
                </c:pt>
                <c:pt idx="5749">
                  <c:v>-0.40211000000000002</c:v>
                </c:pt>
                <c:pt idx="5750">
                  <c:v>-0.38605</c:v>
                </c:pt>
                <c:pt idx="5751">
                  <c:v>-0.373</c:v>
                </c:pt>
                <c:pt idx="5752">
                  <c:v>-0.35016000000000003</c:v>
                </c:pt>
                <c:pt idx="5753">
                  <c:v>-0.32386999999999999</c:v>
                </c:pt>
                <c:pt idx="5754">
                  <c:v>-0.31384000000000001</c:v>
                </c:pt>
                <c:pt idx="5755">
                  <c:v>-0.32235000000000003</c:v>
                </c:pt>
                <c:pt idx="5756">
                  <c:v>-0.32812000000000002</c:v>
                </c:pt>
                <c:pt idx="5757">
                  <c:v>-0.3165</c:v>
                </c:pt>
                <c:pt idx="5758">
                  <c:v>-0.30012</c:v>
                </c:pt>
                <c:pt idx="5759">
                  <c:v>-0.29873</c:v>
                </c:pt>
                <c:pt idx="5760">
                  <c:v>-0.31137999999999999</c:v>
                </c:pt>
                <c:pt idx="5761">
                  <c:v>-0.32358999999999999</c:v>
                </c:pt>
                <c:pt idx="5762">
                  <c:v>-0.33277000000000001</c:v>
                </c:pt>
                <c:pt idx="5763">
                  <c:v>-0.34720000000000001</c:v>
                </c:pt>
                <c:pt idx="5764">
                  <c:v>-0.36205999999999999</c:v>
                </c:pt>
                <c:pt idx="5765">
                  <c:v>-0.35704999999999998</c:v>
                </c:pt>
                <c:pt idx="5766">
                  <c:v>-0.32484000000000002</c:v>
                </c:pt>
                <c:pt idx="5767">
                  <c:v>-0.28731000000000001</c:v>
                </c:pt>
                <c:pt idx="5768">
                  <c:v>-0.27345000000000003</c:v>
                </c:pt>
                <c:pt idx="5769">
                  <c:v>-0.28871000000000002</c:v>
                </c:pt>
                <c:pt idx="5770">
                  <c:v>-0.31429000000000001</c:v>
                </c:pt>
                <c:pt idx="5771">
                  <c:v>-0.33093</c:v>
                </c:pt>
                <c:pt idx="5772">
                  <c:v>-0.33502999999999999</c:v>
                </c:pt>
                <c:pt idx="5773">
                  <c:v>-0.33356000000000002</c:v>
                </c:pt>
                <c:pt idx="5774">
                  <c:v>-0.33073000000000002</c:v>
                </c:pt>
                <c:pt idx="5775">
                  <c:v>-0.32174000000000003</c:v>
                </c:pt>
                <c:pt idx="5776">
                  <c:v>-0.29779</c:v>
                </c:pt>
                <c:pt idx="5777">
                  <c:v>-0.25579000000000002</c:v>
                </c:pt>
                <c:pt idx="5778">
                  <c:v>-0.20185</c:v>
                </c:pt>
                <c:pt idx="5779">
                  <c:v>-0.14516999999999999</c:v>
                </c:pt>
                <c:pt idx="5780">
                  <c:v>-9.2853000000000005E-2</c:v>
                </c:pt>
                <c:pt idx="5781">
                  <c:v>-5.3441000000000002E-2</c:v>
                </c:pt>
                <c:pt idx="5782">
                  <c:v>-3.8830999999999997E-2</c:v>
                </c:pt>
                <c:pt idx="5783">
                  <c:v>-5.3302000000000002E-2</c:v>
                </c:pt>
                <c:pt idx="5784">
                  <c:v>-8.2684999999999995E-2</c:v>
                </c:pt>
                <c:pt idx="5785">
                  <c:v>-0.10382</c:v>
                </c:pt>
                <c:pt idx="5786">
                  <c:v>-0.10534</c:v>
                </c:pt>
                <c:pt idx="5787">
                  <c:v>-9.2022000000000007E-2</c:v>
                </c:pt>
                <c:pt idx="5788">
                  <c:v>-7.0885000000000004E-2</c:v>
                </c:pt>
                <c:pt idx="5789">
                  <c:v>-4.4386000000000002E-2</c:v>
                </c:pt>
                <c:pt idx="5790">
                  <c:v>-1.7878000000000002E-2</c:v>
                </c:pt>
                <c:pt idx="5791" formatCode="0.00E+00">
                  <c:v>-4.1848999999999999E-5</c:v>
                </c:pt>
                <c:pt idx="5792">
                  <c:v>9.7342000000000001E-3</c:v>
                </c:pt>
                <c:pt idx="5793">
                  <c:v>2.2676999999999999E-2</c:v>
                </c:pt>
                <c:pt idx="5794">
                  <c:v>4.1404999999999997E-2</c:v>
                </c:pt>
                <c:pt idx="5795">
                  <c:v>4.9923000000000002E-2</c:v>
                </c:pt>
                <c:pt idx="5796">
                  <c:v>3.3862000000000003E-2</c:v>
                </c:pt>
                <c:pt idx="5797">
                  <c:v>3.0615E-3</c:v>
                </c:pt>
                <c:pt idx="5798">
                  <c:v>-1.9365E-2</c:v>
                </c:pt>
                <c:pt idx="5799">
                  <c:v>-2.6771E-2</c:v>
                </c:pt>
                <c:pt idx="5800">
                  <c:v>-3.3467999999999998E-2</c:v>
                </c:pt>
                <c:pt idx="5801">
                  <c:v>-4.8742000000000001E-2</c:v>
                </c:pt>
                <c:pt idx="5802">
                  <c:v>-6.0982000000000001E-2</c:v>
                </c:pt>
                <c:pt idx="5803">
                  <c:v>-5.5197000000000003E-2</c:v>
                </c:pt>
                <c:pt idx="5804">
                  <c:v>-3.6298999999999998E-2</c:v>
                </c:pt>
                <c:pt idx="5805">
                  <c:v>-2.3758000000000001E-2</c:v>
                </c:pt>
                <c:pt idx="5806">
                  <c:v>-2.7022000000000001E-2</c:v>
                </c:pt>
                <c:pt idx="5807">
                  <c:v>-3.7504000000000003E-2</c:v>
                </c:pt>
                <c:pt idx="5808">
                  <c:v>-4.5090999999999999E-2</c:v>
                </c:pt>
                <c:pt idx="5809">
                  <c:v>-5.0542999999999998E-2</c:v>
                </c:pt>
                <c:pt idx="5810">
                  <c:v>-5.5470999999999999E-2</c:v>
                </c:pt>
                <c:pt idx="5811">
                  <c:v>-5.0514999999999997E-2</c:v>
                </c:pt>
                <c:pt idx="5812">
                  <c:v>-2.7053000000000001E-2</c:v>
                </c:pt>
                <c:pt idx="5813">
                  <c:v>1.7638E-3</c:v>
                </c:pt>
                <c:pt idx="5814">
                  <c:v>6.2737000000000001E-3</c:v>
                </c:pt>
                <c:pt idx="5815">
                  <c:v>-2.7699000000000001E-2</c:v>
                </c:pt>
                <c:pt idx="5816">
                  <c:v>-8.1081E-2</c:v>
                </c:pt>
                <c:pt idx="5817">
                  <c:v>-0.1217</c:v>
                </c:pt>
                <c:pt idx="5818">
                  <c:v>-0.13435</c:v>
                </c:pt>
                <c:pt idx="5819">
                  <c:v>-0.12402000000000001</c:v>
                </c:pt>
                <c:pt idx="5820">
                  <c:v>-9.8348000000000005E-2</c:v>
                </c:pt>
                <c:pt idx="5821">
                  <c:v>-5.9971999999999998E-2</c:v>
                </c:pt>
                <c:pt idx="5822">
                  <c:v>-1.3998999999999999E-2</c:v>
                </c:pt>
                <c:pt idx="5823">
                  <c:v>2.9432E-2</c:v>
                </c:pt>
                <c:pt idx="5824">
                  <c:v>6.3212000000000004E-2</c:v>
                </c:pt>
                <c:pt idx="5825">
                  <c:v>8.6876999999999996E-2</c:v>
                </c:pt>
                <c:pt idx="5826">
                  <c:v>0.10105</c:v>
                </c:pt>
                <c:pt idx="5827">
                  <c:v>0.10526000000000001</c:v>
                </c:pt>
                <c:pt idx="5828">
                  <c:v>0.10283</c:v>
                </c:pt>
                <c:pt idx="5829">
                  <c:v>0.10136000000000001</c:v>
                </c:pt>
                <c:pt idx="5830">
                  <c:v>0.10628</c:v>
                </c:pt>
                <c:pt idx="5831">
                  <c:v>0.11914</c:v>
                </c:pt>
                <c:pt idx="5832">
                  <c:v>0.14298</c:v>
                </c:pt>
                <c:pt idx="5833">
                  <c:v>0.18209</c:v>
                </c:pt>
                <c:pt idx="5834">
                  <c:v>0.23263</c:v>
                </c:pt>
                <c:pt idx="5835">
                  <c:v>0.27958</c:v>
                </c:pt>
                <c:pt idx="5836">
                  <c:v>0.30869999999999997</c:v>
                </c:pt>
                <c:pt idx="5837">
                  <c:v>0.31922</c:v>
                </c:pt>
                <c:pt idx="5838">
                  <c:v>0.32064999999999999</c:v>
                </c:pt>
                <c:pt idx="5839">
                  <c:v>0.31797999999999998</c:v>
                </c:pt>
                <c:pt idx="5840">
                  <c:v>0.30358000000000002</c:v>
                </c:pt>
                <c:pt idx="5841">
                  <c:v>0.26666000000000001</c:v>
                </c:pt>
                <c:pt idx="5842">
                  <c:v>0.21168999999999999</c:v>
                </c:pt>
                <c:pt idx="5843">
                  <c:v>0.16478999999999999</c:v>
                </c:pt>
                <c:pt idx="5844">
                  <c:v>0.15498000000000001</c:v>
                </c:pt>
                <c:pt idx="5845">
                  <c:v>0.18579999999999999</c:v>
                </c:pt>
                <c:pt idx="5846">
                  <c:v>0.23144999999999999</c:v>
                </c:pt>
                <c:pt idx="5847">
                  <c:v>0.26606999999999997</c:v>
                </c:pt>
                <c:pt idx="5848">
                  <c:v>0.28933999999999999</c:v>
                </c:pt>
                <c:pt idx="5849">
                  <c:v>0.31441999999999998</c:v>
                </c:pt>
                <c:pt idx="5850">
                  <c:v>0.33843000000000001</c:v>
                </c:pt>
                <c:pt idx="5851">
                  <c:v>0.34301999999999999</c:v>
                </c:pt>
                <c:pt idx="5852">
                  <c:v>0.32539000000000001</c:v>
                </c:pt>
                <c:pt idx="5853">
                  <c:v>0.31086999999999998</c:v>
                </c:pt>
                <c:pt idx="5854">
                  <c:v>0.32385000000000003</c:v>
                </c:pt>
                <c:pt idx="5855">
                  <c:v>0.35643999999999998</c:v>
                </c:pt>
                <c:pt idx="5856">
                  <c:v>0.37780000000000002</c:v>
                </c:pt>
                <c:pt idx="5857">
                  <c:v>0.37019000000000002</c:v>
                </c:pt>
                <c:pt idx="5858">
                  <c:v>0.34571000000000002</c:v>
                </c:pt>
                <c:pt idx="5859">
                  <c:v>0.32862000000000002</c:v>
                </c:pt>
                <c:pt idx="5860">
                  <c:v>0.32905000000000001</c:v>
                </c:pt>
                <c:pt idx="5861">
                  <c:v>0.33589999999999998</c:v>
                </c:pt>
                <c:pt idx="5862">
                  <c:v>0.33146999999999999</c:v>
                </c:pt>
                <c:pt idx="5863">
                  <c:v>0.31061</c:v>
                </c:pt>
                <c:pt idx="5864">
                  <c:v>0.28444000000000003</c:v>
                </c:pt>
                <c:pt idx="5865">
                  <c:v>0.26400000000000001</c:v>
                </c:pt>
                <c:pt idx="5866">
                  <c:v>0.24351</c:v>
                </c:pt>
                <c:pt idx="5867">
                  <c:v>0.20685999999999999</c:v>
                </c:pt>
                <c:pt idx="5868">
                  <c:v>0.15115999999999999</c:v>
                </c:pt>
                <c:pt idx="5869">
                  <c:v>9.4631999999999994E-2</c:v>
                </c:pt>
                <c:pt idx="5870">
                  <c:v>5.6765999999999997E-2</c:v>
                </c:pt>
                <c:pt idx="5871">
                  <c:v>3.7671000000000003E-2</c:v>
                </c:pt>
                <c:pt idx="5872">
                  <c:v>2.3361E-2</c:v>
                </c:pt>
                <c:pt idx="5873">
                  <c:v>5.5843000000000004E-3</c:v>
                </c:pt>
                <c:pt idx="5874">
                  <c:v>-1.0617E-2</c:v>
                </c:pt>
                <c:pt idx="5875">
                  <c:v>-1.4744999999999999E-2</c:v>
                </c:pt>
                <c:pt idx="5876">
                  <c:v>6.8590999999999997E-4</c:v>
                </c:pt>
                <c:pt idx="5877">
                  <c:v>3.5357E-2</c:v>
                </c:pt>
                <c:pt idx="5878">
                  <c:v>7.6910000000000006E-2</c:v>
                </c:pt>
                <c:pt idx="5879">
                  <c:v>0.10478999999999999</c:v>
                </c:pt>
                <c:pt idx="5880">
                  <c:v>0.10798000000000001</c:v>
                </c:pt>
                <c:pt idx="5881">
                  <c:v>9.8759E-2</c:v>
                </c:pt>
                <c:pt idx="5882">
                  <c:v>9.9883E-2</c:v>
                </c:pt>
                <c:pt idx="5883">
                  <c:v>0.11677</c:v>
                </c:pt>
                <c:pt idx="5884">
                  <c:v>0.13131000000000001</c:v>
                </c:pt>
                <c:pt idx="5885">
                  <c:v>0.12784999999999999</c:v>
                </c:pt>
                <c:pt idx="5886">
                  <c:v>0.11751</c:v>
                </c:pt>
                <c:pt idx="5887">
                  <c:v>0.12697</c:v>
                </c:pt>
                <c:pt idx="5888">
                  <c:v>0.16397</c:v>
                </c:pt>
                <c:pt idx="5889">
                  <c:v>0.20318</c:v>
                </c:pt>
                <c:pt idx="5890">
                  <c:v>0.21257000000000001</c:v>
                </c:pt>
                <c:pt idx="5891">
                  <c:v>0.19045000000000001</c:v>
                </c:pt>
                <c:pt idx="5892">
                  <c:v>0.16708999999999999</c:v>
                </c:pt>
                <c:pt idx="5893">
                  <c:v>0.16708000000000001</c:v>
                </c:pt>
                <c:pt idx="5894">
                  <c:v>0.17918999999999999</c:v>
                </c:pt>
                <c:pt idx="5895">
                  <c:v>0.17321</c:v>
                </c:pt>
                <c:pt idx="5896">
                  <c:v>0.14147000000000001</c:v>
                </c:pt>
                <c:pt idx="5897">
                  <c:v>0.10958</c:v>
                </c:pt>
                <c:pt idx="5898">
                  <c:v>0.10449</c:v>
                </c:pt>
                <c:pt idx="5899">
                  <c:v>0.12648999999999999</c:v>
                </c:pt>
                <c:pt idx="5900">
                  <c:v>0.15920000000000001</c:v>
                </c:pt>
                <c:pt idx="5901">
                  <c:v>0.19359000000000001</c:v>
                </c:pt>
                <c:pt idx="5902">
                  <c:v>0.22831000000000001</c:v>
                </c:pt>
                <c:pt idx="5903">
                  <c:v>0.25423000000000001</c:v>
                </c:pt>
                <c:pt idx="5904">
                  <c:v>0.25545000000000001</c:v>
                </c:pt>
                <c:pt idx="5905">
                  <c:v>0.22745000000000001</c:v>
                </c:pt>
                <c:pt idx="5906">
                  <c:v>0.18468999999999999</c:v>
                </c:pt>
                <c:pt idx="5907">
                  <c:v>0.14937</c:v>
                </c:pt>
                <c:pt idx="5908">
                  <c:v>0.13799</c:v>
                </c:pt>
                <c:pt idx="5909">
                  <c:v>0.15464</c:v>
                </c:pt>
                <c:pt idx="5910">
                  <c:v>0.18681</c:v>
                </c:pt>
                <c:pt idx="5911">
                  <c:v>0.20896000000000001</c:v>
                </c:pt>
                <c:pt idx="5912">
                  <c:v>0.20211000000000001</c:v>
                </c:pt>
                <c:pt idx="5913">
                  <c:v>0.17255000000000001</c:v>
                </c:pt>
                <c:pt idx="5914">
                  <c:v>0.14312</c:v>
                </c:pt>
                <c:pt idx="5915">
                  <c:v>0.12537000000000001</c:v>
                </c:pt>
                <c:pt idx="5916">
                  <c:v>0.10897999999999999</c:v>
                </c:pt>
                <c:pt idx="5917">
                  <c:v>7.9955999999999999E-2</c:v>
                </c:pt>
                <c:pt idx="5918">
                  <c:v>3.8769999999999999E-2</c:v>
                </c:pt>
                <c:pt idx="5919">
                  <c:v>-2.6235999999999998E-3</c:v>
                </c:pt>
                <c:pt idx="5920">
                  <c:v>-3.2514000000000001E-2</c:v>
                </c:pt>
                <c:pt idx="5921">
                  <c:v>-4.4676E-2</c:v>
                </c:pt>
                <c:pt idx="5922">
                  <c:v>-4.1574E-2</c:v>
                </c:pt>
                <c:pt idx="5923">
                  <c:v>-3.737E-2</c:v>
                </c:pt>
                <c:pt idx="5924">
                  <c:v>-4.8536000000000003E-2</c:v>
                </c:pt>
                <c:pt idx="5925">
                  <c:v>-7.4883000000000005E-2</c:v>
                </c:pt>
                <c:pt idx="5926">
                  <c:v>-9.7720000000000001E-2</c:v>
                </c:pt>
                <c:pt idx="5927">
                  <c:v>-0.10322000000000001</c:v>
                </c:pt>
                <c:pt idx="5928">
                  <c:v>-9.8900000000000002E-2</c:v>
                </c:pt>
                <c:pt idx="5929">
                  <c:v>-9.8739999999999994E-2</c:v>
                </c:pt>
                <c:pt idx="5930">
                  <c:v>-0.10156</c:v>
                </c:pt>
                <c:pt idx="5931">
                  <c:v>-9.7795000000000007E-2</c:v>
                </c:pt>
                <c:pt idx="5932">
                  <c:v>-9.1577000000000006E-2</c:v>
                </c:pt>
                <c:pt idx="5933">
                  <c:v>-9.8100999999999994E-2</c:v>
                </c:pt>
                <c:pt idx="5934">
                  <c:v>-0.11695999999999999</c:v>
                </c:pt>
                <c:pt idx="5935">
                  <c:v>-0.12447999999999999</c:v>
                </c:pt>
                <c:pt idx="5936">
                  <c:v>-0.10201</c:v>
                </c:pt>
                <c:pt idx="5937">
                  <c:v>-6.1631999999999999E-2</c:v>
                </c:pt>
                <c:pt idx="5938">
                  <c:v>-3.2254999999999999E-2</c:v>
                </c:pt>
                <c:pt idx="5939">
                  <c:v>-2.4812000000000001E-2</c:v>
                </c:pt>
                <c:pt idx="5940">
                  <c:v>-2.2928E-2</c:v>
                </c:pt>
                <c:pt idx="5941">
                  <c:v>-7.5938999999999998E-3</c:v>
                </c:pt>
                <c:pt idx="5942">
                  <c:v>2.0650000000000002E-2</c:v>
                </c:pt>
                <c:pt idx="5943">
                  <c:v>4.8606000000000003E-2</c:v>
                </c:pt>
                <c:pt idx="5944">
                  <c:v>6.9462999999999997E-2</c:v>
                </c:pt>
                <c:pt idx="5945">
                  <c:v>8.5055000000000006E-2</c:v>
                </c:pt>
                <c:pt idx="5946">
                  <c:v>9.4041E-2</c:v>
                </c:pt>
                <c:pt idx="5947">
                  <c:v>9.0936000000000003E-2</c:v>
                </c:pt>
                <c:pt idx="5948">
                  <c:v>7.9868999999999996E-2</c:v>
                </c:pt>
                <c:pt idx="5949">
                  <c:v>7.8481999999999996E-2</c:v>
                </c:pt>
                <c:pt idx="5950">
                  <c:v>9.9269999999999997E-2</c:v>
                </c:pt>
                <c:pt idx="5951">
                  <c:v>0.13156999999999999</c:v>
                </c:pt>
                <c:pt idx="5952">
                  <c:v>0.15135999999999999</c:v>
                </c:pt>
                <c:pt idx="5953">
                  <c:v>0.14942</c:v>
                </c:pt>
                <c:pt idx="5954">
                  <c:v>0.14304</c:v>
                </c:pt>
                <c:pt idx="5955">
                  <c:v>0.15681999999999999</c:v>
                </c:pt>
                <c:pt idx="5956">
                  <c:v>0.19477</c:v>
                </c:pt>
                <c:pt idx="5957">
                  <c:v>0.23413999999999999</c:v>
                </c:pt>
                <c:pt idx="5958">
                  <c:v>0.24673999999999999</c:v>
                </c:pt>
                <c:pt idx="5959">
                  <c:v>0.22631000000000001</c:v>
                </c:pt>
                <c:pt idx="5960">
                  <c:v>0.19455</c:v>
                </c:pt>
                <c:pt idx="5961">
                  <c:v>0.17957999999999999</c:v>
                </c:pt>
                <c:pt idx="5962">
                  <c:v>0.19047</c:v>
                </c:pt>
                <c:pt idx="5963">
                  <c:v>0.21636</c:v>
                </c:pt>
                <c:pt idx="5964">
                  <c:v>0.24709</c:v>
                </c:pt>
                <c:pt idx="5965">
                  <c:v>0.28434999999999999</c:v>
                </c:pt>
                <c:pt idx="5966">
                  <c:v>0.33024999999999999</c:v>
                </c:pt>
                <c:pt idx="5967">
                  <c:v>0.37691999999999998</c:v>
                </c:pt>
                <c:pt idx="5968">
                  <c:v>0.41674</c:v>
                </c:pt>
                <c:pt idx="5969">
                  <c:v>0.45408999999999999</c:v>
                </c:pt>
                <c:pt idx="5970">
                  <c:v>0.49552000000000002</c:v>
                </c:pt>
                <c:pt idx="5971">
                  <c:v>0.53459999999999996</c:v>
                </c:pt>
                <c:pt idx="5972">
                  <c:v>0.56006999999999996</c:v>
                </c:pt>
                <c:pt idx="5973">
                  <c:v>0.57557000000000003</c:v>
                </c:pt>
                <c:pt idx="5974">
                  <c:v>0.59589000000000003</c:v>
                </c:pt>
                <c:pt idx="5975">
                  <c:v>0.62407999999999997</c:v>
                </c:pt>
                <c:pt idx="5976">
                  <c:v>0.64775000000000005</c:v>
                </c:pt>
                <c:pt idx="5977">
                  <c:v>0.66051000000000004</c:v>
                </c:pt>
                <c:pt idx="5978">
                  <c:v>0.67117000000000004</c:v>
                </c:pt>
                <c:pt idx="5979">
                  <c:v>0.68515999999999999</c:v>
                </c:pt>
                <c:pt idx="5980">
                  <c:v>0.6915</c:v>
                </c:pt>
                <c:pt idx="5981">
                  <c:v>0.67920000000000003</c:v>
                </c:pt>
                <c:pt idx="5982">
                  <c:v>0.65654999999999997</c:v>
                </c:pt>
                <c:pt idx="5983">
                  <c:v>0.64234999999999998</c:v>
                </c:pt>
                <c:pt idx="5984">
                  <c:v>0.64426000000000005</c:v>
                </c:pt>
                <c:pt idx="5985">
                  <c:v>0.65571999999999997</c:v>
                </c:pt>
                <c:pt idx="5986">
                  <c:v>0.66886000000000001</c:v>
                </c:pt>
                <c:pt idx="5987">
                  <c:v>0.68020999999999998</c:v>
                </c:pt>
                <c:pt idx="5988">
                  <c:v>0.68727000000000005</c:v>
                </c:pt>
                <c:pt idx="5989">
                  <c:v>0.68947000000000003</c:v>
                </c:pt>
                <c:pt idx="5990">
                  <c:v>0.69125999999999999</c:v>
                </c:pt>
                <c:pt idx="5991">
                  <c:v>0.69616999999999996</c:v>
                </c:pt>
                <c:pt idx="5992">
                  <c:v>0.69867999999999997</c:v>
                </c:pt>
                <c:pt idx="5993">
                  <c:v>0.68998000000000004</c:v>
                </c:pt>
                <c:pt idx="5994">
                  <c:v>0.67203999999999997</c:v>
                </c:pt>
                <c:pt idx="5995">
                  <c:v>0.65959999999999996</c:v>
                </c:pt>
                <c:pt idx="5996">
                  <c:v>0.66527000000000003</c:v>
                </c:pt>
                <c:pt idx="5997">
                  <c:v>0.68484999999999996</c:v>
                </c:pt>
                <c:pt idx="5998">
                  <c:v>0.69832000000000005</c:v>
                </c:pt>
                <c:pt idx="5999">
                  <c:v>0.68677999999999995</c:v>
                </c:pt>
                <c:pt idx="6000">
                  <c:v>0.65190999999999999</c:v>
                </c:pt>
                <c:pt idx="6001">
                  <c:v>0.61761999999999995</c:v>
                </c:pt>
                <c:pt idx="6002">
                  <c:v>0.60548999999999997</c:v>
                </c:pt>
                <c:pt idx="6003">
                  <c:v>0.60779000000000005</c:v>
                </c:pt>
                <c:pt idx="6004">
                  <c:v>0.59536</c:v>
                </c:pt>
                <c:pt idx="6005">
                  <c:v>0.55625000000000002</c:v>
                </c:pt>
                <c:pt idx="6006">
                  <c:v>0.51415</c:v>
                </c:pt>
                <c:pt idx="6007">
                  <c:v>0.49934000000000001</c:v>
                </c:pt>
                <c:pt idx="6008">
                  <c:v>0.51244999999999996</c:v>
                </c:pt>
                <c:pt idx="6009">
                  <c:v>0.53108999999999995</c:v>
                </c:pt>
                <c:pt idx="6010">
                  <c:v>0.54293000000000002</c:v>
                </c:pt>
                <c:pt idx="6011">
                  <c:v>0.55393999999999999</c:v>
                </c:pt>
                <c:pt idx="6012">
                  <c:v>0.56721999999999995</c:v>
                </c:pt>
                <c:pt idx="6013">
                  <c:v>0.57391000000000003</c:v>
                </c:pt>
                <c:pt idx="6014">
                  <c:v>0.56823999999999997</c:v>
                </c:pt>
                <c:pt idx="6015">
                  <c:v>0.55493000000000003</c:v>
                </c:pt>
                <c:pt idx="6016">
                  <c:v>0.53627000000000002</c:v>
                </c:pt>
                <c:pt idx="6017">
                  <c:v>0.50663000000000002</c:v>
                </c:pt>
                <c:pt idx="6018">
                  <c:v>0.46695999999999999</c:v>
                </c:pt>
                <c:pt idx="6019">
                  <c:v>0.43042999999999998</c:v>
                </c:pt>
                <c:pt idx="6020">
                  <c:v>0.40394000000000002</c:v>
                </c:pt>
                <c:pt idx="6021">
                  <c:v>0.37595000000000001</c:v>
                </c:pt>
                <c:pt idx="6022">
                  <c:v>0.33526</c:v>
                </c:pt>
                <c:pt idx="6023">
                  <c:v>0.29281000000000001</c:v>
                </c:pt>
                <c:pt idx="6024">
                  <c:v>0.27066000000000001</c:v>
                </c:pt>
                <c:pt idx="6025">
                  <c:v>0.27333000000000002</c:v>
                </c:pt>
                <c:pt idx="6026">
                  <c:v>0.28278999999999999</c:v>
                </c:pt>
                <c:pt idx="6027">
                  <c:v>0.28033999999999998</c:v>
                </c:pt>
                <c:pt idx="6028">
                  <c:v>0.26267000000000001</c:v>
                </c:pt>
                <c:pt idx="6029">
                  <c:v>0.23705999999999999</c:v>
                </c:pt>
                <c:pt idx="6030">
                  <c:v>0.21160000000000001</c:v>
                </c:pt>
                <c:pt idx="6031">
                  <c:v>0.19259000000000001</c:v>
                </c:pt>
                <c:pt idx="6032">
                  <c:v>0.18310000000000001</c:v>
                </c:pt>
                <c:pt idx="6033">
                  <c:v>0.17985000000000001</c:v>
                </c:pt>
                <c:pt idx="6034">
                  <c:v>0.17560000000000001</c:v>
                </c:pt>
                <c:pt idx="6035">
                  <c:v>0.16625999999999999</c:v>
                </c:pt>
                <c:pt idx="6036">
                  <c:v>0.15361</c:v>
                </c:pt>
                <c:pt idx="6037">
                  <c:v>0.14230000000000001</c:v>
                </c:pt>
                <c:pt idx="6038">
                  <c:v>0.13827999999999999</c:v>
                </c:pt>
                <c:pt idx="6039">
                  <c:v>0.14749000000000001</c:v>
                </c:pt>
                <c:pt idx="6040">
                  <c:v>0.16921</c:v>
                </c:pt>
                <c:pt idx="6041">
                  <c:v>0.19173000000000001</c:v>
                </c:pt>
                <c:pt idx="6042">
                  <c:v>0.20138</c:v>
                </c:pt>
                <c:pt idx="6043">
                  <c:v>0.19747999999999999</c:v>
                </c:pt>
                <c:pt idx="6044">
                  <c:v>0.19366</c:v>
                </c:pt>
                <c:pt idx="6045">
                  <c:v>0.20516999999999999</c:v>
                </c:pt>
                <c:pt idx="6046">
                  <c:v>0.2394</c:v>
                </c:pt>
                <c:pt idx="6047">
                  <c:v>0.29464000000000001</c:v>
                </c:pt>
                <c:pt idx="6048">
                  <c:v>0.35776999999999998</c:v>
                </c:pt>
                <c:pt idx="6049">
                  <c:v>0.40412999999999999</c:v>
                </c:pt>
                <c:pt idx="6050">
                  <c:v>0.41328999999999999</c:v>
                </c:pt>
                <c:pt idx="6051">
                  <c:v>0.39068999999999998</c:v>
                </c:pt>
                <c:pt idx="6052">
                  <c:v>0.36456</c:v>
                </c:pt>
                <c:pt idx="6053">
                  <c:v>0.35629</c:v>
                </c:pt>
                <c:pt idx="6054">
                  <c:v>0.36326000000000003</c:v>
                </c:pt>
                <c:pt idx="6055">
                  <c:v>0.37545000000000001</c:v>
                </c:pt>
                <c:pt idx="6056">
                  <c:v>0.39462999999999998</c:v>
                </c:pt>
                <c:pt idx="6057">
                  <c:v>0.42320000000000002</c:v>
                </c:pt>
                <c:pt idx="6058">
                  <c:v>0.44419999999999998</c:v>
                </c:pt>
                <c:pt idx="6059">
                  <c:v>0.43330000000000002</c:v>
                </c:pt>
                <c:pt idx="6060">
                  <c:v>0.39141999999999999</c:v>
                </c:pt>
                <c:pt idx="6061">
                  <c:v>0.34882999999999997</c:v>
                </c:pt>
                <c:pt idx="6062">
                  <c:v>0.33098</c:v>
                </c:pt>
                <c:pt idx="6063">
                  <c:v>0.33271000000000001</c:v>
                </c:pt>
                <c:pt idx="6064">
                  <c:v>0.33283000000000001</c:v>
                </c:pt>
                <c:pt idx="6065">
                  <c:v>0.32312999999999997</c:v>
                </c:pt>
                <c:pt idx="6066">
                  <c:v>0.31285000000000002</c:v>
                </c:pt>
                <c:pt idx="6067">
                  <c:v>0.31139</c:v>
                </c:pt>
                <c:pt idx="6068">
                  <c:v>0.31729000000000002</c:v>
                </c:pt>
                <c:pt idx="6069">
                  <c:v>0.32229000000000002</c:v>
                </c:pt>
                <c:pt idx="6070">
                  <c:v>0.31839000000000001</c:v>
                </c:pt>
                <c:pt idx="6071">
                  <c:v>0.30204999999999999</c:v>
                </c:pt>
                <c:pt idx="6072">
                  <c:v>0.27767999999999998</c:v>
                </c:pt>
                <c:pt idx="6073">
                  <c:v>0.25611</c:v>
                </c:pt>
                <c:pt idx="6074">
                  <c:v>0.24417</c:v>
                </c:pt>
                <c:pt idx="6075">
                  <c:v>0.23765</c:v>
                </c:pt>
                <c:pt idx="6076">
                  <c:v>0.23086000000000001</c:v>
                </c:pt>
                <c:pt idx="6077">
                  <c:v>0.23096</c:v>
                </c:pt>
                <c:pt idx="6078">
                  <c:v>0.25342999999999999</c:v>
                </c:pt>
                <c:pt idx="6079">
                  <c:v>0.30108000000000001</c:v>
                </c:pt>
                <c:pt idx="6080">
                  <c:v>0.35555999999999999</c:v>
                </c:pt>
                <c:pt idx="6081">
                  <c:v>0.39444000000000001</c:v>
                </c:pt>
                <c:pt idx="6082">
                  <c:v>0.41144999999999998</c:v>
                </c:pt>
                <c:pt idx="6083">
                  <c:v>0.41554999999999997</c:v>
                </c:pt>
                <c:pt idx="6084">
                  <c:v>0.41620000000000001</c:v>
                </c:pt>
                <c:pt idx="6085">
                  <c:v>0.41652</c:v>
                </c:pt>
                <c:pt idx="6086">
                  <c:v>0.41741</c:v>
                </c:pt>
                <c:pt idx="6087">
                  <c:v>0.41887999999999997</c:v>
                </c:pt>
                <c:pt idx="6088">
                  <c:v>0.41609000000000002</c:v>
                </c:pt>
                <c:pt idx="6089">
                  <c:v>0.40168999999999999</c:v>
                </c:pt>
                <c:pt idx="6090">
                  <c:v>0.37694</c:v>
                </c:pt>
                <c:pt idx="6091">
                  <c:v>0.35711999999999999</c:v>
                </c:pt>
                <c:pt idx="6092">
                  <c:v>0.36104000000000003</c:v>
                </c:pt>
                <c:pt idx="6093">
                  <c:v>0.39493</c:v>
                </c:pt>
                <c:pt idx="6094">
                  <c:v>0.44732</c:v>
                </c:pt>
                <c:pt idx="6095">
                  <c:v>0.49811</c:v>
                </c:pt>
                <c:pt idx="6096">
                  <c:v>0.53161000000000003</c:v>
                </c:pt>
                <c:pt idx="6097">
                  <c:v>0.54461999999999999</c:v>
                </c:pt>
                <c:pt idx="6098">
                  <c:v>0.54644000000000004</c:v>
                </c:pt>
                <c:pt idx="6099">
                  <c:v>0.55101</c:v>
                </c:pt>
                <c:pt idx="6100">
                  <c:v>0.56537999999999999</c:v>
                </c:pt>
                <c:pt idx="6101">
                  <c:v>0.58506000000000002</c:v>
                </c:pt>
                <c:pt idx="6102">
                  <c:v>0.60138000000000003</c:v>
                </c:pt>
                <c:pt idx="6103">
                  <c:v>0.61168999999999996</c:v>
                </c:pt>
                <c:pt idx="6104">
                  <c:v>0.61958000000000002</c:v>
                </c:pt>
                <c:pt idx="6105">
                  <c:v>0.62766999999999995</c:v>
                </c:pt>
                <c:pt idx="6106">
                  <c:v>0.63639999999999997</c:v>
                </c:pt>
                <c:pt idx="6107">
                  <c:v>0.64876</c:v>
                </c:pt>
                <c:pt idx="6108">
                  <c:v>0.66673000000000004</c:v>
                </c:pt>
                <c:pt idx="6109">
                  <c:v>0.67961000000000005</c:v>
                </c:pt>
                <c:pt idx="6110">
                  <c:v>0.66627999999999998</c:v>
                </c:pt>
                <c:pt idx="6111">
                  <c:v>0.61900999999999995</c:v>
                </c:pt>
                <c:pt idx="6112">
                  <c:v>0.55945999999999996</c:v>
                </c:pt>
                <c:pt idx="6113">
                  <c:v>0.51898999999999995</c:v>
                </c:pt>
                <c:pt idx="6114">
                  <c:v>0.50419000000000003</c:v>
                </c:pt>
                <c:pt idx="6115">
                  <c:v>0.49336000000000002</c:v>
                </c:pt>
                <c:pt idx="6116">
                  <c:v>0.46794999999999998</c:v>
                </c:pt>
                <c:pt idx="6117">
                  <c:v>0.43491000000000002</c:v>
                </c:pt>
                <c:pt idx="6118">
                  <c:v>0.41364000000000001</c:v>
                </c:pt>
                <c:pt idx="6119">
                  <c:v>0.41303000000000001</c:v>
                </c:pt>
                <c:pt idx="6120">
                  <c:v>0.42902000000000001</c:v>
                </c:pt>
                <c:pt idx="6121">
                  <c:v>0.45415</c:v>
                </c:pt>
                <c:pt idx="6122">
                  <c:v>0.4778</c:v>
                </c:pt>
                <c:pt idx="6123">
                  <c:v>0.48457</c:v>
                </c:pt>
                <c:pt idx="6124">
                  <c:v>0.46684999999999999</c:v>
                </c:pt>
                <c:pt idx="6125">
                  <c:v>0.43814999999999998</c:v>
                </c:pt>
                <c:pt idx="6126">
                  <c:v>0.42209999999999998</c:v>
                </c:pt>
                <c:pt idx="6127">
                  <c:v>0.42654999999999998</c:v>
                </c:pt>
                <c:pt idx="6128">
                  <c:v>0.43648999999999999</c:v>
                </c:pt>
                <c:pt idx="6129">
                  <c:v>0.43314000000000002</c:v>
                </c:pt>
                <c:pt idx="6130">
                  <c:v>0.41219</c:v>
                </c:pt>
                <c:pt idx="6131">
                  <c:v>0.38318000000000002</c:v>
                </c:pt>
                <c:pt idx="6132">
                  <c:v>0.36010999999999999</c:v>
                </c:pt>
                <c:pt idx="6133">
                  <c:v>0.35482000000000002</c:v>
                </c:pt>
                <c:pt idx="6134">
                  <c:v>0.37020999999999998</c:v>
                </c:pt>
                <c:pt idx="6135">
                  <c:v>0.39430999999999999</c:v>
                </c:pt>
                <c:pt idx="6136">
                  <c:v>0.40638000000000002</c:v>
                </c:pt>
                <c:pt idx="6137">
                  <c:v>0.39438000000000001</c:v>
                </c:pt>
                <c:pt idx="6138">
                  <c:v>0.36576999999999998</c:v>
                </c:pt>
                <c:pt idx="6139">
                  <c:v>0.34039999999999998</c:v>
                </c:pt>
                <c:pt idx="6140">
                  <c:v>0.33524999999999999</c:v>
                </c:pt>
                <c:pt idx="6141">
                  <c:v>0.35347000000000001</c:v>
                </c:pt>
                <c:pt idx="6142">
                  <c:v>0.38144</c:v>
                </c:pt>
                <c:pt idx="6143">
                  <c:v>0.39572000000000002</c:v>
                </c:pt>
                <c:pt idx="6144">
                  <c:v>0.38024999999999998</c:v>
                </c:pt>
                <c:pt idx="6145">
                  <c:v>0.33957999999999999</c:v>
                </c:pt>
                <c:pt idx="6146">
                  <c:v>0.29137999999999997</c:v>
                </c:pt>
                <c:pt idx="6147">
                  <c:v>0.24768000000000001</c:v>
                </c:pt>
                <c:pt idx="6148">
                  <c:v>0.21146000000000001</c:v>
                </c:pt>
                <c:pt idx="6149">
                  <c:v>0.19040000000000001</c:v>
                </c:pt>
                <c:pt idx="6150">
                  <c:v>0.19894999999999999</c:v>
                </c:pt>
                <c:pt idx="6151">
                  <c:v>0.23809</c:v>
                </c:pt>
                <c:pt idx="6152">
                  <c:v>0.28308</c:v>
                </c:pt>
                <c:pt idx="6153">
                  <c:v>0.30431999999999998</c:v>
                </c:pt>
                <c:pt idx="6154">
                  <c:v>0.29798999999999998</c:v>
                </c:pt>
                <c:pt idx="6155">
                  <c:v>0.28610000000000002</c:v>
                </c:pt>
                <c:pt idx="6156">
                  <c:v>0.28699999999999998</c:v>
                </c:pt>
                <c:pt idx="6157">
                  <c:v>0.29604000000000003</c:v>
                </c:pt>
                <c:pt idx="6158">
                  <c:v>0.29848999999999998</c:v>
                </c:pt>
                <c:pt idx="6159">
                  <c:v>0.29300999999999999</c:v>
                </c:pt>
                <c:pt idx="6160">
                  <c:v>0.29266999999999999</c:v>
                </c:pt>
                <c:pt idx="6161">
                  <c:v>0.30314000000000002</c:v>
                </c:pt>
                <c:pt idx="6162">
                  <c:v>0.30856</c:v>
                </c:pt>
                <c:pt idx="6163">
                  <c:v>0.28761999999999999</c:v>
                </c:pt>
                <c:pt idx="6164">
                  <c:v>0.24253</c:v>
                </c:pt>
                <c:pt idx="6165">
                  <c:v>0.20252000000000001</c:v>
                </c:pt>
                <c:pt idx="6166">
                  <c:v>0.19303000000000001</c:v>
                </c:pt>
                <c:pt idx="6167">
                  <c:v>0.20768</c:v>
                </c:pt>
                <c:pt idx="6168">
                  <c:v>0.21884000000000001</c:v>
                </c:pt>
                <c:pt idx="6169">
                  <c:v>0.21071000000000001</c:v>
                </c:pt>
                <c:pt idx="6170">
                  <c:v>0.19120999999999999</c:v>
                </c:pt>
                <c:pt idx="6171">
                  <c:v>0.17396</c:v>
                </c:pt>
                <c:pt idx="6172">
                  <c:v>0.16355</c:v>
                </c:pt>
                <c:pt idx="6173">
                  <c:v>0.16258</c:v>
                </c:pt>
                <c:pt idx="6174">
                  <c:v>0.17893999999999999</c:v>
                </c:pt>
                <c:pt idx="6175">
                  <c:v>0.21503</c:v>
                </c:pt>
                <c:pt idx="6176">
                  <c:v>0.25696999999999998</c:v>
                </c:pt>
                <c:pt idx="6177">
                  <c:v>0.28587000000000001</c:v>
                </c:pt>
                <c:pt idx="6178">
                  <c:v>0.29730000000000001</c:v>
                </c:pt>
                <c:pt idx="6179">
                  <c:v>0.30125999999999997</c:v>
                </c:pt>
                <c:pt idx="6180">
                  <c:v>0.30448999999999998</c:v>
                </c:pt>
                <c:pt idx="6181">
                  <c:v>0.30121999999999999</c:v>
                </c:pt>
                <c:pt idx="6182">
                  <c:v>0.28310000000000002</c:v>
                </c:pt>
                <c:pt idx="6183">
                  <c:v>0.25163000000000002</c:v>
                </c:pt>
                <c:pt idx="6184">
                  <c:v>0.21712999999999999</c:v>
                </c:pt>
                <c:pt idx="6185">
                  <c:v>0.18840000000000001</c:v>
                </c:pt>
                <c:pt idx="6186">
                  <c:v>0.16722999999999999</c:v>
                </c:pt>
                <c:pt idx="6187">
                  <c:v>0.15240000000000001</c:v>
                </c:pt>
                <c:pt idx="6188">
                  <c:v>0.14546000000000001</c:v>
                </c:pt>
                <c:pt idx="6189">
                  <c:v>0.14960999999999999</c:v>
                </c:pt>
                <c:pt idx="6190">
                  <c:v>0.16317999999999999</c:v>
                </c:pt>
                <c:pt idx="6191">
                  <c:v>0.17774999999999999</c:v>
                </c:pt>
                <c:pt idx="6192">
                  <c:v>0.18414</c:v>
                </c:pt>
                <c:pt idx="6193">
                  <c:v>0.17831</c:v>
                </c:pt>
                <c:pt idx="6194">
                  <c:v>0.16097</c:v>
                </c:pt>
                <c:pt idx="6195">
                  <c:v>0.13636000000000001</c:v>
                </c:pt>
                <c:pt idx="6196">
                  <c:v>0.11384</c:v>
                </c:pt>
                <c:pt idx="6197">
                  <c:v>0.10407</c:v>
                </c:pt>
                <c:pt idx="6198">
                  <c:v>0.10661</c:v>
                </c:pt>
                <c:pt idx="6199">
                  <c:v>0.10517</c:v>
                </c:pt>
                <c:pt idx="6200">
                  <c:v>8.3066000000000001E-2</c:v>
                </c:pt>
                <c:pt idx="6201">
                  <c:v>4.1793999999999998E-2</c:v>
                </c:pt>
                <c:pt idx="6202">
                  <c:v>-2.3432000000000001E-3</c:v>
                </c:pt>
                <c:pt idx="6203">
                  <c:v>-3.6977000000000003E-2</c:v>
                </c:pt>
                <c:pt idx="6204">
                  <c:v>-6.0366999999999997E-2</c:v>
                </c:pt>
                <c:pt idx="6205">
                  <c:v>-7.1887000000000006E-2</c:v>
                </c:pt>
                <c:pt idx="6206">
                  <c:v>-6.7549999999999999E-2</c:v>
                </c:pt>
                <c:pt idx="6207">
                  <c:v>-4.7890000000000002E-2</c:v>
                </c:pt>
                <c:pt idx="6208">
                  <c:v>-2.2554000000000001E-2</c:v>
                </c:pt>
                <c:pt idx="6209">
                  <c:v>-4.9505E-3</c:v>
                </c:pt>
                <c:pt idx="6210">
                  <c:v>-7.3169999999999997E-3</c:v>
                </c:pt>
                <c:pt idx="6211">
                  <c:v>-3.7164000000000003E-2</c:v>
                </c:pt>
                <c:pt idx="6212">
                  <c:v>-8.6258000000000001E-2</c:v>
                </c:pt>
                <c:pt idx="6213">
                  <c:v>-0.12339</c:v>
                </c:pt>
                <c:pt idx="6214">
                  <c:v>-0.11430999999999999</c:v>
                </c:pt>
                <c:pt idx="6215">
                  <c:v>-5.7250000000000002E-2</c:v>
                </c:pt>
                <c:pt idx="6216">
                  <c:v>1.1662E-2</c:v>
                </c:pt>
                <c:pt idx="6217">
                  <c:v>5.5764000000000001E-2</c:v>
                </c:pt>
                <c:pt idx="6218">
                  <c:v>7.1729000000000001E-2</c:v>
                </c:pt>
                <c:pt idx="6219">
                  <c:v>7.9008999999999996E-2</c:v>
                </c:pt>
                <c:pt idx="6220">
                  <c:v>8.6951000000000001E-2</c:v>
                </c:pt>
                <c:pt idx="6221">
                  <c:v>8.6605000000000001E-2</c:v>
                </c:pt>
                <c:pt idx="6222">
                  <c:v>7.0650000000000004E-2</c:v>
                </c:pt>
                <c:pt idx="6223">
                  <c:v>4.6516000000000002E-2</c:v>
                </c:pt>
                <c:pt idx="6224">
                  <c:v>2.6616000000000001E-2</c:v>
                </c:pt>
                <c:pt idx="6225">
                  <c:v>1.473E-2</c:v>
                </c:pt>
                <c:pt idx="6226">
                  <c:v>7.1415000000000003E-3</c:v>
                </c:pt>
                <c:pt idx="6227">
                  <c:v>3.0607999999999998E-3</c:v>
                </c:pt>
                <c:pt idx="6228">
                  <c:v>8.9373000000000005E-3</c:v>
                </c:pt>
                <c:pt idx="6229">
                  <c:v>3.1146E-2</c:v>
                </c:pt>
                <c:pt idx="6230">
                  <c:v>6.5070000000000003E-2</c:v>
                </c:pt>
                <c:pt idx="6231">
                  <c:v>9.4308000000000003E-2</c:v>
                </c:pt>
                <c:pt idx="6232">
                  <c:v>0.10488</c:v>
                </c:pt>
                <c:pt idx="6233">
                  <c:v>0.10020999999999999</c:v>
                </c:pt>
                <c:pt idx="6234">
                  <c:v>9.7447000000000006E-2</c:v>
                </c:pt>
                <c:pt idx="6235">
                  <c:v>0.10804999999999999</c:v>
                </c:pt>
                <c:pt idx="6236">
                  <c:v>0.12698000000000001</c:v>
                </c:pt>
                <c:pt idx="6237">
                  <c:v>0.14171</c:v>
                </c:pt>
                <c:pt idx="6238">
                  <c:v>0.14527000000000001</c:v>
                </c:pt>
                <c:pt idx="6239">
                  <c:v>0.13778000000000001</c:v>
                </c:pt>
                <c:pt idx="6240">
                  <c:v>0.12293</c:v>
                </c:pt>
                <c:pt idx="6241">
                  <c:v>0.10841000000000001</c:v>
                </c:pt>
                <c:pt idx="6242">
                  <c:v>0.10309</c:v>
                </c:pt>
                <c:pt idx="6243">
                  <c:v>0.10663</c:v>
                </c:pt>
                <c:pt idx="6244">
                  <c:v>0.10739</c:v>
                </c:pt>
                <c:pt idx="6245">
                  <c:v>9.8266999999999993E-2</c:v>
                </c:pt>
                <c:pt idx="6246">
                  <c:v>8.9158000000000001E-2</c:v>
                </c:pt>
                <c:pt idx="6247">
                  <c:v>9.2908000000000004E-2</c:v>
                </c:pt>
                <c:pt idx="6248">
                  <c:v>0.10226</c:v>
                </c:pt>
                <c:pt idx="6249">
                  <c:v>9.5131999999999994E-2</c:v>
                </c:pt>
                <c:pt idx="6250">
                  <c:v>6.5955E-2</c:v>
                </c:pt>
                <c:pt idx="6251">
                  <c:v>3.8998999999999999E-2</c:v>
                </c:pt>
                <c:pt idx="6252">
                  <c:v>4.1697999999999999E-2</c:v>
                </c:pt>
                <c:pt idx="6253">
                  <c:v>7.2284000000000001E-2</c:v>
                </c:pt>
                <c:pt idx="6254">
                  <c:v>0.10375</c:v>
                </c:pt>
                <c:pt idx="6255">
                  <c:v>0.11611</c:v>
                </c:pt>
                <c:pt idx="6256">
                  <c:v>0.11402</c:v>
                </c:pt>
                <c:pt idx="6257">
                  <c:v>0.11154</c:v>
                </c:pt>
                <c:pt idx="6258">
                  <c:v>0.1099</c:v>
                </c:pt>
                <c:pt idx="6259">
                  <c:v>9.7193000000000002E-2</c:v>
                </c:pt>
                <c:pt idx="6260">
                  <c:v>6.6797999999999996E-2</c:v>
                </c:pt>
                <c:pt idx="6261">
                  <c:v>2.87E-2</c:v>
                </c:pt>
                <c:pt idx="6262">
                  <c:v>5.3970000000000005E-4</c:v>
                </c:pt>
                <c:pt idx="6263">
                  <c:v>-9.7339000000000002E-3</c:v>
                </c:pt>
                <c:pt idx="6264">
                  <c:v>-8.9675999999999992E-3</c:v>
                </c:pt>
                <c:pt idx="6265">
                  <c:v>-6.2750999999999996E-3</c:v>
                </c:pt>
                <c:pt idx="6266">
                  <c:v>7.9241999999999995E-4</c:v>
                </c:pt>
                <c:pt idx="6267">
                  <c:v>2.2204999999999999E-2</c:v>
                </c:pt>
                <c:pt idx="6268">
                  <c:v>5.7166000000000002E-2</c:v>
                </c:pt>
                <c:pt idx="6269">
                  <c:v>8.6981000000000003E-2</c:v>
                </c:pt>
                <c:pt idx="6270">
                  <c:v>9.2545000000000002E-2</c:v>
                </c:pt>
                <c:pt idx="6271">
                  <c:v>7.5367000000000003E-2</c:v>
                </c:pt>
                <c:pt idx="6272">
                  <c:v>5.323E-2</c:v>
                </c:pt>
                <c:pt idx="6273">
                  <c:v>3.6693000000000003E-2</c:v>
                </c:pt>
                <c:pt idx="6274">
                  <c:v>2.0504999999999999E-2</c:v>
                </c:pt>
                <c:pt idx="6275">
                  <c:v>5.9144999999999998E-4</c:v>
                </c:pt>
                <c:pt idx="6276">
                  <c:v>-1.251E-2</c:v>
                </c:pt>
                <c:pt idx="6277">
                  <c:v>-6.3927000000000003E-3</c:v>
                </c:pt>
                <c:pt idx="6278">
                  <c:v>1.4067E-2</c:v>
                </c:pt>
                <c:pt idx="6279">
                  <c:v>3.107E-2</c:v>
                </c:pt>
                <c:pt idx="6280">
                  <c:v>3.4893E-2</c:v>
                </c:pt>
                <c:pt idx="6281">
                  <c:v>3.1378999999999997E-2</c:v>
                </c:pt>
                <c:pt idx="6282">
                  <c:v>3.031E-2</c:v>
                </c:pt>
                <c:pt idx="6283">
                  <c:v>3.6400000000000002E-2</c:v>
                </c:pt>
                <c:pt idx="6284">
                  <c:v>5.1945999999999999E-2</c:v>
                </c:pt>
                <c:pt idx="6285">
                  <c:v>7.6513999999999999E-2</c:v>
                </c:pt>
                <c:pt idx="6286">
                  <c:v>9.8377999999999993E-2</c:v>
                </c:pt>
                <c:pt idx="6287">
                  <c:v>9.5860000000000001E-2</c:v>
                </c:pt>
                <c:pt idx="6288">
                  <c:v>5.8303000000000001E-2</c:v>
                </c:pt>
                <c:pt idx="6289">
                  <c:v>4.3100999999999999E-3</c:v>
                </c:pt>
                <c:pt idx="6290">
                  <c:v>-3.0317E-2</c:v>
                </c:pt>
                <c:pt idx="6291">
                  <c:v>-2.7134999999999999E-2</c:v>
                </c:pt>
                <c:pt idx="6292">
                  <c:v>-3.6518000000000002E-3</c:v>
                </c:pt>
                <c:pt idx="6293">
                  <c:v>7.2313000000000004E-3</c:v>
                </c:pt>
                <c:pt idx="6294">
                  <c:v>-5.5253000000000003E-3</c:v>
                </c:pt>
                <c:pt idx="6295">
                  <c:v>-2.1246000000000001E-2</c:v>
                </c:pt>
                <c:pt idx="6296">
                  <c:v>-1.7239999999999998E-2</c:v>
                </c:pt>
                <c:pt idx="6297" formatCode="0.00E+00">
                  <c:v>-2.9249999999999999E-5</c:v>
                </c:pt>
                <c:pt idx="6298">
                  <c:v>3.3722000000000001E-3</c:v>
                </c:pt>
                <c:pt idx="6299">
                  <c:v>-1.7441000000000002E-2</c:v>
                </c:pt>
                <c:pt idx="6300">
                  <c:v>-4.2070000000000003E-2</c:v>
                </c:pt>
                <c:pt idx="6301">
                  <c:v>-4.7612000000000002E-2</c:v>
                </c:pt>
                <c:pt idx="6302">
                  <c:v>-3.9060999999999998E-2</c:v>
                </c:pt>
                <c:pt idx="6303">
                  <c:v>-3.9778000000000001E-2</c:v>
                </c:pt>
                <c:pt idx="6304">
                  <c:v>-5.8042999999999997E-2</c:v>
                </c:pt>
                <c:pt idx="6305">
                  <c:v>-7.7424000000000007E-2</c:v>
                </c:pt>
                <c:pt idx="6306">
                  <c:v>-8.1587000000000007E-2</c:v>
                </c:pt>
                <c:pt idx="6307">
                  <c:v>-7.7088000000000004E-2</c:v>
                </c:pt>
                <c:pt idx="6308">
                  <c:v>-8.4787000000000001E-2</c:v>
                </c:pt>
                <c:pt idx="6309">
                  <c:v>-0.11372</c:v>
                </c:pt>
                <c:pt idx="6310">
                  <c:v>-0.15068999999999999</c:v>
                </c:pt>
                <c:pt idx="6311">
                  <c:v>-0.17655999999999999</c:v>
                </c:pt>
                <c:pt idx="6312">
                  <c:v>-0.18759000000000001</c:v>
                </c:pt>
                <c:pt idx="6313">
                  <c:v>-0.19535</c:v>
                </c:pt>
                <c:pt idx="6314">
                  <c:v>-0.20669000000000001</c:v>
                </c:pt>
                <c:pt idx="6315">
                  <c:v>-0.21351000000000001</c:v>
                </c:pt>
                <c:pt idx="6316">
                  <c:v>-0.20885000000000001</c:v>
                </c:pt>
                <c:pt idx="6317">
                  <c:v>-0.20316999999999999</c:v>
                </c:pt>
                <c:pt idx="6318">
                  <c:v>-0.21032999999999999</c:v>
                </c:pt>
                <c:pt idx="6319">
                  <c:v>-0.22312000000000001</c:v>
                </c:pt>
                <c:pt idx="6320">
                  <c:v>-0.223</c:v>
                </c:pt>
                <c:pt idx="6321">
                  <c:v>-0.21471000000000001</c:v>
                </c:pt>
                <c:pt idx="6322">
                  <c:v>-0.22649</c:v>
                </c:pt>
                <c:pt idx="6323">
                  <c:v>-0.26555000000000001</c:v>
                </c:pt>
                <c:pt idx="6324">
                  <c:v>-0.29788999999999999</c:v>
                </c:pt>
                <c:pt idx="6325">
                  <c:v>-0.29232000000000002</c:v>
                </c:pt>
                <c:pt idx="6326">
                  <c:v>-0.26640999999999998</c:v>
                </c:pt>
                <c:pt idx="6327">
                  <c:v>-0.26284000000000002</c:v>
                </c:pt>
                <c:pt idx="6328">
                  <c:v>-0.29115000000000002</c:v>
                </c:pt>
                <c:pt idx="6329">
                  <c:v>-0.32095000000000001</c:v>
                </c:pt>
                <c:pt idx="6330">
                  <c:v>-0.32866000000000001</c:v>
                </c:pt>
                <c:pt idx="6331">
                  <c:v>-0.32188</c:v>
                </c:pt>
                <c:pt idx="6332">
                  <c:v>-0.31431999999999999</c:v>
                </c:pt>
                <c:pt idx="6333">
                  <c:v>-0.30365999999999999</c:v>
                </c:pt>
                <c:pt idx="6334">
                  <c:v>-0.28461999999999998</c:v>
                </c:pt>
                <c:pt idx="6335">
                  <c:v>-0.26283000000000001</c:v>
                </c:pt>
                <c:pt idx="6336">
                  <c:v>-0.24235000000000001</c:v>
                </c:pt>
                <c:pt idx="6337">
                  <c:v>-0.21545</c:v>
                </c:pt>
                <c:pt idx="6338">
                  <c:v>-0.17935999999999999</c:v>
                </c:pt>
                <c:pt idx="6339">
                  <c:v>-0.15162</c:v>
                </c:pt>
                <c:pt idx="6340">
                  <c:v>-0.15365000000000001</c:v>
                </c:pt>
                <c:pt idx="6341">
                  <c:v>-0.18382000000000001</c:v>
                </c:pt>
                <c:pt idx="6342">
                  <c:v>-0.21881999999999999</c:v>
                </c:pt>
                <c:pt idx="6343">
                  <c:v>-0.23984</c:v>
                </c:pt>
                <c:pt idx="6344">
                  <c:v>-0.25024999999999997</c:v>
                </c:pt>
                <c:pt idx="6345">
                  <c:v>-0.26860000000000001</c:v>
                </c:pt>
                <c:pt idx="6346">
                  <c:v>-0.30832999999999999</c:v>
                </c:pt>
                <c:pt idx="6347">
                  <c:v>-0.36196</c:v>
                </c:pt>
                <c:pt idx="6348">
                  <c:v>-0.40366000000000002</c:v>
                </c:pt>
                <c:pt idx="6349">
                  <c:v>-0.41264000000000001</c:v>
                </c:pt>
                <c:pt idx="6350">
                  <c:v>-0.39626</c:v>
                </c:pt>
                <c:pt idx="6351">
                  <c:v>-0.38421</c:v>
                </c:pt>
                <c:pt idx="6352">
                  <c:v>-0.39709</c:v>
                </c:pt>
                <c:pt idx="6353">
                  <c:v>-0.42730000000000001</c:v>
                </c:pt>
                <c:pt idx="6354">
                  <c:v>-0.45345999999999997</c:v>
                </c:pt>
                <c:pt idx="6355">
                  <c:v>-0.46446999999999999</c:v>
                </c:pt>
                <c:pt idx="6356">
                  <c:v>-0.46188000000000001</c:v>
                </c:pt>
                <c:pt idx="6357">
                  <c:v>-0.44563999999999998</c:v>
                </c:pt>
                <c:pt idx="6358">
                  <c:v>-0.40877999999999998</c:v>
                </c:pt>
                <c:pt idx="6359">
                  <c:v>-0.34659000000000001</c:v>
                </c:pt>
                <c:pt idx="6360">
                  <c:v>-0.26477000000000001</c:v>
                </c:pt>
                <c:pt idx="6361">
                  <c:v>-0.17774999999999999</c:v>
                </c:pt>
                <c:pt idx="6362">
                  <c:v>-0.10150000000000001</c:v>
                </c:pt>
                <c:pt idx="6363">
                  <c:v>-4.607E-2</c:v>
                </c:pt>
                <c:pt idx="6364">
                  <c:v>-1.0768E-2</c:v>
                </c:pt>
                <c:pt idx="6365">
                  <c:v>1.3592999999999999E-2</c:v>
                </c:pt>
                <c:pt idx="6366">
                  <c:v>3.4782E-2</c:v>
                </c:pt>
                <c:pt idx="6367">
                  <c:v>5.2121000000000001E-2</c:v>
                </c:pt>
                <c:pt idx="6368">
                  <c:v>6.1663999999999997E-2</c:v>
                </c:pt>
                <c:pt idx="6369">
                  <c:v>6.6225999999999993E-2</c:v>
                </c:pt>
                <c:pt idx="6370">
                  <c:v>7.4478000000000003E-2</c:v>
                </c:pt>
                <c:pt idx="6371">
                  <c:v>8.8499999999999995E-2</c:v>
                </c:pt>
                <c:pt idx="6372">
                  <c:v>9.7799999999999998E-2</c:v>
                </c:pt>
                <c:pt idx="6373">
                  <c:v>9.1354000000000005E-2</c:v>
                </c:pt>
                <c:pt idx="6374">
                  <c:v>7.3450000000000001E-2</c:v>
                </c:pt>
                <c:pt idx="6375">
                  <c:v>5.9921000000000002E-2</c:v>
                </c:pt>
                <c:pt idx="6376">
                  <c:v>5.6562000000000001E-2</c:v>
                </c:pt>
                <c:pt idx="6377">
                  <c:v>4.9285000000000002E-2</c:v>
                </c:pt>
                <c:pt idx="6378">
                  <c:v>2.3092000000000001E-2</c:v>
                </c:pt>
                <c:pt idx="6379">
                  <c:v>-1.4607999999999999E-2</c:v>
                </c:pt>
                <c:pt idx="6380">
                  <c:v>-4.1102E-2</c:v>
                </c:pt>
                <c:pt idx="6381">
                  <c:v>-4.8473000000000002E-2</c:v>
                </c:pt>
                <c:pt idx="6382">
                  <c:v>-5.3728999999999999E-2</c:v>
                </c:pt>
                <c:pt idx="6383">
                  <c:v>-7.3370000000000005E-2</c:v>
                </c:pt>
                <c:pt idx="6384">
                  <c:v>-9.9138000000000004E-2</c:v>
                </c:pt>
                <c:pt idx="6385">
                  <c:v>-0.10986</c:v>
                </c:pt>
                <c:pt idx="6386">
                  <c:v>-0.10059</c:v>
                </c:pt>
                <c:pt idx="6387">
                  <c:v>-8.6140999999999995E-2</c:v>
                </c:pt>
                <c:pt idx="6388">
                  <c:v>-7.6037999999999994E-2</c:v>
                </c:pt>
                <c:pt idx="6389">
                  <c:v>-5.9229999999999998E-2</c:v>
                </c:pt>
                <c:pt idx="6390">
                  <c:v>-2.0358000000000001E-2</c:v>
                </c:pt>
                <c:pt idx="6391">
                  <c:v>3.5347000000000003E-2</c:v>
                </c:pt>
                <c:pt idx="6392">
                  <c:v>8.0827999999999997E-2</c:v>
                </c:pt>
                <c:pt idx="6393">
                  <c:v>8.9701000000000003E-2</c:v>
                </c:pt>
                <c:pt idx="6394">
                  <c:v>5.6388000000000001E-2</c:v>
                </c:pt>
                <c:pt idx="6395">
                  <c:v>-3.9868000000000004E-3</c:v>
                </c:pt>
                <c:pt idx="6396">
                  <c:v>-6.9555000000000006E-2</c:v>
                </c:pt>
                <c:pt idx="6397">
                  <c:v>-0.12330000000000001</c:v>
                </c:pt>
                <c:pt idx="6398">
                  <c:v>-0.15637999999999999</c:v>
                </c:pt>
                <c:pt idx="6399">
                  <c:v>-0.16897000000000001</c:v>
                </c:pt>
                <c:pt idx="6400">
                  <c:v>-0.17135</c:v>
                </c:pt>
                <c:pt idx="6401">
                  <c:v>-0.17829</c:v>
                </c:pt>
                <c:pt idx="6402">
                  <c:v>-0.19459000000000001</c:v>
                </c:pt>
                <c:pt idx="6403">
                  <c:v>-0.20705999999999999</c:v>
                </c:pt>
                <c:pt idx="6404">
                  <c:v>-0.19725999999999999</c:v>
                </c:pt>
                <c:pt idx="6405">
                  <c:v>-0.16356999999999999</c:v>
                </c:pt>
                <c:pt idx="6406">
                  <c:v>-0.12545000000000001</c:v>
                </c:pt>
                <c:pt idx="6407">
                  <c:v>-0.10392</c:v>
                </c:pt>
                <c:pt idx="6408">
                  <c:v>-0.10259</c:v>
                </c:pt>
                <c:pt idx="6409">
                  <c:v>-0.10903</c:v>
                </c:pt>
                <c:pt idx="6410">
                  <c:v>-0.10874</c:v>
                </c:pt>
                <c:pt idx="6411">
                  <c:v>-9.4592999999999997E-2</c:v>
                </c:pt>
                <c:pt idx="6412">
                  <c:v>-6.8879999999999997E-2</c:v>
                </c:pt>
                <c:pt idx="6413">
                  <c:v>-4.2259999999999999E-2</c:v>
                </c:pt>
                <c:pt idx="6414">
                  <c:v>-2.8341000000000002E-2</c:v>
                </c:pt>
                <c:pt idx="6415">
                  <c:v>-3.4014999999999997E-2</c:v>
                </c:pt>
                <c:pt idx="6416">
                  <c:v>-5.4399999999999997E-2</c:v>
                </c:pt>
                <c:pt idx="6417">
                  <c:v>-7.7179999999999999E-2</c:v>
                </c:pt>
                <c:pt idx="6418">
                  <c:v>-8.9187000000000002E-2</c:v>
                </c:pt>
                <c:pt idx="6419">
                  <c:v>-8.0584000000000003E-2</c:v>
                </c:pt>
                <c:pt idx="6420">
                  <c:v>-5.2118999999999999E-2</c:v>
                </c:pt>
                <c:pt idx="6421">
                  <c:v>-2.2755000000000001E-2</c:v>
                </c:pt>
                <c:pt idx="6422">
                  <c:v>-2.0452999999999999E-2</c:v>
                </c:pt>
                <c:pt idx="6423">
                  <c:v>-5.4204000000000002E-2</c:v>
                </c:pt>
                <c:pt idx="6424">
                  <c:v>-9.8349000000000006E-2</c:v>
                </c:pt>
                <c:pt idx="6425">
                  <c:v>-0.11524</c:v>
                </c:pt>
                <c:pt idx="6426">
                  <c:v>-9.3659999999999993E-2</c:v>
                </c:pt>
                <c:pt idx="6427">
                  <c:v>-5.6066999999999999E-2</c:v>
                </c:pt>
                <c:pt idx="6428">
                  <c:v>-2.7788E-2</c:v>
                </c:pt>
                <c:pt idx="6429">
                  <c:v>-9.8886000000000009E-3</c:v>
                </c:pt>
                <c:pt idx="6430">
                  <c:v>1.2976E-2</c:v>
                </c:pt>
                <c:pt idx="6431">
                  <c:v>4.8049000000000001E-2</c:v>
                </c:pt>
                <c:pt idx="6432">
                  <c:v>8.7137999999999993E-2</c:v>
                </c:pt>
                <c:pt idx="6433">
                  <c:v>0.11829000000000001</c:v>
                </c:pt>
                <c:pt idx="6434">
                  <c:v>0.13442999999999999</c:v>
                </c:pt>
                <c:pt idx="6435">
                  <c:v>0.13233</c:v>
                </c:pt>
                <c:pt idx="6436">
                  <c:v>0.11448</c:v>
                </c:pt>
                <c:pt idx="6437">
                  <c:v>9.5158000000000006E-2</c:v>
                </c:pt>
                <c:pt idx="6438">
                  <c:v>9.4743999999999995E-2</c:v>
                </c:pt>
                <c:pt idx="6439">
                  <c:v>0.12033000000000001</c:v>
                </c:pt>
                <c:pt idx="6440">
                  <c:v>0.15640999999999999</c:v>
                </c:pt>
                <c:pt idx="6441">
                  <c:v>0.18145</c:v>
                </c:pt>
                <c:pt idx="6442">
                  <c:v>0.19017000000000001</c:v>
                </c:pt>
                <c:pt idx="6443">
                  <c:v>0.19234999999999999</c:v>
                </c:pt>
                <c:pt idx="6444">
                  <c:v>0.19355</c:v>
                </c:pt>
                <c:pt idx="6445">
                  <c:v>0.18905</c:v>
                </c:pt>
                <c:pt idx="6446">
                  <c:v>0.17798</c:v>
                </c:pt>
                <c:pt idx="6447">
                  <c:v>0.17161000000000001</c:v>
                </c:pt>
                <c:pt idx="6448">
                  <c:v>0.17987</c:v>
                </c:pt>
                <c:pt idx="6449">
                  <c:v>0.19753999999999999</c:v>
                </c:pt>
                <c:pt idx="6450">
                  <c:v>0.21249000000000001</c:v>
                </c:pt>
                <c:pt idx="6451">
                  <c:v>0.22308</c:v>
                </c:pt>
                <c:pt idx="6452">
                  <c:v>0.23762</c:v>
                </c:pt>
                <c:pt idx="6453">
                  <c:v>0.25875999999999999</c:v>
                </c:pt>
                <c:pt idx="6454">
                  <c:v>0.27806999999999998</c:v>
                </c:pt>
                <c:pt idx="6455">
                  <c:v>0.28753000000000001</c:v>
                </c:pt>
                <c:pt idx="6456">
                  <c:v>0.28898000000000001</c:v>
                </c:pt>
                <c:pt idx="6457">
                  <c:v>0.28991</c:v>
                </c:pt>
                <c:pt idx="6458">
                  <c:v>0.29522999999999999</c:v>
                </c:pt>
                <c:pt idx="6459">
                  <c:v>0.30487999999999998</c:v>
                </c:pt>
                <c:pt idx="6460">
                  <c:v>0.31425999999999998</c:v>
                </c:pt>
                <c:pt idx="6461">
                  <c:v>0.31526999999999999</c:v>
                </c:pt>
                <c:pt idx="6462">
                  <c:v>0.30214999999999997</c:v>
                </c:pt>
                <c:pt idx="6463">
                  <c:v>0.27804000000000001</c:v>
                </c:pt>
                <c:pt idx="6464">
                  <c:v>0.25068000000000001</c:v>
                </c:pt>
                <c:pt idx="6465">
                  <c:v>0.22040000000000001</c:v>
                </c:pt>
                <c:pt idx="6466">
                  <c:v>0.17962</c:v>
                </c:pt>
                <c:pt idx="6467">
                  <c:v>0.12809000000000001</c:v>
                </c:pt>
                <c:pt idx="6468">
                  <c:v>8.1284999999999996E-2</c:v>
                </c:pt>
                <c:pt idx="6469">
                  <c:v>5.7187000000000002E-2</c:v>
                </c:pt>
                <c:pt idx="6470">
                  <c:v>5.8705E-2</c:v>
                </c:pt>
                <c:pt idx="6471">
                  <c:v>7.3937000000000003E-2</c:v>
                </c:pt>
                <c:pt idx="6472">
                  <c:v>8.8760000000000006E-2</c:v>
                </c:pt>
                <c:pt idx="6473">
                  <c:v>9.4427999999999998E-2</c:v>
                </c:pt>
                <c:pt idx="6474">
                  <c:v>9.0747999999999995E-2</c:v>
                </c:pt>
                <c:pt idx="6475">
                  <c:v>9.0621999999999994E-2</c:v>
                </c:pt>
                <c:pt idx="6476">
                  <c:v>0.11360000000000001</c:v>
                </c:pt>
                <c:pt idx="6477">
                  <c:v>0.16139000000000001</c:v>
                </c:pt>
                <c:pt idx="6478">
                  <c:v>0.20455000000000001</c:v>
                </c:pt>
                <c:pt idx="6479">
                  <c:v>0.21007999999999999</c:v>
                </c:pt>
                <c:pt idx="6480">
                  <c:v>0.18118999999999999</c:v>
                </c:pt>
                <c:pt idx="6481">
                  <c:v>0.15203</c:v>
                </c:pt>
                <c:pt idx="6482">
                  <c:v>0.14151</c:v>
                </c:pt>
                <c:pt idx="6483">
                  <c:v>0.13446</c:v>
                </c:pt>
                <c:pt idx="6484">
                  <c:v>0.11658</c:v>
                </c:pt>
                <c:pt idx="6485">
                  <c:v>0.10392999999999999</c:v>
                </c:pt>
                <c:pt idx="6486">
                  <c:v>0.11771</c:v>
                </c:pt>
                <c:pt idx="6487">
                  <c:v>0.14671999999999999</c:v>
                </c:pt>
                <c:pt idx="6488">
                  <c:v>0.16028999999999999</c:v>
                </c:pt>
                <c:pt idx="6489">
                  <c:v>0.15059</c:v>
                </c:pt>
                <c:pt idx="6490">
                  <c:v>0.13641</c:v>
                </c:pt>
                <c:pt idx="6491">
                  <c:v>0.12706000000000001</c:v>
                </c:pt>
                <c:pt idx="6492">
                  <c:v>0.10851</c:v>
                </c:pt>
                <c:pt idx="6493">
                  <c:v>7.0517999999999997E-2</c:v>
                </c:pt>
                <c:pt idx="6494">
                  <c:v>2.5527000000000001E-2</c:v>
                </c:pt>
                <c:pt idx="6495">
                  <c:v>-9.5139999999999999E-3</c:v>
                </c:pt>
                <c:pt idx="6496">
                  <c:v>-3.4372E-2</c:v>
                </c:pt>
                <c:pt idx="6497">
                  <c:v>-5.8804000000000002E-2</c:v>
                </c:pt>
                <c:pt idx="6498">
                  <c:v>-8.6578000000000002E-2</c:v>
                </c:pt>
                <c:pt idx="6499">
                  <c:v>-0.11447</c:v>
                </c:pt>
                <c:pt idx="6500">
                  <c:v>-0.13744999999999999</c:v>
                </c:pt>
                <c:pt idx="6501">
                  <c:v>-0.14890999999999999</c:v>
                </c:pt>
                <c:pt idx="6502">
                  <c:v>-0.14548</c:v>
                </c:pt>
                <c:pt idx="6503">
                  <c:v>-0.13547999999999999</c:v>
                </c:pt>
                <c:pt idx="6504">
                  <c:v>-0.13206999999999999</c:v>
                </c:pt>
                <c:pt idx="6505">
                  <c:v>-0.13597000000000001</c:v>
                </c:pt>
                <c:pt idx="6506">
                  <c:v>-0.13936999999999999</c:v>
                </c:pt>
                <c:pt idx="6507">
                  <c:v>-0.14818999999999999</c:v>
                </c:pt>
                <c:pt idx="6508">
                  <c:v>-0.17938999999999999</c:v>
                </c:pt>
                <c:pt idx="6509">
                  <c:v>-0.22775999999999999</c:v>
                </c:pt>
                <c:pt idx="6510">
                  <c:v>-0.25794</c:v>
                </c:pt>
                <c:pt idx="6511">
                  <c:v>-0.24614</c:v>
                </c:pt>
                <c:pt idx="6512">
                  <c:v>-0.21321000000000001</c:v>
                </c:pt>
                <c:pt idx="6513">
                  <c:v>-0.19803999999999999</c:v>
                </c:pt>
                <c:pt idx="6514">
                  <c:v>-0.21213000000000001</c:v>
                </c:pt>
                <c:pt idx="6515">
                  <c:v>-0.23905000000000001</c:v>
                </c:pt>
                <c:pt idx="6516">
                  <c:v>-0.26508999999999999</c:v>
                </c:pt>
                <c:pt idx="6517">
                  <c:v>-0.28677000000000002</c:v>
                </c:pt>
                <c:pt idx="6518">
                  <c:v>-0.29713000000000001</c:v>
                </c:pt>
                <c:pt idx="6519">
                  <c:v>-0.29042000000000001</c:v>
                </c:pt>
                <c:pt idx="6520">
                  <c:v>-0.27806999999999998</c:v>
                </c:pt>
                <c:pt idx="6521">
                  <c:v>-0.27782000000000001</c:v>
                </c:pt>
                <c:pt idx="6522">
                  <c:v>-0.28821999999999998</c:v>
                </c:pt>
                <c:pt idx="6523">
                  <c:v>-0.29415999999999998</c:v>
                </c:pt>
                <c:pt idx="6524">
                  <c:v>-0.29604999999999998</c:v>
                </c:pt>
                <c:pt idx="6525">
                  <c:v>-0.30957000000000001</c:v>
                </c:pt>
                <c:pt idx="6526">
                  <c:v>-0.33412999999999998</c:v>
                </c:pt>
                <c:pt idx="6527">
                  <c:v>-0.34664</c:v>
                </c:pt>
                <c:pt idx="6528">
                  <c:v>-0.33515</c:v>
                </c:pt>
                <c:pt idx="6529">
                  <c:v>-0.31733</c:v>
                </c:pt>
                <c:pt idx="6530">
                  <c:v>-0.31369999999999998</c:v>
                </c:pt>
                <c:pt idx="6531">
                  <c:v>-0.32017000000000001</c:v>
                </c:pt>
                <c:pt idx="6532">
                  <c:v>-0.32039000000000001</c:v>
                </c:pt>
                <c:pt idx="6533">
                  <c:v>-0.30997999999999998</c:v>
                </c:pt>
                <c:pt idx="6534">
                  <c:v>-0.29354000000000002</c:v>
                </c:pt>
                <c:pt idx="6535">
                  <c:v>-0.26995000000000002</c:v>
                </c:pt>
                <c:pt idx="6536">
                  <c:v>-0.23744000000000001</c:v>
                </c:pt>
                <c:pt idx="6537">
                  <c:v>-0.20573</c:v>
                </c:pt>
                <c:pt idx="6538">
                  <c:v>-0.18703</c:v>
                </c:pt>
                <c:pt idx="6539">
                  <c:v>-0.17888000000000001</c:v>
                </c:pt>
                <c:pt idx="6540">
                  <c:v>-0.17002</c:v>
                </c:pt>
                <c:pt idx="6541">
                  <c:v>-0.15981000000000001</c:v>
                </c:pt>
                <c:pt idx="6542">
                  <c:v>-0.15694</c:v>
                </c:pt>
                <c:pt idx="6543">
                  <c:v>-0.16008</c:v>
                </c:pt>
                <c:pt idx="6544">
                  <c:v>-0.15590999999999999</c:v>
                </c:pt>
                <c:pt idx="6545">
                  <c:v>-0.14099</c:v>
                </c:pt>
                <c:pt idx="6546">
                  <c:v>-0.13158</c:v>
                </c:pt>
                <c:pt idx="6547">
                  <c:v>-0.14271</c:v>
                </c:pt>
                <c:pt idx="6548">
                  <c:v>-0.16525000000000001</c:v>
                </c:pt>
                <c:pt idx="6549">
                  <c:v>-0.17366999999999999</c:v>
                </c:pt>
                <c:pt idx="6550">
                  <c:v>-0.15387000000000001</c:v>
                </c:pt>
                <c:pt idx="6551">
                  <c:v>-0.11595999999999999</c:v>
                </c:pt>
                <c:pt idx="6552">
                  <c:v>-8.1015000000000004E-2</c:v>
                </c:pt>
                <c:pt idx="6553">
                  <c:v>-6.1738000000000001E-2</c:v>
                </c:pt>
                <c:pt idx="6554">
                  <c:v>-5.6485E-2</c:v>
                </c:pt>
                <c:pt idx="6555">
                  <c:v>-5.5606000000000003E-2</c:v>
                </c:pt>
                <c:pt idx="6556">
                  <c:v>-5.0144000000000001E-2</c:v>
                </c:pt>
                <c:pt idx="6557">
                  <c:v>-3.8148000000000001E-2</c:v>
                </c:pt>
                <c:pt idx="6558">
                  <c:v>-2.6431E-2</c:v>
                </c:pt>
                <c:pt idx="6559">
                  <c:v>-2.4043999999999999E-2</c:v>
                </c:pt>
                <c:pt idx="6560">
                  <c:v>-3.0105E-2</c:v>
                </c:pt>
                <c:pt idx="6561">
                  <c:v>-2.9933999999999999E-2</c:v>
                </c:pt>
                <c:pt idx="6562">
                  <c:v>-9.3226999999999997E-3</c:v>
                </c:pt>
                <c:pt idx="6563">
                  <c:v>2.6242999999999999E-2</c:v>
                </c:pt>
                <c:pt idx="6564">
                  <c:v>5.3085E-2</c:v>
                </c:pt>
                <c:pt idx="6565">
                  <c:v>5.5267999999999998E-2</c:v>
                </c:pt>
                <c:pt idx="6566">
                  <c:v>4.5150000000000003E-2</c:v>
                </c:pt>
                <c:pt idx="6567">
                  <c:v>5.0484000000000001E-2</c:v>
                </c:pt>
                <c:pt idx="6568">
                  <c:v>8.0993999999999997E-2</c:v>
                </c:pt>
                <c:pt idx="6569">
                  <c:v>0.11558</c:v>
                </c:pt>
                <c:pt idx="6570">
                  <c:v>0.12694</c:v>
                </c:pt>
                <c:pt idx="6571">
                  <c:v>0.11323</c:v>
                </c:pt>
                <c:pt idx="6572">
                  <c:v>9.8225999999999994E-2</c:v>
                </c:pt>
                <c:pt idx="6573">
                  <c:v>0.10251</c:v>
                </c:pt>
                <c:pt idx="6574">
                  <c:v>0.12353</c:v>
                </c:pt>
                <c:pt idx="6575">
                  <c:v>0.14692</c:v>
                </c:pt>
                <c:pt idx="6576">
                  <c:v>0.16958999999999999</c:v>
                </c:pt>
                <c:pt idx="6577">
                  <c:v>0.20236999999999999</c:v>
                </c:pt>
                <c:pt idx="6578">
                  <c:v>0.25076999999999999</c:v>
                </c:pt>
                <c:pt idx="6579">
                  <c:v>0.3019</c:v>
                </c:pt>
                <c:pt idx="6580">
                  <c:v>0.33592</c:v>
                </c:pt>
                <c:pt idx="6581">
                  <c:v>0.34784999999999999</c:v>
                </c:pt>
                <c:pt idx="6582">
                  <c:v>0.35293999999999998</c:v>
                </c:pt>
                <c:pt idx="6583">
                  <c:v>0.36958999999999997</c:v>
                </c:pt>
                <c:pt idx="6584">
                  <c:v>0.39948</c:v>
                </c:pt>
                <c:pt idx="6585">
                  <c:v>0.42631999999999998</c:v>
                </c:pt>
                <c:pt idx="6586">
                  <c:v>0.43453999999999998</c:v>
                </c:pt>
                <c:pt idx="6587">
                  <c:v>0.42836999999999997</c:v>
                </c:pt>
                <c:pt idx="6588">
                  <c:v>0.43045</c:v>
                </c:pt>
                <c:pt idx="6589">
                  <c:v>0.45911999999999997</c:v>
                </c:pt>
                <c:pt idx="6590">
                  <c:v>0.50783999999999996</c:v>
                </c:pt>
                <c:pt idx="6591">
                  <c:v>0.55076000000000003</c:v>
                </c:pt>
                <c:pt idx="6592">
                  <c:v>0.56994999999999996</c:v>
                </c:pt>
                <c:pt idx="6593">
                  <c:v>0.5726</c:v>
                </c:pt>
                <c:pt idx="6594">
                  <c:v>0.57796000000000003</c:v>
                </c:pt>
                <c:pt idx="6595">
                  <c:v>0.59135000000000004</c:v>
                </c:pt>
                <c:pt idx="6596">
                  <c:v>0.59852000000000005</c:v>
                </c:pt>
                <c:pt idx="6597">
                  <c:v>0.58472000000000002</c:v>
                </c:pt>
                <c:pt idx="6598">
                  <c:v>0.55135000000000001</c:v>
                </c:pt>
                <c:pt idx="6599">
                  <c:v>0.51041999999999998</c:v>
                </c:pt>
                <c:pt idx="6600">
                  <c:v>0.46950999999999998</c:v>
                </c:pt>
                <c:pt idx="6601">
                  <c:v>0.42843999999999999</c:v>
                </c:pt>
                <c:pt idx="6602">
                  <c:v>0.38729000000000002</c:v>
                </c:pt>
                <c:pt idx="6603">
                  <c:v>0.35049000000000002</c:v>
                </c:pt>
                <c:pt idx="6604">
                  <c:v>0.32334000000000002</c:v>
                </c:pt>
                <c:pt idx="6605">
                  <c:v>0.30920999999999998</c:v>
                </c:pt>
                <c:pt idx="6606">
                  <c:v>0.30842999999999998</c:v>
                </c:pt>
                <c:pt idx="6607">
                  <c:v>0.31334000000000001</c:v>
                </c:pt>
                <c:pt idx="6608">
                  <c:v>0.30619000000000002</c:v>
                </c:pt>
                <c:pt idx="6609">
                  <c:v>0.27284999999999998</c:v>
                </c:pt>
                <c:pt idx="6610">
                  <c:v>0.22292000000000001</c:v>
                </c:pt>
                <c:pt idx="6611">
                  <c:v>0.18694</c:v>
                </c:pt>
                <c:pt idx="6612">
                  <c:v>0.18509</c:v>
                </c:pt>
                <c:pt idx="6613">
                  <c:v>0.20405999999999999</c:v>
                </c:pt>
                <c:pt idx="6614">
                  <c:v>0.21421000000000001</c:v>
                </c:pt>
                <c:pt idx="6615">
                  <c:v>0.20538000000000001</c:v>
                </c:pt>
                <c:pt idx="6616">
                  <c:v>0.19477</c:v>
                </c:pt>
                <c:pt idx="6617">
                  <c:v>0.20011000000000001</c:v>
                </c:pt>
                <c:pt idx="6618">
                  <c:v>0.21764</c:v>
                </c:pt>
                <c:pt idx="6619">
                  <c:v>0.23099</c:v>
                </c:pt>
                <c:pt idx="6620">
                  <c:v>0.23238</c:v>
                </c:pt>
                <c:pt idx="6621">
                  <c:v>0.22811999999999999</c:v>
                </c:pt>
                <c:pt idx="6622">
                  <c:v>0.22874</c:v>
                </c:pt>
                <c:pt idx="6623">
                  <c:v>0.24007000000000001</c:v>
                </c:pt>
                <c:pt idx="6624">
                  <c:v>0.26046000000000002</c:v>
                </c:pt>
                <c:pt idx="6625">
                  <c:v>0.28093000000000001</c:v>
                </c:pt>
                <c:pt idx="6626">
                  <c:v>0.28989999999999999</c:v>
                </c:pt>
                <c:pt idx="6627">
                  <c:v>0.28215000000000001</c:v>
                </c:pt>
                <c:pt idx="6628">
                  <c:v>0.26268999999999998</c:v>
                </c:pt>
                <c:pt idx="6629">
                  <c:v>0.24115</c:v>
                </c:pt>
                <c:pt idx="6630">
                  <c:v>0.22514000000000001</c:v>
                </c:pt>
                <c:pt idx="6631">
                  <c:v>0.21983</c:v>
                </c:pt>
                <c:pt idx="6632">
                  <c:v>0.22792000000000001</c:v>
                </c:pt>
                <c:pt idx="6633">
                  <c:v>0.24573</c:v>
                </c:pt>
                <c:pt idx="6634">
                  <c:v>0.26346000000000003</c:v>
                </c:pt>
                <c:pt idx="6635">
                  <c:v>0.27371000000000001</c:v>
                </c:pt>
                <c:pt idx="6636">
                  <c:v>0.27688000000000001</c:v>
                </c:pt>
                <c:pt idx="6637">
                  <c:v>0.27579999999999999</c:v>
                </c:pt>
                <c:pt idx="6638">
                  <c:v>0.27002999999999999</c:v>
                </c:pt>
                <c:pt idx="6639">
                  <c:v>0.26035000000000003</c:v>
                </c:pt>
                <c:pt idx="6640">
                  <c:v>0.25396999999999997</c:v>
                </c:pt>
                <c:pt idx="6641">
                  <c:v>0.25788</c:v>
                </c:pt>
                <c:pt idx="6642">
                  <c:v>0.26846999999999999</c:v>
                </c:pt>
                <c:pt idx="6643">
                  <c:v>0.27437</c:v>
                </c:pt>
                <c:pt idx="6644">
                  <c:v>0.26948</c:v>
                </c:pt>
                <c:pt idx="6645">
                  <c:v>0.25830999999999998</c:v>
                </c:pt>
                <c:pt idx="6646">
                  <c:v>0.24754000000000001</c:v>
                </c:pt>
                <c:pt idx="6647">
                  <c:v>0.23741999999999999</c:v>
                </c:pt>
                <c:pt idx="6648">
                  <c:v>0.22358</c:v>
                </c:pt>
                <c:pt idx="6649">
                  <c:v>0.20379</c:v>
                </c:pt>
                <c:pt idx="6650">
                  <c:v>0.17888999999999999</c:v>
                </c:pt>
                <c:pt idx="6651">
                  <c:v>0.14828</c:v>
                </c:pt>
                <c:pt idx="6652">
                  <c:v>0.11020000000000001</c:v>
                </c:pt>
                <c:pt idx="6653">
                  <c:v>7.0850999999999997E-2</c:v>
                </c:pt>
                <c:pt idx="6654">
                  <c:v>4.9404999999999998E-2</c:v>
                </c:pt>
                <c:pt idx="6655">
                  <c:v>6.4279000000000003E-2</c:v>
                </c:pt>
                <c:pt idx="6656">
                  <c:v>0.11027000000000001</c:v>
                </c:pt>
                <c:pt idx="6657">
                  <c:v>0.15606</c:v>
                </c:pt>
                <c:pt idx="6658">
                  <c:v>0.17143</c:v>
                </c:pt>
                <c:pt idx="6659">
                  <c:v>0.15415000000000001</c:v>
                </c:pt>
                <c:pt idx="6660">
                  <c:v>0.12576999999999999</c:v>
                </c:pt>
                <c:pt idx="6661">
                  <c:v>0.10764</c:v>
                </c:pt>
                <c:pt idx="6662">
                  <c:v>0.10877000000000001</c:v>
                </c:pt>
                <c:pt idx="6663">
                  <c:v>0.12981999999999999</c:v>
                </c:pt>
                <c:pt idx="6664">
                  <c:v>0.16528000000000001</c:v>
                </c:pt>
                <c:pt idx="6665">
                  <c:v>0.20227000000000001</c:v>
                </c:pt>
                <c:pt idx="6666">
                  <c:v>0.22872999999999999</c:v>
                </c:pt>
                <c:pt idx="6667">
                  <c:v>0.24410999999999999</c:v>
                </c:pt>
                <c:pt idx="6668">
                  <c:v>0.25429000000000002</c:v>
                </c:pt>
                <c:pt idx="6669">
                  <c:v>0.25902999999999998</c:v>
                </c:pt>
                <c:pt idx="6670">
                  <c:v>0.25451000000000001</c:v>
                </c:pt>
                <c:pt idx="6671">
                  <c:v>0.24410999999999999</c:v>
                </c:pt>
                <c:pt idx="6672">
                  <c:v>0.23336000000000001</c:v>
                </c:pt>
                <c:pt idx="6673">
                  <c:v>0.21861</c:v>
                </c:pt>
                <c:pt idx="6674">
                  <c:v>0.19736999999999999</c:v>
                </c:pt>
                <c:pt idx="6675">
                  <c:v>0.18622</c:v>
                </c:pt>
                <c:pt idx="6676">
                  <c:v>0.20549000000000001</c:v>
                </c:pt>
                <c:pt idx="6677">
                  <c:v>0.24379000000000001</c:v>
                </c:pt>
                <c:pt idx="6678">
                  <c:v>0.26196999999999998</c:v>
                </c:pt>
                <c:pt idx="6679">
                  <c:v>0.24188999999999999</c:v>
                </c:pt>
                <c:pt idx="6680">
                  <c:v>0.20999000000000001</c:v>
                </c:pt>
                <c:pt idx="6681">
                  <c:v>0.20113</c:v>
                </c:pt>
                <c:pt idx="6682">
                  <c:v>0.21920999999999999</c:v>
                </c:pt>
                <c:pt idx="6683">
                  <c:v>0.24807000000000001</c:v>
                </c:pt>
                <c:pt idx="6684">
                  <c:v>0.27999000000000002</c:v>
                </c:pt>
                <c:pt idx="6685">
                  <c:v>0.31093999999999999</c:v>
                </c:pt>
                <c:pt idx="6686">
                  <c:v>0.32151000000000002</c:v>
                </c:pt>
                <c:pt idx="6687">
                  <c:v>0.28969</c:v>
                </c:pt>
                <c:pt idx="6688">
                  <c:v>0.22206999999999999</c:v>
                </c:pt>
                <c:pt idx="6689">
                  <c:v>0.15489</c:v>
                </c:pt>
                <c:pt idx="6690">
                  <c:v>0.12225999999999999</c:v>
                </c:pt>
                <c:pt idx="6691">
                  <c:v>0.13203999999999999</c:v>
                </c:pt>
                <c:pt idx="6692">
                  <c:v>0.16822000000000001</c:v>
                </c:pt>
                <c:pt idx="6693">
                  <c:v>0.20630000000000001</c:v>
                </c:pt>
                <c:pt idx="6694">
                  <c:v>0.22980999999999999</c:v>
                </c:pt>
                <c:pt idx="6695">
                  <c:v>0.24193999999999999</c:v>
                </c:pt>
                <c:pt idx="6696">
                  <c:v>0.25922000000000001</c:v>
                </c:pt>
                <c:pt idx="6697">
                  <c:v>0.28938999999999998</c:v>
                </c:pt>
                <c:pt idx="6698">
                  <c:v>0.32391999999999999</c:v>
                </c:pt>
                <c:pt idx="6699">
                  <c:v>0.35737999999999998</c:v>
                </c:pt>
                <c:pt idx="6700">
                  <c:v>0.40027000000000001</c:v>
                </c:pt>
                <c:pt idx="6701">
                  <c:v>0.45956000000000002</c:v>
                </c:pt>
                <c:pt idx="6702">
                  <c:v>0.51739000000000002</c:v>
                </c:pt>
                <c:pt idx="6703">
                  <c:v>0.54618999999999995</c:v>
                </c:pt>
                <c:pt idx="6704">
                  <c:v>0.54010999999999998</c:v>
                </c:pt>
                <c:pt idx="6705">
                  <c:v>0.51776</c:v>
                </c:pt>
                <c:pt idx="6706">
                  <c:v>0.49846000000000001</c:v>
                </c:pt>
                <c:pt idx="6707">
                  <c:v>0.48903999999999997</c:v>
                </c:pt>
                <c:pt idx="6708">
                  <c:v>0.48946000000000001</c:v>
                </c:pt>
                <c:pt idx="6709">
                  <c:v>0.49642999999999998</c:v>
                </c:pt>
                <c:pt idx="6710">
                  <c:v>0.50175000000000003</c:v>
                </c:pt>
                <c:pt idx="6711">
                  <c:v>0.49896000000000001</c:v>
                </c:pt>
                <c:pt idx="6712">
                  <c:v>0.4919</c:v>
                </c:pt>
                <c:pt idx="6713">
                  <c:v>0.48913000000000001</c:v>
                </c:pt>
                <c:pt idx="6714">
                  <c:v>0.49279000000000001</c:v>
                </c:pt>
                <c:pt idx="6715">
                  <c:v>0.50039999999999996</c:v>
                </c:pt>
                <c:pt idx="6716">
                  <c:v>0.51322999999999996</c:v>
                </c:pt>
                <c:pt idx="6717">
                  <c:v>0.53432999999999997</c:v>
                </c:pt>
                <c:pt idx="6718">
                  <c:v>0.56274999999999997</c:v>
                </c:pt>
                <c:pt idx="6719">
                  <c:v>0.59799000000000002</c:v>
                </c:pt>
                <c:pt idx="6720">
                  <c:v>0.64370000000000005</c:v>
                </c:pt>
                <c:pt idx="6721">
                  <c:v>0.69755</c:v>
                </c:pt>
                <c:pt idx="6722">
                  <c:v>0.74397999999999997</c:v>
                </c:pt>
                <c:pt idx="6723">
                  <c:v>0.76815</c:v>
                </c:pt>
                <c:pt idx="6724">
                  <c:v>0.77148000000000005</c:v>
                </c:pt>
                <c:pt idx="6725">
                  <c:v>0.76346000000000003</c:v>
                </c:pt>
                <c:pt idx="6726">
                  <c:v>0.74687000000000003</c:v>
                </c:pt>
                <c:pt idx="6727">
                  <c:v>0.72421000000000002</c:v>
                </c:pt>
                <c:pt idx="6728">
                  <c:v>0.70981000000000005</c:v>
                </c:pt>
                <c:pt idx="6729">
                  <c:v>0.71586000000000005</c:v>
                </c:pt>
                <c:pt idx="6730">
                  <c:v>0.72982000000000002</c:v>
                </c:pt>
                <c:pt idx="6731">
                  <c:v>0.72536</c:v>
                </c:pt>
                <c:pt idx="6732">
                  <c:v>0.69755</c:v>
                </c:pt>
                <c:pt idx="6733">
                  <c:v>0.66974</c:v>
                </c:pt>
                <c:pt idx="6734">
                  <c:v>0.66100999999999999</c:v>
                </c:pt>
                <c:pt idx="6735">
                  <c:v>0.66281000000000001</c:v>
                </c:pt>
                <c:pt idx="6736">
                  <c:v>0.65571000000000002</c:v>
                </c:pt>
                <c:pt idx="6737">
                  <c:v>0.63705000000000001</c:v>
                </c:pt>
                <c:pt idx="6738">
                  <c:v>0.62163999999999997</c:v>
                </c:pt>
                <c:pt idx="6739">
                  <c:v>0.62185999999999997</c:v>
                </c:pt>
                <c:pt idx="6740">
                  <c:v>0.63582000000000005</c:v>
                </c:pt>
                <c:pt idx="6741">
                  <c:v>0.65258000000000005</c:v>
                </c:pt>
                <c:pt idx="6742">
                  <c:v>0.66271000000000002</c:v>
                </c:pt>
                <c:pt idx="6743">
                  <c:v>0.66332000000000002</c:v>
                </c:pt>
                <c:pt idx="6744">
                  <c:v>0.65542999999999996</c:v>
                </c:pt>
                <c:pt idx="6745">
                  <c:v>0.63909000000000005</c:v>
                </c:pt>
                <c:pt idx="6746">
                  <c:v>0.61365999999999998</c:v>
                </c:pt>
                <c:pt idx="6747">
                  <c:v>0.58284999999999998</c:v>
                </c:pt>
                <c:pt idx="6748">
                  <c:v>0.55401999999999996</c:v>
                </c:pt>
                <c:pt idx="6749">
                  <c:v>0.52937999999999996</c:v>
                </c:pt>
                <c:pt idx="6750">
                  <c:v>0.50283</c:v>
                </c:pt>
                <c:pt idx="6751">
                  <c:v>0.46889999999999998</c:v>
                </c:pt>
                <c:pt idx="6752">
                  <c:v>0.42912</c:v>
                </c:pt>
                <c:pt idx="6753">
                  <c:v>0.38645000000000002</c:v>
                </c:pt>
                <c:pt idx="6754">
                  <c:v>0.34156999999999998</c:v>
                </c:pt>
                <c:pt idx="6755">
                  <c:v>0.30021999999999999</c:v>
                </c:pt>
                <c:pt idx="6756">
                  <c:v>0.27374999999999999</c:v>
                </c:pt>
                <c:pt idx="6757">
                  <c:v>0.26307000000000003</c:v>
                </c:pt>
                <c:pt idx="6758">
                  <c:v>0.25224000000000002</c:v>
                </c:pt>
                <c:pt idx="6759">
                  <c:v>0.23150999999999999</c:v>
                </c:pt>
                <c:pt idx="6760">
                  <c:v>0.21782000000000001</c:v>
                </c:pt>
                <c:pt idx="6761">
                  <c:v>0.23401</c:v>
                </c:pt>
                <c:pt idx="6762">
                  <c:v>0.27143</c:v>
                </c:pt>
                <c:pt idx="6763">
                  <c:v>0.29415999999999998</c:v>
                </c:pt>
                <c:pt idx="6764">
                  <c:v>0.28333000000000003</c:v>
                </c:pt>
                <c:pt idx="6765">
                  <c:v>0.25913000000000003</c:v>
                </c:pt>
                <c:pt idx="6766">
                  <c:v>0.25063999999999997</c:v>
                </c:pt>
                <c:pt idx="6767">
                  <c:v>0.25833</c:v>
                </c:pt>
                <c:pt idx="6768">
                  <c:v>0.25792999999999999</c:v>
                </c:pt>
                <c:pt idx="6769">
                  <c:v>0.23279</c:v>
                </c:pt>
                <c:pt idx="6770">
                  <c:v>0.19137999999999999</c:v>
                </c:pt>
                <c:pt idx="6771">
                  <c:v>0.15514</c:v>
                </c:pt>
                <c:pt idx="6772">
                  <c:v>0.13588</c:v>
                </c:pt>
                <c:pt idx="6773">
                  <c:v>0.12443</c:v>
                </c:pt>
                <c:pt idx="6774">
                  <c:v>9.9555000000000005E-2</c:v>
                </c:pt>
                <c:pt idx="6775">
                  <c:v>5.0774E-2</c:v>
                </c:pt>
                <c:pt idx="6776">
                  <c:v>-7.5754999999999998E-3</c:v>
                </c:pt>
                <c:pt idx="6777">
                  <c:v>-5.0276000000000001E-2</c:v>
                </c:pt>
                <c:pt idx="6778">
                  <c:v>-6.9306000000000006E-2</c:v>
                </c:pt>
                <c:pt idx="6779">
                  <c:v>-8.0099000000000004E-2</c:v>
                </c:pt>
                <c:pt idx="6780">
                  <c:v>-9.7900000000000001E-2</c:v>
                </c:pt>
                <c:pt idx="6781">
                  <c:v>-0.11814</c:v>
                </c:pt>
                <c:pt idx="6782">
                  <c:v>-0.12737000000000001</c:v>
                </c:pt>
                <c:pt idx="6783">
                  <c:v>-0.12562000000000001</c:v>
                </c:pt>
                <c:pt idx="6784">
                  <c:v>-0.12715000000000001</c:v>
                </c:pt>
                <c:pt idx="6785">
                  <c:v>-0.14188999999999999</c:v>
                </c:pt>
                <c:pt idx="6786">
                  <c:v>-0.16686999999999999</c:v>
                </c:pt>
                <c:pt idx="6787">
                  <c:v>-0.1963</c:v>
                </c:pt>
                <c:pt idx="6788">
                  <c:v>-0.22971</c:v>
                </c:pt>
                <c:pt idx="6789">
                  <c:v>-0.26417000000000002</c:v>
                </c:pt>
                <c:pt idx="6790">
                  <c:v>-0.28670000000000001</c:v>
                </c:pt>
                <c:pt idx="6791">
                  <c:v>-0.28497</c:v>
                </c:pt>
                <c:pt idx="6792">
                  <c:v>-0.26573000000000002</c:v>
                </c:pt>
                <c:pt idx="6793">
                  <c:v>-0.25264999999999999</c:v>
                </c:pt>
                <c:pt idx="6794">
                  <c:v>-0.26068999999999998</c:v>
                </c:pt>
                <c:pt idx="6795">
                  <c:v>-0.27809</c:v>
                </c:pt>
                <c:pt idx="6796">
                  <c:v>-0.28126000000000001</c:v>
                </c:pt>
                <c:pt idx="6797">
                  <c:v>-0.26379000000000002</c:v>
                </c:pt>
                <c:pt idx="6798">
                  <c:v>-0.24177000000000001</c:v>
                </c:pt>
                <c:pt idx="6799">
                  <c:v>-0.23032</c:v>
                </c:pt>
                <c:pt idx="6800">
                  <c:v>-0.22561999999999999</c:v>
                </c:pt>
                <c:pt idx="6801">
                  <c:v>-0.21478</c:v>
                </c:pt>
                <c:pt idx="6802">
                  <c:v>-0.19505</c:v>
                </c:pt>
                <c:pt idx="6803">
                  <c:v>-0.17523</c:v>
                </c:pt>
                <c:pt idx="6804">
                  <c:v>-0.16245000000000001</c:v>
                </c:pt>
                <c:pt idx="6805">
                  <c:v>-0.15575</c:v>
                </c:pt>
                <c:pt idx="6806">
                  <c:v>-0.15162999999999999</c:v>
                </c:pt>
                <c:pt idx="6807">
                  <c:v>-0.14948</c:v>
                </c:pt>
                <c:pt idx="6808">
                  <c:v>-0.15018999999999999</c:v>
                </c:pt>
                <c:pt idx="6809">
                  <c:v>-0.15217</c:v>
                </c:pt>
                <c:pt idx="6810">
                  <c:v>-0.14887</c:v>
                </c:pt>
                <c:pt idx="6811">
                  <c:v>-0.13045000000000001</c:v>
                </c:pt>
                <c:pt idx="6812">
                  <c:v>-9.0882000000000004E-2</c:v>
                </c:pt>
                <c:pt idx="6813">
                  <c:v>-3.4440999999999999E-2</c:v>
                </c:pt>
                <c:pt idx="6814">
                  <c:v>2.8015000000000002E-2</c:v>
                </c:pt>
                <c:pt idx="6815">
                  <c:v>8.8054999999999994E-2</c:v>
                </c:pt>
                <c:pt idx="6816">
                  <c:v>0.13822999999999999</c:v>
                </c:pt>
                <c:pt idx="6817">
                  <c:v>0.16431999999999999</c:v>
                </c:pt>
                <c:pt idx="6818">
                  <c:v>0.15447</c:v>
                </c:pt>
                <c:pt idx="6819">
                  <c:v>0.12225</c:v>
                </c:pt>
                <c:pt idx="6820">
                  <c:v>0.10444000000000001</c:v>
                </c:pt>
                <c:pt idx="6821">
                  <c:v>0.12155000000000001</c:v>
                </c:pt>
                <c:pt idx="6822">
                  <c:v>0.15185000000000001</c:v>
                </c:pt>
                <c:pt idx="6823">
                  <c:v>0.16148999999999999</c:v>
                </c:pt>
                <c:pt idx="6824">
                  <c:v>0.15125</c:v>
                </c:pt>
                <c:pt idx="6825">
                  <c:v>0.15123</c:v>
                </c:pt>
                <c:pt idx="6826">
                  <c:v>0.17291000000000001</c:v>
                </c:pt>
                <c:pt idx="6827">
                  <c:v>0.19267999999999999</c:v>
                </c:pt>
                <c:pt idx="6828">
                  <c:v>0.18859999999999999</c:v>
                </c:pt>
                <c:pt idx="6829">
                  <c:v>0.16936999999999999</c:v>
                </c:pt>
                <c:pt idx="6830">
                  <c:v>0.15345</c:v>
                </c:pt>
                <c:pt idx="6831">
                  <c:v>0.13839000000000001</c:v>
                </c:pt>
                <c:pt idx="6832">
                  <c:v>0.11053</c:v>
                </c:pt>
                <c:pt idx="6833">
                  <c:v>7.3977000000000001E-2</c:v>
                </c:pt>
                <c:pt idx="6834">
                  <c:v>4.8677999999999999E-2</c:v>
                </c:pt>
                <c:pt idx="6835">
                  <c:v>4.0453000000000003E-2</c:v>
                </c:pt>
                <c:pt idx="6836">
                  <c:v>2.9874000000000001E-2</c:v>
                </c:pt>
                <c:pt idx="6837">
                  <c:v>-4.2827999999999998E-3</c:v>
                </c:pt>
                <c:pt idx="6838">
                  <c:v>-5.9325000000000003E-2</c:v>
                </c:pt>
                <c:pt idx="6839">
                  <c:v>-0.10990999999999999</c:v>
                </c:pt>
                <c:pt idx="6840">
                  <c:v>-0.13044</c:v>
                </c:pt>
                <c:pt idx="6841">
                  <c:v>-0.1162</c:v>
                </c:pt>
                <c:pt idx="6842">
                  <c:v>-8.7579000000000004E-2</c:v>
                </c:pt>
                <c:pt idx="6843">
                  <c:v>-7.3443999999999995E-2</c:v>
                </c:pt>
                <c:pt idx="6844">
                  <c:v>-8.5034999999999999E-2</c:v>
                </c:pt>
                <c:pt idx="6845">
                  <c:v>-0.10509</c:v>
                </c:pt>
                <c:pt idx="6846">
                  <c:v>-0.10536</c:v>
                </c:pt>
                <c:pt idx="6847">
                  <c:v>-7.4501999999999999E-2</c:v>
                </c:pt>
                <c:pt idx="6848">
                  <c:v>-2.6865E-2</c:v>
                </c:pt>
                <c:pt idx="6849">
                  <c:v>1.2474000000000001E-2</c:v>
                </c:pt>
                <c:pt idx="6850">
                  <c:v>2.6048000000000002E-2</c:v>
                </c:pt>
                <c:pt idx="6851">
                  <c:v>1.0685999999999999E-2</c:v>
                </c:pt>
                <c:pt idx="6852">
                  <c:v>-2.4317999999999999E-2</c:v>
                </c:pt>
                <c:pt idx="6853">
                  <c:v>-6.1315000000000001E-2</c:v>
                </c:pt>
                <c:pt idx="6854">
                  <c:v>-8.1494999999999998E-2</c:v>
                </c:pt>
                <c:pt idx="6855">
                  <c:v>-7.4747999999999995E-2</c:v>
                </c:pt>
                <c:pt idx="6856">
                  <c:v>-4.5437999999999999E-2</c:v>
                </c:pt>
                <c:pt idx="6857">
                  <c:v>-8.6593999999999994E-3</c:v>
                </c:pt>
                <c:pt idx="6858">
                  <c:v>2.0537E-2</c:v>
                </c:pt>
                <c:pt idx="6859">
                  <c:v>3.7026000000000003E-2</c:v>
                </c:pt>
                <c:pt idx="6860">
                  <c:v>4.6823999999999998E-2</c:v>
                </c:pt>
                <c:pt idx="6861">
                  <c:v>5.8220000000000001E-2</c:v>
                </c:pt>
                <c:pt idx="6862">
                  <c:v>7.1775000000000005E-2</c:v>
                </c:pt>
                <c:pt idx="6863">
                  <c:v>8.0990000000000006E-2</c:v>
                </c:pt>
                <c:pt idx="6864">
                  <c:v>8.2695000000000005E-2</c:v>
                </c:pt>
                <c:pt idx="6865">
                  <c:v>8.2587999999999995E-2</c:v>
                </c:pt>
                <c:pt idx="6866">
                  <c:v>8.7750999999999996E-2</c:v>
                </c:pt>
                <c:pt idx="6867">
                  <c:v>9.6346000000000001E-2</c:v>
                </c:pt>
                <c:pt idx="6868">
                  <c:v>9.8434999999999995E-2</c:v>
                </c:pt>
                <c:pt idx="6869">
                  <c:v>8.7188000000000002E-2</c:v>
                </c:pt>
                <c:pt idx="6870">
                  <c:v>6.8442000000000003E-2</c:v>
                </c:pt>
                <c:pt idx="6871">
                  <c:v>5.9442000000000002E-2</c:v>
                </c:pt>
                <c:pt idx="6872">
                  <c:v>7.5741000000000003E-2</c:v>
                </c:pt>
                <c:pt idx="6873">
                  <c:v>0.1144</c:v>
                </c:pt>
                <c:pt idx="6874">
                  <c:v>0.15054999999999999</c:v>
                </c:pt>
                <c:pt idx="6875">
                  <c:v>0.15773999999999999</c:v>
                </c:pt>
                <c:pt idx="6876">
                  <c:v>0.13414000000000001</c:v>
                </c:pt>
                <c:pt idx="6877">
                  <c:v>0.10153</c:v>
                </c:pt>
                <c:pt idx="6878">
                  <c:v>7.5958999999999999E-2</c:v>
                </c:pt>
                <c:pt idx="6879">
                  <c:v>5.0966999999999998E-2</c:v>
                </c:pt>
                <c:pt idx="6880">
                  <c:v>1.8381000000000002E-2</c:v>
                </c:pt>
                <c:pt idx="6881">
                  <c:v>-6.6369999999999997E-3</c:v>
                </c:pt>
                <c:pt idx="6882" formatCode="0.00E+00">
                  <c:v>6.936E-5</c:v>
                </c:pt>
                <c:pt idx="6883">
                  <c:v>3.5782000000000001E-2</c:v>
                </c:pt>
                <c:pt idx="6884">
                  <c:v>6.9975999999999997E-2</c:v>
                </c:pt>
                <c:pt idx="6885">
                  <c:v>8.3960999999999994E-2</c:v>
                </c:pt>
                <c:pt idx="6886">
                  <c:v>9.3004000000000003E-2</c:v>
                </c:pt>
                <c:pt idx="6887">
                  <c:v>0.11867999999999999</c:v>
                </c:pt>
                <c:pt idx="6888">
                  <c:v>0.15564</c:v>
                </c:pt>
                <c:pt idx="6889">
                  <c:v>0.18304999999999999</c:v>
                </c:pt>
                <c:pt idx="6890">
                  <c:v>0.19853999999999999</c:v>
                </c:pt>
                <c:pt idx="6891">
                  <c:v>0.21978</c:v>
                </c:pt>
                <c:pt idx="6892">
                  <c:v>0.25366</c:v>
                </c:pt>
                <c:pt idx="6893">
                  <c:v>0.28443000000000002</c:v>
                </c:pt>
                <c:pt idx="6894">
                  <c:v>0.29737999999999998</c:v>
                </c:pt>
                <c:pt idx="6895">
                  <c:v>0.29762</c:v>
                </c:pt>
                <c:pt idx="6896">
                  <c:v>0.29543999999999998</c:v>
                </c:pt>
                <c:pt idx="6897">
                  <c:v>0.28588000000000002</c:v>
                </c:pt>
                <c:pt idx="6898">
                  <c:v>0.25634000000000001</c:v>
                </c:pt>
                <c:pt idx="6899">
                  <c:v>0.20874000000000001</c:v>
                </c:pt>
                <c:pt idx="6900">
                  <c:v>0.16197</c:v>
                </c:pt>
                <c:pt idx="6901">
                  <c:v>0.13297</c:v>
                </c:pt>
                <c:pt idx="6902">
                  <c:v>0.12253</c:v>
                </c:pt>
                <c:pt idx="6903">
                  <c:v>0.11741</c:v>
                </c:pt>
                <c:pt idx="6904">
                  <c:v>0.10016</c:v>
                </c:pt>
                <c:pt idx="6905">
                  <c:v>6.0165000000000003E-2</c:v>
                </c:pt>
                <c:pt idx="6906">
                  <c:v>4.2689E-3</c:v>
                </c:pt>
                <c:pt idx="6907">
                  <c:v>-4.4087000000000001E-2</c:v>
                </c:pt>
                <c:pt idx="6908">
                  <c:v>-6.4342999999999997E-2</c:v>
                </c:pt>
                <c:pt idx="6909">
                  <c:v>-5.8645999999999997E-2</c:v>
                </c:pt>
                <c:pt idx="6910">
                  <c:v>-4.6434000000000003E-2</c:v>
                </c:pt>
                <c:pt idx="6911">
                  <c:v>-3.9971E-2</c:v>
                </c:pt>
                <c:pt idx="6912">
                  <c:v>-3.2877000000000003E-2</c:v>
                </c:pt>
                <c:pt idx="6913">
                  <c:v>-1.3462999999999999E-2</c:v>
                </c:pt>
                <c:pt idx="6914">
                  <c:v>1.9820000000000001E-2</c:v>
                </c:pt>
                <c:pt idx="6915">
                  <c:v>6.0746000000000001E-2</c:v>
                </c:pt>
                <c:pt idx="6916">
                  <c:v>0.10593</c:v>
                </c:pt>
                <c:pt idx="6917">
                  <c:v>0.15564</c:v>
                </c:pt>
                <c:pt idx="6918">
                  <c:v>0.20583000000000001</c:v>
                </c:pt>
                <c:pt idx="6919">
                  <c:v>0.24484</c:v>
                </c:pt>
                <c:pt idx="6920">
                  <c:v>0.25983000000000001</c:v>
                </c:pt>
                <c:pt idx="6921">
                  <c:v>0.24665999999999999</c:v>
                </c:pt>
                <c:pt idx="6922">
                  <c:v>0.21507999999999999</c:v>
                </c:pt>
                <c:pt idx="6923">
                  <c:v>0.18489</c:v>
                </c:pt>
                <c:pt idx="6924">
                  <c:v>0.17427999999999999</c:v>
                </c:pt>
                <c:pt idx="6925">
                  <c:v>0.18919</c:v>
                </c:pt>
                <c:pt idx="6926">
                  <c:v>0.22217999999999999</c:v>
                </c:pt>
                <c:pt idx="6927">
                  <c:v>0.25921</c:v>
                </c:pt>
                <c:pt idx="6928">
                  <c:v>0.28705999999999998</c:v>
                </c:pt>
                <c:pt idx="6929">
                  <c:v>0.29876999999999998</c:v>
                </c:pt>
                <c:pt idx="6930">
                  <c:v>0.29680000000000001</c:v>
                </c:pt>
                <c:pt idx="6931">
                  <c:v>0.28996</c:v>
                </c:pt>
                <c:pt idx="6932">
                  <c:v>0.28459000000000001</c:v>
                </c:pt>
                <c:pt idx="6933">
                  <c:v>0.28160000000000002</c:v>
                </c:pt>
                <c:pt idx="6934">
                  <c:v>0.28453000000000001</c:v>
                </c:pt>
                <c:pt idx="6935">
                  <c:v>0.30343999999999999</c:v>
                </c:pt>
                <c:pt idx="6936">
                  <c:v>0.34142</c:v>
                </c:pt>
                <c:pt idx="6937">
                  <c:v>0.38048999999999999</c:v>
                </c:pt>
                <c:pt idx="6938">
                  <c:v>0.39284999999999998</c:v>
                </c:pt>
                <c:pt idx="6939">
                  <c:v>0.36896000000000001</c:v>
                </c:pt>
                <c:pt idx="6940">
                  <c:v>0.32694000000000001</c:v>
                </c:pt>
                <c:pt idx="6941">
                  <c:v>0.29272999999999999</c:v>
                </c:pt>
                <c:pt idx="6942">
                  <c:v>0.27814</c:v>
                </c:pt>
                <c:pt idx="6943">
                  <c:v>0.27950000000000003</c:v>
                </c:pt>
                <c:pt idx="6944">
                  <c:v>0.28802</c:v>
                </c:pt>
                <c:pt idx="6945">
                  <c:v>0.29630000000000001</c:v>
                </c:pt>
                <c:pt idx="6946">
                  <c:v>0.30166999999999999</c:v>
                </c:pt>
                <c:pt idx="6947">
                  <c:v>0.30891000000000002</c:v>
                </c:pt>
                <c:pt idx="6948">
                  <c:v>0.32524999999999998</c:v>
                </c:pt>
                <c:pt idx="6949">
                  <c:v>0.34866000000000003</c:v>
                </c:pt>
                <c:pt idx="6950">
                  <c:v>0.36681000000000002</c:v>
                </c:pt>
                <c:pt idx="6951">
                  <c:v>0.37257000000000001</c:v>
                </c:pt>
                <c:pt idx="6952">
                  <c:v>0.37675999999999998</c:v>
                </c:pt>
                <c:pt idx="6953">
                  <c:v>0.39881</c:v>
                </c:pt>
                <c:pt idx="6954">
                  <c:v>0.44490000000000002</c:v>
                </c:pt>
                <c:pt idx="6955">
                  <c:v>0.49858999999999998</c:v>
                </c:pt>
                <c:pt idx="6956">
                  <c:v>0.53361999999999998</c:v>
                </c:pt>
                <c:pt idx="6957">
                  <c:v>0.53647999999999996</c:v>
                </c:pt>
                <c:pt idx="6958">
                  <c:v>0.51741000000000004</c:v>
                </c:pt>
                <c:pt idx="6959">
                  <c:v>0.49830999999999998</c:v>
                </c:pt>
                <c:pt idx="6960">
                  <c:v>0.48920999999999998</c:v>
                </c:pt>
                <c:pt idx="6961">
                  <c:v>0.48093999999999998</c:v>
                </c:pt>
                <c:pt idx="6962">
                  <c:v>0.46367999999999998</c:v>
                </c:pt>
                <c:pt idx="6963">
                  <c:v>0.44388</c:v>
                </c:pt>
                <c:pt idx="6964">
                  <c:v>0.4325</c:v>
                </c:pt>
                <c:pt idx="6965">
                  <c:v>0.42325000000000002</c:v>
                </c:pt>
                <c:pt idx="6966">
                  <c:v>0.39932000000000001</c:v>
                </c:pt>
                <c:pt idx="6967">
                  <c:v>0.36229</c:v>
                </c:pt>
                <c:pt idx="6968">
                  <c:v>0.3372</c:v>
                </c:pt>
                <c:pt idx="6969">
                  <c:v>0.34194999999999998</c:v>
                </c:pt>
                <c:pt idx="6970">
                  <c:v>0.36537999999999998</c:v>
                </c:pt>
                <c:pt idx="6971">
                  <c:v>0.38373000000000002</c:v>
                </c:pt>
                <c:pt idx="6972">
                  <c:v>0.38721</c:v>
                </c:pt>
                <c:pt idx="6973">
                  <c:v>0.38066</c:v>
                </c:pt>
                <c:pt idx="6974">
                  <c:v>0.36899999999999999</c:v>
                </c:pt>
                <c:pt idx="6975">
                  <c:v>0.35441</c:v>
                </c:pt>
                <c:pt idx="6976">
                  <c:v>0.34062999999999999</c:v>
                </c:pt>
                <c:pt idx="6977">
                  <c:v>0.32772000000000001</c:v>
                </c:pt>
                <c:pt idx="6978">
                  <c:v>0.30793999999999999</c:v>
                </c:pt>
                <c:pt idx="6979">
                  <c:v>0.27826000000000001</c:v>
                </c:pt>
                <c:pt idx="6980">
                  <c:v>0.25185999999999997</c:v>
                </c:pt>
                <c:pt idx="6981">
                  <c:v>0.24426999999999999</c:v>
                </c:pt>
                <c:pt idx="6982">
                  <c:v>0.25126999999999999</c:v>
                </c:pt>
                <c:pt idx="6983">
                  <c:v>0.25346999999999997</c:v>
                </c:pt>
                <c:pt idx="6984">
                  <c:v>0.24121999999999999</c:v>
                </c:pt>
                <c:pt idx="6985">
                  <c:v>0.22120999999999999</c:v>
                </c:pt>
                <c:pt idx="6986">
                  <c:v>0.19872999999999999</c:v>
                </c:pt>
                <c:pt idx="6987">
                  <c:v>0.16950999999999999</c:v>
                </c:pt>
                <c:pt idx="6988">
                  <c:v>0.13411999999999999</c:v>
                </c:pt>
                <c:pt idx="6989">
                  <c:v>0.10614</c:v>
                </c:pt>
                <c:pt idx="6990">
                  <c:v>9.6204999999999999E-2</c:v>
                </c:pt>
                <c:pt idx="6991">
                  <c:v>9.7615999999999994E-2</c:v>
                </c:pt>
                <c:pt idx="6992">
                  <c:v>9.8351999999999995E-2</c:v>
                </c:pt>
                <c:pt idx="6993">
                  <c:v>0.10048</c:v>
                </c:pt>
                <c:pt idx="6994">
                  <c:v>0.11519</c:v>
                </c:pt>
                <c:pt idx="6995">
                  <c:v>0.1411</c:v>
                </c:pt>
                <c:pt idx="6996">
                  <c:v>0.1605</c:v>
                </c:pt>
                <c:pt idx="6997">
                  <c:v>0.16112000000000001</c:v>
                </c:pt>
                <c:pt idx="6998">
                  <c:v>0.15282000000000001</c:v>
                </c:pt>
                <c:pt idx="6999">
                  <c:v>0.15629000000000001</c:v>
                </c:pt>
                <c:pt idx="7000">
                  <c:v>0.17846000000000001</c:v>
                </c:pt>
                <c:pt idx="7001">
                  <c:v>0.20412</c:v>
                </c:pt>
                <c:pt idx="7002">
                  <c:v>0.21149999999999999</c:v>
                </c:pt>
                <c:pt idx="7003">
                  <c:v>0.19364000000000001</c:v>
                </c:pt>
                <c:pt idx="7004">
                  <c:v>0.16450999999999999</c:v>
                </c:pt>
                <c:pt idx="7005">
                  <c:v>0.14529</c:v>
                </c:pt>
                <c:pt idx="7006">
                  <c:v>0.14455999999999999</c:v>
                </c:pt>
                <c:pt idx="7007">
                  <c:v>0.15279999999999999</c:v>
                </c:pt>
                <c:pt idx="7008">
                  <c:v>0.15722</c:v>
                </c:pt>
                <c:pt idx="7009">
                  <c:v>0.15995000000000001</c:v>
                </c:pt>
                <c:pt idx="7010">
                  <c:v>0.17577999999999999</c:v>
                </c:pt>
                <c:pt idx="7011">
                  <c:v>0.2109</c:v>
                </c:pt>
                <c:pt idx="7012">
                  <c:v>0.25017</c:v>
                </c:pt>
                <c:pt idx="7013">
                  <c:v>0.27099000000000001</c:v>
                </c:pt>
                <c:pt idx="7014">
                  <c:v>0.26679000000000003</c:v>
                </c:pt>
                <c:pt idx="7015">
                  <c:v>0.25181999999999999</c:v>
                </c:pt>
                <c:pt idx="7016">
                  <c:v>0.24507999999999999</c:v>
                </c:pt>
                <c:pt idx="7017">
                  <c:v>0.25584000000000001</c:v>
                </c:pt>
                <c:pt idx="7018">
                  <c:v>0.28304000000000001</c:v>
                </c:pt>
                <c:pt idx="7019">
                  <c:v>0.32012000000000002</c:v>
                </c:pt>
                <c:pt idx="7020">
                  <c:v>0.35787000000000002</c:v>
                </c:pt>
                <c:pt idx="7021">
                  <c:v>0.38841999999999999</c:v>
                </c:pt>
                <c:pt idx="7022">
                  <c:v>0.41073999999999999</c:v>
                </c:pt>
                <c:pt idx="7023">
                  <c:v>0.42895</c:v>
                </c:pt>
                <c:pt idx="7024">
                  <c:v>0.44399</c:v>
                </c:pt>
                <c:pt idx="7025">
                  <c:v>0.45139000000000001</c:v>
                </c:pt>
                <c:pt idx="7026">
                  <c:v>0.44958999999999999</c:v>
                </c:pt>
                <c:pt idx="7027">
                  <c:v>0.44479999999999997</c:v>
                </c:pt>
                <c:pt idx="7028">
                  <c:v>0.44280000000000003</c:v>
                </c:pt>
                <c:pt idx="7029">
                  <c:v>0.43951000000000001</c:v>
                </c:pt>
                <c:pt idx="7030">
                  <c:v>0.42487000000000003</c:v>
                </c:pt>
                <c:pt idx="7031">
                  <c:v>0.39528999999999997</c:v>
                </c:pt>
                <c:pt idx="7032">
                  <c:v>0.35920999999999997</c:v>
                </c:pt>
                <c:pt idx="7033">
                  <c:v>0.33134999999999998</c:v>
                </c:pt>
                <c:pt idx="7034">
                  <c:v>0.32307000000000002</c:v>
                </c:pt>
                <c:pt idx="7035">
                  <c:v>0.33501999999999998</c:v>
                </c:pt>
                <c:pt idx="7036">
                  <c:v>0.35508000000000001</c:v>
                </c:pt>
                <c:pt idx="7037">
                  <c:v>0.36481000000000002</c:v>
                </c:pt>
                <c:pt idx="7038">
                  <c:v>0.35275000000000001</c:v>
                </c:pt>
                <c:pt idx="7039">
                  <c:v>0.32357999999999998</c:v>
                </c:pt>
                <c:pt idx="7040">
                  <c:v>0.29350999999999999</c:v>
                </c:pt>
                <c:pt idx="7041">
                  <c:v>0.27589000000000002</c:v>
                </c:pt>
                <c:pt idx="7042">
                  <c:v>0.27045000000000002</c:v>
                </c:pt>
                <c:pt idx="7043">
                  <c:v>0.26580999999999999</c:v>
                </c:pt>
                <c:pt idx="7044">
                  <c:v>0.25180000000000002</c:v>
                </c:pt>
                <c:pt idx="7045">
                  <c:v>0.22874</c:v>
                </c:pt>
                <c:pt idx="7046">
                  <c:v>0.20316999999999999</c:v>
                </c:pt>
                <c:pt idx="7047">
                  <c:v>0.17668</c:v>
                </c:pt>
                <c:pt idx="7048">
                  <c:v>0.14566000000000001</c:v>
                </c:pt>
                <c:pt idx="7049">
                  <c:v>0.11498</c:v>
                </c:pt>
                <c:pt idx="7050">
                  <c:v>0.10301</c:v>
                </c:pt>
                <c:pt idx="7051">
                  <c:v>0.12329</c:v>
                </c:pt>
                <c:pt idx="7052">
                  <c:v>0.16399</c:v>
                </c:pt>
                <c:pt idx="7053">
                  <c:v>0.19592999999999999</c:v>
                </c:pt>
                <c:pt idx="7054">
                  <c:v>0.20105000000000001</c:v>
                </c:pt>
                <c:pt idx="7055">
                  <c:v>0.18537000000000001</c:v>
                </c:pt>
                <c:pt idx="7056">
                  <c:v>0.16627</c:v>
                </c:pt>
                <c:pt idx="7057">
                  <c:v>0.15812999999999999</c:v>
                </c:pt>
                <c:pt idx="7058">
                  <c:v>0.16974</c:v>
                </c:pt>
                <c:pt idx="7059">
                  <c:v>0.20044999999999999</c:v>
                </c:pt>
                <c:pt idx="7060">
                  <c:v>0.23269999999999999</c:v>
                </c:pt>
                <c:pt idx="7061">
                  <c:v>0.24127999999999999</c:v>
                </c:pt>
                <c:pt idx="7062">
                  <c:v>0.21979000000000001</c:v>
                </c:pt>
                <c:pt idx="7063">
                  <c:v>0.18964</c:v>
                </c:pt>
                <c:pt idx="7064">
                  <c:v>0.17413000000000001</c:v>
                </c:pt>
                <c:pt idx="7065">
                  <c:v>0.17197999999999999</c:v>
                </c:pt>
                <c:pt idx="7066">
                  <c:v>0.16644</c:v>
                </c:pt>
                <c:pt idx="7067">
                  <c:v>0.15334999999999999</c:v>
                </c:pt>
                <c:pt idx="7068">
                  <c:v>0.14717</c:v>
                </c:pt>
                <c:pt idx="7069">
                  <c:v>0.16123999999999999</c:v>
                </c:pt>
                <c:pt idx="7070">
                  <c:v>0.19356000000000001</c:v>
                </c:pt>
                <c:pt idx="7071">
                  <c:v>0.23250999999999999</c:v>
                </c:pt>
                <c:pt idx="7072">
                  <c:v>0.26724999999999999</c:v>
                </c:pt>
                <c:pt idx="7073">
                  <c:v>0.29043999999999998</c:v>
                </c:pt>
                <c:pt idx="7074">
                  <c:v>0.29862</c:v>
                </c:pt>
                <c:pt idx="7075">
                  <c:v>0.29454000000000002</c:v>
                </c:pt>
                <c:pt idx="7076">
                  <c:v>0.28610999999999998</c:v>
                </c:pt>
                <c:pt idx="7077">
                  <c:v>0.28158</c:v>
                </c:pt>
                <c:pt idx="7078">
                  <c:v>0.28702</c:v>
                </c:pt>
                <c:pt idx="7079">
                  <c:v>0.30625999999999998</c:v>
                </c:pt>
                <c:pt idx="7080">
                  <c:v>0.33700000000000002</c:v>
                </c:pt>
                <c:pt idx="7081">
                  <c:v>0.36569000000000002</c:v>
                </c:pt>
                <c:pt idx="7082">
                  <c:v>0.37319000000000002</c:v>
                </c:pt>
                <c:pt idx="7083">
                  <c:v>0.35219</c:v>
                </c:pt>
                <c:pt idx="7084">
                  <c:v>0.31846000000000002</c:v>
                </c:pt>
                <c:pt idx="7085">
                  <c:v>0.29941000000000001</c:v>
                </c:pt>
                <c:pt idx="7086">
                  <c:v>0.30892999999999998</c:v>
                </c:pt>
                <c:pt idx="7087">
                  <c:v>0.33646999999999999</c:v>
                </c:pt>
                <c:pt idx="7088">
                  <c:v>0.36316999999999999</c:v>
                </c:pt>
                <c:pt idx="7089">
                  <c:v>0.38327</c:v>
                </c:pt>
                <c:pt idx="7090">
                  <c:v>0.40233000000000002</c:v>
                </c:pt>
                <c:pt idx="7091">
                  <c:v>0.41876999999999998</c:v>
                </c:pt>
                <c:pt idx="7092">
                  <c:v>0.42232999999999998</c:v>
                </c:pt>
                <c:pt idx="7093">
                  <c:v>0.41454999999999997</c:v>
                </c:pt>
                <c:pt idx="7094">
                  <c:v>0.41427000000000003</c:v>
                </c:pt>
                <c:pt idx="7095">
                  <c:v>0.4289</c:v>
                </c:pt>
                <c:pt idx="7096">
                  <c:v>0.43246000000000001</c:v>
                </c:pt>
                <c:pt idx="7097">
                  <c:v>0.39265</c:v>
                </c:pt>
                <c:pt idx="7098">
                  <c:v>0.31658999999999998</c:v>
                </c:pt>
                <c:pt idx="7099">
                  <c:v>0.24989</c:v>
                </c:pt>
                <c:pt idx="7100">
                  <c:v>0.22749</c:v>
                </c:pt>
                <c:pt idx="7101">
                  <c:v>0.24149999999999999</c:v>
                </c:pt>
                <c:pt idx="7102">
                  <c:v>0.26052999999999998</c:v>
                </c:pt>
                <c:pt idx="7103">
                  <c:v>0.26219999999999999</c:v>
                </c:pt>
                <c:pt idx="7104">
                  <c:v>0.23956</c:v>
                </c:pt>
                <c:pt idx="7105">
                  <c:v>0.19464000000000001</c:v>
                </c:pt>
                <c:pt idx="7106">
                  <c:v>0.14119000000000001</c:v>
                </c:pt>
                <c:pt idx="7107">
                  <c:v>0.10281999999999999</c:v>
                </c:pt>
                <c:pt idx="7108">
                  <c:v>9.2852000000000004E-2</c:v>
                </c:pt>
                <c:pt idx="7109">
                  <c:v>0.10037</c:v>
                </c:pt>
                <c:pt idx="7110">
                  <c:v>0.1065</c:v>
                </c:pt>
                <c:pt idx="7111">
                  <c:v>0.10853</c:v>
                </c:pt>
                <c:pt idx="7112">
                  <c:v>0.11704000000000001</c:v>
                </c:pt>
                <c:pt idx="7113">
                  <c:v>0.13477</c:v>
                </c:pt>
                <c:pt idx="7114">
                  <c:v>0.15134</c:v>
                </c:pt>
                <c:pt idx="7115">
                  <c:v>0.15798000000000001</c:v>
                </c:pt>
                <c:pt idx="7116">
                  <c:v>0.15639</c:v>
                </c:pt>
                <c:pt idx="7117">
                  <c:v>0.15153</c:v>
                </c:pt>
                <c:pt idx="7118">
                  <c:v>0.14405000000000001</c:v>
                </c:pt>
                <c:pt idx="7119">
                  <c:v>0.13341</c:v>
                </c:pt>
                <c:pt idx="7120">
                  <c:v>0.12467</c:v>
                </c:pt>
                <c:pt idx="7121">
                  <c:v>0.12820999999999999</c:v>
                </c:pt>
                <c:pt idx="7122">
                  <c:v>0.15</c:v>
                </c:pt>
                <c:pt idx="7123">
                  <c:v>0.18049999999999999</c:v>
                </c:pt>
                <c:pt idx="7124">
                  <c:v>0.19694999999999999</c:v>
                </c:pt>
                <c:pt idx="7125">
                  <c:v>0.18504999999999999</c:v>
                </c:pt>
                <c:pt idx="7126">
                  <c:v>0.15842000000000001</c:v>
                </c:pt>
                <c:pt idx="7127">
                  <c:v>0.14704</c:v>
                </c:pt>
                <c:pt idx="7128">
                  <c:v>0.16392999999999999</c:v>
                </c:pt>
                <c:pt idx="7129">
                  <c:v>0.19300999999999999</c:v>
                </c:pt>
                <c:pt idx="7130">
                  <c:v>0.2132</c:v>
                </c:pt>
                <c:pt idx="7131">
                  <c:v>0.22159000000000001</c:v>
                </c:pt>
                <c:pt idx="7132">
                  <c:v>0.22539000000000001</c:v>
                </c:pt>
                <c:pt idx="7133">
                  <c:v>0.22398000000000001</c:v>
                </c:pt>
                <c:pt idx="7134">
                  <c:v>0.21248</c:v>
                </c:pt>
                <c:pt idx="7135">
                  <c:v>0.19528999999999999</c:v>
                </c:pt>
                <c:pt idx="7136">
                  <c:v>0.18225</c:v>
                </c:pt>
                <c:pt idx="7137">
                  <c:v>0.17530999999999999</c:v>
                </c:pt>
                <c:pt idx="7138">
                  <c:v>0.17041999999999999</c:v>
                </c:pt>
                <c:pt idx="7139">
                  <c:v>0.16849</c:v>
                </c:pt>
                <c:pt idx="7140">
                  <c:v>0.17169999999999999</c:v>
                </c:pt>
                <c:pt idx="7141">
                  <c:v>0.17251</c:v>
                </c:pt>
                <c:pt idx="7142">
                  <c:v>0.15995000000000001</c:v>
                </c:pt>
                <c:pt idx="7143">
                  <c:v>0.13685</c:v>
                </c:pt>
                <c:pt idx="7144">
                  <c:v>0.11817</c:v>
                </c:pt>
                <c:pt idx="7145">
                  <c:v>0.11039</c:v>
                </c:pt>
                <c:pt idx="7146">
                  <c:v>0.10441</c:v>
                </c:pt>
                <c:pt idx="7147">
                  <c:v>9.2134999999999995E-2</c:v>
                </c:pt>
                <c:pt idx="7148">
                  <c:v>7.9462000000000005E-2</c:v>
                </c:pt>
                <c:pt idx="7149">
                  <c:v>7.6508999999999994E-2</c:v>
                </c:pt>
                <c:pt idx="7150">
                  <c:v>8.1591999999999998E-2</c:v>
                </c:pt>
                <c:pt idx="7151">
                  <c:v>8.1113000000000005E-2</c:v>
                </c:pt>
                <c:pt idx="7152">
                  <c:v>6.3238000000000003E-2</c:v>
                </c:pt>
                <c:pt idx="7153">
                  <c:v>2.9467E-2</c:v>
                </c:pt>
                <c:pt idx="7154">
                  <c:v>-5.7879000000000003E-3</c:v>
                </c:pt>
                <c:pt idx="7155">
                  <c:v>-2.811E-2</c:v>
                </c:pt>
                <c:pt idx="7156">
                  <c:v>-3.8539999999999998E-2</c:v>
                </c:pt>
                <c:pt idx="7157">
                  <c:v>-5.3414999999999997E-2</c:v>
                </c:pt>
                <c:pt idx="7158">
                  <c:v>-8.4295999999999996E-2</c:v>
                </c:pt>
                <c:pt idx="7159">
                  <c:v>-0.12246</c:v>
                </c:pt>
                <c:pt idx="7160">
                  <c:v>-0.15057999999999999</c:v>
                </c:pt>
                <c:pt idx="7161">
                  <c:v>-0.16461999999999999</c:v>
                </c:pt>
                <c:pt idx="7162">
                  <c:v>-0.17262</c:v>
                </c:pt>
                <c:pt idx="7163">
                  <c:v>-0.17594000000000001</c:v>
                </c:pt>
                <c:pt idx="7164">
                  <c:v>-0.16832</c:v>
                </c:pt>
                <c:pt idx="7165">
                  <c:v>-0.15581</c:v>
                </c:pt>
                <c:pt idx="7166">
                  <c:v>-0.15870000000000001</c:v>
                </c:pt>
                <c:pt idx="7167">
                  <c:v>-0.18356</c:v>
                </c:pt>
                <c:pt idx="7168">
                  <c:v>-0.20791000000000001</c:v>
                </c:pt>
                <c:pt idx="7169">
                  <c:v>-0.20769000000000001</c:v>
                </c:pt>
                <c:pt idx="7170">
                  <c:v>-0.19131000000000001</c:v>
                </c:pt>
                <c:pt idx="7171">
                  <c:v>-0.19026000000000001</c:v>
                </c:pt>
                <c:pt idx="7172">
                  <c:v>-0.22015000000000001</c:v>
                </c:pt>
                <c:pt idx="7173">
                  <c:v>-0.26743</c:v>
                </c:pt>
                <c:pt idx="7174">
                  <c:v>-0.31426999999999999</c:v>
                </c:pt>
                <c:pt idx="7175">
                  <c:v>-0.35933999999999999</c:v>
                </c:pt>
                <c:pt idx="7176">
                  <c:v>-0.40758</c:v>
                </c:pt>
                <c:pt idx="7177">
                  <c:v>-0.45334999999999998</c:v>
                </c:pt>
                <c:pt idx="7178">
                  <c:v>-0.48554000000000003</c:v>
                </c:pt>
                <c:pt idx="7179">
                  <c:v>-0.50248999999999999</c:v>
                </c:pt>
                <c:pt idx="7180">
                  <c:v>-0.51122999999999996</c:v>
                </c:pt>
                <c:pt idx="7181">
                  <c:v>-0.51471999999999996</c:v>
                </c:pt>
                <c:pt idx="7182">
                  <c:v>-0.50961000000000001</c:v>
                </c:pt>
                <c:pt idx="7183">
                  <c:v>-0.49596000000000001</c:v>
                </c:pt>
                <c:pt idx="7184">
                  <c:v>-0.48044999999999999</c:v>
                </c:pt>
                <c:pt idx="7185">
                  <c:v>-0.46793000000000001</c:v>
                </c:pt>
                <c:pt idx="7186">
                  <c:v>-0.45694000000000001</c:v>
                </c:pt>
                <c:pt idx="7187">
                  <c:v>-0.44724000000000003</c:v>
                </c:pt>
                <c:pt idx="7188">
                  <c:v>-0.44640999999999997</c:v>
                </c:pt>
                <c:pt idx="7189">
                  <c:v>-0.46353</c:v>
                </c:pt>
                <c:pt idx="7190">
                  <c:v>-0.49840000000000001</c:v>
                </c:pt>
                <c:pt idx="7191">
                  <c:v>-0.54064000000000001</c:v>
                </c:pt>
                <c:pt idx="7192">
                  <c:v>-0.57843</c:v>
                </c:pt>
                <c:pt idx="7193">
                  <c:v>-0.60555999999999999</c:v>
                </c:pt>
                <c:pt idx="7194">
                  <c:v>-0.62295999999999996</c:v>
                </c:pt>
                <c:pt idx="7195">
                  <c:v>-0.63826000000000005</c:v>
                </c:pt>
                <c:pt idx="7196">
                  <c:v>-0.66320999999999997</c:v>
                </c:pt>
                <c:pt idx="7197">
                  <c:v>-0.70548</c:v>
                </c:pt>
                <c:pt idx="7198">
                  <c:v>-0.76024000000000003</c:v>
                </c:pt>
                <c:pt idx="7199">
                  <c:v>-0.81218000000000001</c:v>
                </c:pt>
                <c:pt idx="7200">
                  <c:v>-0.84767999999999999</c:v>
                </c:pt>
                <c:pt idx="7201">
                  <c:v>-0.86336000000000002</c:v>
                </c:pt>
                <c:pt idx="7202">
                  <c:v>-0.86292999999999997</c:v>
                </c:pt>
                <c:pt idx="7203">
                  <c:v>-0.85009000000000001</c:v>
                </c:pt>
                <c:pt idx="7204">
                  <c:v>-0.82796999999999998</c:v>
                </c:pt>
                <c:pt idx="7205">
                  <c:v>-0.80225000000000002</c:v>
                </c:pt>
                <c:pt idx="7206">
                  <c:v>-0.77942999999999996</c:v>
                </c:pt>
                <c:pt idx="7207">
                  <c:v>-0.76224000000000003</c:v>
                </c:pt>
                <c:pt idx="7208">
                  <c:v>-0.75060000000000004</c:v>
                </c:pt>
                <c:pt idx="7209">
                  <c:v>-0.74650000000000005</c:v>
                </c:pt>
                <c:pt idx="7210">
                  <c:v>-0.75253000000000003</c:v>
                </c:pt>
                <c:pt idx="7211">
                  <c:v>-0.76341000000000003</c:v>
                </c:pt>
                <c:pt idx="7212">
                  <c:v>-0.76463000000000003</c:v>
                </c:pt>
                <c:pt idx="7213">
                  <c:v>-0.74473</c:v>
                </c:pt>
                <c:pt idx="7214">
                  <c:v>-0.70713000000000004</c:v>
                </c:pt>
                <c:pt idx="7215">
                  <c:v>-0.66532000000000002</c:v>
                </c:pt>
                <c:pt idx="7216">
                  <c:v>-0.62833000000000006</c:v>
                </c:pt>
                <c:pt idx="7217">
                  <c:v>-0.59596000000000005</c:v>
                </c:pt>
                <c:pt idx="7218">
                  <c:v>-0.56693000000000005</c:v>
                </c:pt>
                <c:pt idx="7219">
                  <c:v>-0.54359000000000002</c:v>
                </c:pt>
                <c:pt idx="7220">
                  <c:v>-0.52630999999999994</c:v>
                </c:pt>
                <c:pt idx="7221">
                  <c:v>-0.51041999999999998</c:v>
                </c:pt>
                <c:pt idx="7222">
                  <c:v>-0.49384</c:v>
                </c:pt>
                <c:pt idx="7223">
                  <c:v>-0.48177999999999999</c:v>
                </c:pt>
                <c:pt idx="7224">
                  <c:v>-0.47831000000000001</c:v>
                </c:pt>
                <c:pt idx="7225">
                  <c:v>-0.47848000000000002</c:v>
                </c:pt>
                <c:pt idx="7226">
                  <c:v>-0.47720000000000001</c:v>
                </c:pt>
                <c:pt idx="7227">
                  <c:v>-0.48165000000000002</c:v>
                </c:pt>
                <c:pt idx="7228">
                  <c:v>-0.50290999999999997</c:v>
                </c:pt>
                <c:pt idx="7229">
                  <c:v>-0.53493999999999997</c:v>
                </c:pt>
                <c:pt idx="7230">
                  <c:v>-0.55367999999999995</c:v>
                </c:pt>
                <c:pt idx="7231">
                  <c:v>-0.54198000000000002</c:v>
                </c:pt>
                <c:pt idx="7232">
                  <c:v>-0.50700000000000001</c:v>
                </c:pt>
                <c:pt idx="7233">
                  <c:v>-0.46822000000000003</c:v>
                </c:pt>
                <c:pt idx="7234">
                  <c:v>-0.43767</c:v>
                </c:pt>
                <c:pt idx="7235">
                  <c:v>-0.42004000000000002</c:v>
                </c:pt>
                <c:pt idx="7236">
                  <c:v>-0.42291000000000001</c:v>
                </c:pt>
                <c:pt idx="7237">
                  <c:v>-0.45179999999999998</c:v>
                </c:pt>
                <c:pt idx="7238">
                  <c:v>-0.49595</c:v>
                </c:pt>
                <c:pt idx="7239">
                  <c:v>-0.53168000000000004</c:v>
                </c:pt>
                <c:pt idx="7240">
                  <c:v>-0.54500999999999999</c:v>
                </c:pt>
                <c:pt idx="7241">
                  <c:v>-0.54386000000000001</c:v>
                </c:pt>
                <c:pt idx="7242">
                  <c:v>-0.54439000000000004</c:v>
                </c:pt>
                <c:pt idx="7243">
                  <c:v>-0.55230999999999997</c:v>
                </c:pt>
                <c:pt idx="7244">
                  <c:v>-0.56303000000000003</c:v>
                </c:pt>
                <c:pt idx="7245">
                  <c:v>-0.57369000000000003</c:v>
                </c:pt>
                <c:pt idx="7246">
                  <c:v>-0.58579000000000003</c:v>
                </c:pt>
                <c:pt idx="7247">
                  <c:v>-0.59631000000000001</c:v>
                </c:pt>
                <c:pt idx="7248">
                  <c:v>-0.59526999999999997</c:v>
                </c:pt>
                <c:pt idx="7249">
                  <c:v>-0.57677999999999996</c:v>
                </c:pt>
                <c:pt idx="7250">
                  <c:v>-0.54827000000000004</c:v>
                </c:pt>
                <c:pt idx="7251">
                  <c:v>-0.52222999999999997</c:v>
                </c:pt>
                <c:pt idx="7252">
                  <c:v>-0.49978</c:v>
                </c:pt>
                <c:pt idx="7253">
                  <c:v>-0.46940999999999999</c:v>
                </c:pt>
                <c:pt idx="7254">
                  <c:v>-0.42492999999999997</c:v>
                </c:pt>
                <c:pt idx="7255">
                  <c:v>-0.37778</c:v>
                </c:pt>
                <c:pt idx="7256">
                  <c:v>-0.34384999999999999</c:v>
                </c:pt>
                <c:pt idx="7257">
                  <c:v>-0.32151000000000002</c:v>
                </c:pt>
                <c:pt idx="7258">
                  <c:v>-0.29342000000000001</c:v>
                </c:pt>
                <c:pt idx="7259">
                  <c:v>-0.25196000000000002</c:v>
                </c:pt>
                <c:pt idx="7260">
                  <c:v>-0.21232000000000001</c:v>
                </c:pt>
                <c:pt idx="7261">
                  <c:v>-0.19281000000000001</c:v>
                </c:pt>
                <c:pt idx="7262">
                  <c:v>-0.18945999999999999</c:v>
                </c:pt>
                <c:pt idx="7263">
                  <c:v>-0.18079999999999999</c:v>
                </c:pt>
                <c:pt idx="7264">
                  <c:v>-0.15557000000000001</c:v>
                </c:pt>
                <c:pt idx="7265">
                  <c:v>-0.12456</c:v>
                </c:pt>
                <c:pt idx="7266">
                  <c:v>-0.1032</c:v>
                </c:pt>
                <c:pt idx="7267">
                  <c:v>-9.3049999999999994E-2</c:v>
                </c:pt>
                <c:pt idx="7268">
                  <c:v>-8.7618000000000001E-2</c:v>
                </c:pt>
                <c:pt idx="7269">
                  <c:v>-8.8918999999999998E-2</c:v>
                </c:pt>
                <c:pt idx="7270">
                  <c:v>-0.10611</c:v>
                </c:pt>
                <c:pt idx="7271">
                  <c:v>-0.13663</c:v>
                </c:pt>
                <c:pt idx="7272">
                  <c:v>-0.15947</c:v>
                </c:pt>
                <c:pt idx="7273">
                  <c:v>-0.15532000000000001</c:v>
                </c:pt>
                <c:pt idx="7274">
                  <c:v>-0.12895999999999999</c:v>
                </c:pt>
                <c:pt idx="7275">
                  <c:v>-0.10242999999999999</c:v>
                </c:pt>
                <c:pt idx="7276">
                  <c:v>-8.6657999999999999E-2</c:v>
                </c:pt>
                <c:pt idx="7277">
                  <c:v>-7.1080000000000004E-2</c:v>
                </c:pt>
                <c:pt idx="7278">
                  <c:v>-4.5981000000000001E-2</c:v>
                </c:pt>
                <c:pt idx="7279">
                  <c:v>-2.3577000000000001E-2</c:v>
                </c:pt>
                <c:pt idx="7280">
                  <c:v>-2.3401000000000002E-2</c:v>
                </c:pt>
                <c:pt idx="7281">
                  <c:v>-4.0856999999999997E-2</c:v>
                </c:pt>
                <c:pt idx="7282">
                  <c:v>-4.5683000000000001E-2</c:v>
                </c:pt>
                <c:pt idx="7283">
                  <c:v>-1.5358E-2</c:v>
                </c:pt>
                <c:pt idx="7284">
                  <c:v>4.0762E-2</c:v>
                </c:pt>
                <c:pt idx="7285">
                  <c:v>9.4597000000000001E-2</c:v>
                </c:pt>
                <c:pt idx="7286">
                  <c:v>0.126</c:v>
                </c:pt>
                <c:pt idx="7287">
                  <c:v>0.13116</c:v>
                </c:pt>
                <c:pt idx="7288">
                  <c:v>0.11691</c:v>
                </c:pt>
                <c:pt idx="7289">
                  <c:v>9.7820000000000004E-2</c:v>
                </c:pt>
                <c:pt idx="7290">
                  <c:v>9.0757000000000004E-2</c:v>
                </c:pt>
                <c:pt idx="7291">
                  <c:v>9.9303000000000002E-2</c:v>
                </c:pt>
                <c:pt idx="7292">
                  <c:v>0.10718999999999999</c:v>
                </c:pt>
                <c:pt idx="7293">
                  <c:v>9.8085000000000006E-2</c:v>
                </c:pt>
                <c:pt idx="7294">
                  <c:v>7.7962000000000004E-2</c:v>
                </c:pt>
                <c:pt idx="7295">
                  <c:v>6.5520999999999996E-2</c:v>
                </c:pt>
                <c:pt idx="7296">
                  <c:v>6.4267000000000005E-2</c:v>
                </c:pt>
                <c:pt idx="7297">
                  <c:v>6.0049999999999999E-2</c:v>
                </c:pt>
                <c:pt idx="7298">
                  <c:v>4.6767999999999997E-2</c:v>
                </c:pt>
                <c:pt idx="7299">
                  <c:v>3.6804999999999997E-2</c:v>
                </c:pt>
                <c:pt idx="7300">
                  <c:v>3.9952000000000001E-2</c:v>
                </c:pt>
                <c:pt idx="7301">
                  <c:v>4.8519E-2</c:v>
                </c:pt>
                <c:pt idx="7302">
                  <c:v>5.4059999999999997E-2</c:v>
                </c:pt>
                <c:pt idx="7303">
                  <c:v>6.4137E-2</c:v>
                </c:pt>
                <c:pt idx="7304">
                  <c:v>8.6177000000000004E-2</c:v>
                </c:pt>
                <c:pt idx="7305">
                  <c:v>0.10484</c:v>
                </c:pt>
                <c:pt idx="7306">
                  <c:v>9.6726000000000006E-2</c:v>
                </c:pt>
                <c:pt idx="7307">
                  <c:v>6.6684999999999994E-2</c:v>
                </c:pt>
                <c:pt idx="7308">
                  <c:v>4.9156999999999999E-2</c:v>
                </c:pt>
                <c:pt idx="7309">
                  <c:v>6.608E-2</c:v>
                </c:pt>
                <c:pt idx="7310">
                  <c:v>9.7379999999999994E-2</c:v>
                </c:pt>
                <c:pt idx="7311">
                  <c:v>0.10328</c:v>
                </c:pt>
                <c:pt idx="7312">
                  <c:v>6.7910999999999999E-2</c:v>
                </c:pt>
                <c:pt idx="7313">
                  <c:v>1.2652E-2</c:v>
                </c:pt>
                <c:pt idx="7314">
                  <c:v>-2.6692E-2</c:v>
                </c:pt>
                <c:pt idx="7315">
                  <c:v>-2.7848999999999999E-2</c:v>
                </c:pt>
                <c:pt idx="7316">
                  <c:v>5.6600000000000001E-3</c:v>
                </c:pt>
                <c:pt idx="7317">
                  <c:v>4.8240999999999999E-2</c:v>
                </c:pt>
                <c:pt idx="7318">
                  <c:v>6.9750000000000006E-2</c:v>
                </c:pt>
                <c:pt idx="7319">
                  <c:v>5.9326999999999998E-2</c:v>
                </c:pt>
                <c:pt idx="7320">
                  <c:v>3.3556999999999997E-2</c:v>
                </c:pt>
                <c:pt idx="7321">
                  <c:v>1.6455999999999998E-2</c:v>
                </c:pt>
                <c:pt idx="7322">
                  <c:v>1.4219000000000001E-2</c:v>
                </c:pt>
                <c:pt idx="7323">
                  <c:v>1.6433E-2</c:v>
                </c:pt>
                <c:pt idx="7324">
                  <c:v>1.7465999999999999E-2</c:v>
                </c:pt>
                <c:pt idx="7325">
                  <c:v>2.4296000000000002E-2</c:v>
                </c:pt>
                <c:pt idx="7326">
                  <c:v>4.2796000000000001E-2</c:v>
                </c:pt>
                <c:pt idx="7327">
                  <c:v>6.8152000000000004E-2</c:v>
                </c:pt>
                <c:pt idx="7328">
                  <c:v>9.1869000000000006E-2</c:v>
                </c:pt>
                <c:pt idx="7329">
                  <c:v>0.10803</c:v>
                </c:pt>
                <c:pt idx="7330">
                  <c:v>0.1101</c:v>
                </c:pt>
                <c:pt idx="7331">
                  <c:v>9.3776999999999999E-2</c:v>
                </c:pt>
                <c:pt idx="7332">
                  <c:v>6.8192000000000003E-2</c:v>
                </c:pt>
                <c:pt idx="7333">
                  <c:v>5.1521999999999998E-2</c:v>
                </c:pt>
                <c:pt idx="7334">
                  <c:v>4.7632000000000001E-2</c:v>
                </c:pt>
                <c:pt idx="7335">
                  <c:v>4.0117E-2</c:v>
                </c:pt>
                <c:pt idx="7336">
                  <c:v>2.0466000000000002E-2</c:v>
                </c:pt>
                <c:pt idx="7337">
                  <c:v>9.0849999999999993E-3</c:v>
                </c:pt>
                <c:pt idx="7338">
                  <c:v>3.2121999999999998E-2</c:v>
                </c:pt>
                <c:pt idx="7339">
                  <c:v>8.6673E-2</c:v>
                </c:pt>
                <c:pt idx="7340">
                  <c:v>0.14713000000000001</c:v>
                </c:pt>
                <c:pt idx="7341">
                  <c:v>0.19902</c:v>
                </c:pt>
                <c:pt idx="7342">
                  <c:v>0.24512</c:v>
                </c:pt>
                <c:pt idx="7343">
                  <c:v>0.28148000000000001</c:v>
                </c:pt>
                <c:pt idx="7344">
                  <c:v>0.29359000000000002</c:v>
                </c:pt>
                <c:pt idx="7345">
                  <c:v>0.28305999999999998</c:v>
                </c:pt>
                <c:pt idx="7346">
                  <c:v>0.27567999999999998</c:v>
                </c:pt>
                <c:pt idx="7347">
                  <c:v>0.29093999999999998</c:v>
                </c:pt>
                <c:pt idx="7348">
                  <c:v>0.3196</c:v>
                </c:pt>
                <c:pt idx="7349">
                  <c:v>0.34322999999999998</c:v>
                </c:pt>
                <c:pt idx="7350">
                  <c:v>0.36059000000000002</c:v>
                </c:pt>
                <c:pt idx="7351">
                  <c:v>0.37973000000000001</c:v>
                </c:pt>
                <c:pt idx="7352">
                  <c:v>0.39667000000000002</c:v>
                </c:pt>
                <c:pt idx="7353">
                  <c:v>0.40076000000000001</c:v>
                </c:pt>
                <c:pt idx="7354">
                  <c:v>0.39590999999999998</c:v>
                </c:pt>
                <c:pt idx="7355">
                  <c:v>0.39978000000000002</c:v>
                </c:pt>
                <c:pt idx="7356">
                  <c:v>0.42233999999999999</c:v>
                </c:pt>
                <c:pt idx="7357">
                  <c:v>0.45619999999999999</c:v>
                </c:pt>
                <c:pt idx="7358">
                  <c:v>0.48654999999999998</c:v>
                </c:pt>
                <c:pt idx="7359">
                  <c:v>0.50156000000000001</c:v>
                </c:pt>
                <c:pt idx="7360">
                  <c:v>0.49695</c:v>
                </c:pt>
                <c:pt idx="7361">
                  <c:v>0.48146</c:v>
                </c:pt>
                <c:pt idx="7362">
                  <c:v>0.47532000000000002</c:v>
                </c:pt>
                <c:pt idx="7363">
                  <c:v>0.49275999999999998</c:v>
                </c:pt>
                <c:pt idx="7364">
                  <c:v>0.52649000000000001</c:v>
                </c:pt>
                <c:pt idx="7365">
                  <c:v>0.55771000000000004</c:v>
                </c:pt>
                <c:pt idx="7366">
                  <c:v>0.57815000000000005</c:v>
                </c:pt>
                <c:pt idx="7367">
                  <c:v>0.59306000000000003</c:v>
                </c:pt>
                <c:pt idx="7368">
                  <c:v>0.60785999999999996</c:v>
                </c:pt>
                <c:pt idx="7369">
                  <c:v>0.62507000000000001</c:v>
                </c:pt>
                <c:pt idx="7370">
                  <c:v>0.65056999999999998</c:v>
                </c:pt>
                <c:pt idx="7371">
                  <c:v>0.68649000000000004</c:v>
                </c:pt>
                <c:pt idx="7372">
                  <c:v>0.71745000000000003</c:v>
                </c:pt>
                <c:pt idx="7373">
                  <c:v>0.72150999999999998</c:v>
                </c:pt>
                <c:pt idx="7374">
                  <c:v>0.70028999999999997</c:v>
                </c:pt>
                <c:pt idx="7375">
                  <c:v>0.68306999999999995</c:v>
                </c:pt>
                <c:pt idx="7376">
                  <c:v>0.69284999999999997</c:v>
                </c:pt>
                <c:pt idx="7377">
                  <c:v>0.72028999999999999</c:v>
                </c:pt>
                <c:pt idx="7378">
                  <c:v>0.73977999999999999</c:v>
                </c:pt>
                <c:pt idx="7379">
                  <c:v>0.74043000000000003</c:v>
                </c:pt>
                <c:pt idx="7380">
                  <c:v>0.73087999999999997</c:v>
                </c:pt>
                <c:pt idx="7381">
                  <c:v>0.72272999999999998</c:v>
                </c:pt>
                <c:pt idx="7382">
                  <c:v>0.72150000000000003</c:v>
                </c:pt>
                <c:pt idx="7383">
                  <c:v>0.72907</c:v>
                </c:pt>
                <c:pt idx="7384">
                  <c:v>0.74333000000000005</c:v>
                </c:pt>
                <c:pt idx="7385">
                  <c:v>0.75563999999999998</c:v>
                </c:pt>
                <c:pt idx="7386">
                  <c:v>0.75617000000000001</c:v>
                </c:pt>
                <c:pt idx="7387">
                  <c:v>0.74177000000000004</c:v>
                </c:pt>
                <c:pt idx="7388">
                  <c:v>0.71518000000000004</c:v>
                </c:pt>
                <c:pt idx="7389">
                  <c:v>0.68072999999999995</c:v>
                </c:pt>
                <c:pt idx="7390">
                  <c:v>0.64495999999999998</c:v>
                </c:pt>
                <c:pt idx="7391">
                  <c:v>0.61592999999999998</c:v>
                </c:pt>
                <c:pt idx="7392">
                  <c:v>0.59555000000000002</c:v>
                </c:pt>
                <c:pt idx="7393">
                  <c:v>0.57696000000000003</c:v>
                </c:pt>
                <c:pt idx="7394">
                  <c:v>0.55545999999999995</c:v>
                </c:pt>
                <c:pt idx="7395">
                  <c:v>0.53703999999999996</c:v>
                </c:pt>
                <c:pt idx="7396">
                  <c:v>0.52908999999999995</c:v>
                </c:pt>
                <c:pt idx="7397">
                  <c:v>0.52858000000000005</c:v>
                </c:pt>
                <c:pt idx="7398">
                  <c:v>0.52844999999999998</c:v>
                </c:pt>
                <c:pt idx="7399">
                  <c:v>0.53078999999999998</c:v>
                </c:pt>
                <c:pt idx="7400">
                  <c:v>0.54232000000000002</c:v>
                </c:pt>
                <c:pt idx="7401">
                  <c:v>0.55849000000000004</c:v>
                </c:pt>
                <c:pt idx="7402">
                  <c:v>0.56337000000000004</c:v>
                </c:pt>
                <c:pt idx="7403">
                  <c:v>0.54679</c:v>
                </c:pt>
                <c:pt idx="7404">
                  <c:v>0.51319000000000004</c:v>
                </c:pt>
                <c:pt idx="7405">
                  <c:v>0.47269</c:v>
                </c:pt>
                <c:pt idx="7406">
                  <c:v>0.43280999999999997</c:v>
                </c:pt>
                <c:pt idx="7407">
                  <c:v>0.40115000000000001</c:v>
                </c:pt>
                <c:pt idx="7408">
                  <c:v>0.38690000000000002</c:v>
                </c:pt>
                <c:pt idx="7409">
                  <c:v>0.39332</c:v>
                </c:pt>
                <c:pt idx="7410">
                  <c:v>0.41176000000000001</c:v>
                </c:pt>
                <c:pt idx="7411">
                  <c:v>0.42638999999999999</c:v>
                </c:pt>
                <c:pt idx="7412">
                  <c:v>0.42381999999999997</c:v>
                </c:pt>
                <c:pt idx="7413">
                  <c:v>0.40028999999999998</c:v>
                </c:pt>
                <c:pt idx="7414">
                  <c:v>0.36487999999999998</c:v>
                </c:pt>
                <c:pt idx="7415">
                  <c:v>0.33561000000000002</c:v>
                </c:pt>
                <c:pt idx="7416">
                  <c:v>0.32617000000000002</c:v>
                </c:pt>
                <c:pt idx="7417">
                  <c:v>0.33522000000000002</c:v>
                </c:pt>
                <c:pt idx="7418">
                  <c:v>0.35172999999999999</c:v>
                </c:pt>
                <c:pt idx="7419">
                  <c:v>0.36858999999999997</c:v>
                </c:pt>
                <c:pt idx="7420">
                  <c:v>0.38446999999999998</c:v>
                </c:pt>
                <c:pt idx="7421">
                  <c:v>0.39528000000000002</c:v>
                </c:pt>
                <c:pt idx="7422">
                  <c:v>0.39545999999999998</c:v>
                </c:pt>
                <c:pt idx="7423">
                  <c:v>0.39063999999999999</c:v>
                </c:pt>
                <c:pt idx="7424">
                  <c:v>0.39822999999999997</c:v>
                </c:pt>
                <c:pt idx="7425">
                  <c:v>0.42796000000000001</c:v>
                </c:pt>
                <c:pt idx="7426">
                  <c:v>0.46786</c:v>
                </c:pt>
                <c:pt idx="7427">
                  <c:v>0.49680999999999997</c:v>
                </c:pt>
                <c:pt idx="7428">
                  <c:v>0.50763000000000003</c:v>
                </c:pt>
                <c:pt idx="7429">
                  <c:v>0.51119000000000003</c:v>
                </c:pt>
                <c:pt idx="7430">
                  <c:v>0.51868999999999998</c:v>
                </c:pt>
                <c:pt idx="7431">
                  <c:v>0.52671999999999997</c:v>
                </c:pt>
                <c:pt idx="7432">
                  <c:v>0.52229999999999999</c:v>
                </c:pt>
                <c:pt idx="7433">
                  <c:v>0.49973000000000001</c:v>
                </c:pt>
                <c:pt idx="7434">
                  <c:v>0.46826000000000001</c:v>
                </c:pt>
                <c:pt idx="7435">
                  <c:v>0.44153999999999999</c:v>
                </c:pt>
                <c:pt idx="7436">
                  <c:v>0.42186000000000001</c:v>
                </c:pt>
                <c:pt idx="7437">
                  <c:v>0.39973999999999998</c:v>
                </c:pt>
                <c:pt idx="7438">
                  <c:v>0.36929000000000001</c:v>
                </c:pt>
                <c:pt idx="7439">
                  <c:v>0.33706999999999998</c:v>
                </c:pt>
                <c:pt idx="7440">
                  <c:v>0.31198999999999999</c:v>
                </c:pt>
                <c:pt idx="7441">
                  <c:v>0.29437000000000002</c:v>
                </c:pt>
                <c:pt idx="7442">
                  <c:v>0.28304000000000001</c:v>
                </c:pt>
                <c:pt idx="7443">
                  <c:v>0.28632000000000002</c:v>
                </c:pt>
                <c:pt idx="7444">
                  <c:v>0.31215999999999999</c:v>
                </c:pt>
                <c:pt idx="7445">
                  <c:v>0.34895999999999999</c:v>
                </c:pt>
                <c:pt idx="7446">
                  <c:v>0.37090000000000001</c:v>
                </c:pt>
                <c:pt idx="7447">
                  <c:v>0.36757000000000001</c:v>
                </c:pt>
                <c:pt idx="7448">
                  <c:v>0.35664000000000001</c:v>
                </c:pt>
                <c:pt idx="7449">
                  <c:v>0.36063000000000001</c:v>
                </c:pt>
                <c:pt idx="7450">
                  <c:v>0.37986999999999999</c:v>
                </c:pt>
                <c:pt idx="7451">
                  <c:v>0.39591999999999999</c:v>
                </c:pt>
                <c:pt idx="7452">
                  <c:v>0.39438000000000001</c:v>
                </c:pt>
                <c:pt idx="7453">
                  <c:v>0.37586000000000003</c:v>
                </c:pt>
                <c:pt idx="7454">
                  <c:v>0.35015000000000002</c:v>
                </c:pt>
                <c:pt idx="7455">
                  <c:v>0.32895000000000002</c:v>
                </c:pt>
                <c:pt idx="7456">
                  <c:v>0.32175999999999999</c:v>
                </c:pt>
                <c:pt idx="7457">
                  <c:v>0.32941999999999999</c:v>
                </c:pt>
                <c:pt idx="7458">
                  <c:v>0.34077000000000002</c:v>
                </c:pt>
                <c:pt idx="7459">
                  <c:v>0.34200999999999998</c:v>
                </c:pt>
                <c:pt idx="7460">
                  <c:v>0.33057999999999998</c:v>
                </c:pt>
                <c:pt idx="7461">
                  <c:v>0.31655</c:v>
                </c:pt>
                <c:pt idx="7462">
                  <c:v>0.31097000000000002</c:v>
                </c:pt>
                <c:pt idx="7463">
                  <c:v>0.31668000000000002</c:v>
                </c:pt>
                <c:pt idx="7464">
                  <c:v>0.32913999999999999</c:v>
                </c:pt>
                <c:pt idx="7465">
                  <c:v>0.34132000000000001</c:v>
                </c:pt>
                <c:pt idx="7466">
                  <c:v>0.34809000000000001</c:v>
                </c:pt>
                <c:pt idx="7467">
                  <c:v>0.35108</c:v>
                </c:pt>
                <c:pt idx="7468">
                  <c:v>0.35944999999999999</c:v>
                </c:pt>
                <c:pt idx="7469">
                  <c:v>0.37979000000000002</c:v>
                </c:pt>
                <c:pt idx="7470">
                  <c:v>0.40353</c:v>
                </c:pt>
                <c:pt idx="7471">
                  <c:v>0.41072999999999998</c:v>
                </c:pt>
                <c:pt idx="7472">
                  <c:v>0.3911</c:v>
                </c:pt>
                <c:pt idx="7473">
                  <c:v>0.35671999999999998</c:v>
                </c:pt>
                <c:pt idx="7474">
                  <c:v>0.32845999999999997</c:v>
                </c:pt>
                <c:pt idx="7475">
                  <c:v>0.31381999999999999</c:v>
                </c:pt>
                <c:pt idx="7476">
                  <c:v>0.30623</c:v>
                </c:pt>
                <c:pt idx="7477">
                  <c:v>0.30337999999999998</c:v>
                </c:pt>
                <c:pt idx="7478">
                  <c:v>0.31353999999999999</c:v>
                </c:pt>
                <c:pt idx="7479">
                  <c:v>0.33953</c:v>
                </c:pt>
                <c:pt idx="7480">
                  <c:v>0.36795</c:v>
                </c:pt>
                <c:pt idx="7481">
                  <c:v>0.38423000000000002</c:v>
                </c:pt>
                <c:pt idx="7482">
                  <c:v>0.39195999999999998</c:v>
                </c:pt>
                <c:pt idx="7483">
                  <c:v>0.40608</c:v>
                </c:pt>
                <c:pt idx="7484">
                  <c:v>0.43117</c:v>
                </c:pt>
                <c:pt idx="7485">
                  <c:v>0.45843</c:v>
                </c:pt>
                <c:pt idx="7486">
                  <c:v>0.48116999999999999</c:v>
                </c:pt>
                <c:pt idx="7487">
                  <c:v>0.49867</c:v>
                </c:pt>
                <c:pt idx="7488">
                  <c:v>0.50463999999999998</c:v>
                </c:pt>
                <c:pt idx="7489">
                  <c:v>0.48960999999999999</c:v>
                </c:pt>
                <c:pt idx="7490">
                  <c:v>0.46193000000000001</c:v>
                </c:pt>
                <c:pt idx="7491">
                  <c:v>0.45012000000000002</c:v>
                </c:pt>
                <c:pt idx="7492">
                  <c:v>0.47083000000000003</c:v>
                </c:pt>
                <c:pt idx="7493">
                  <c:v>0.50490000000000002</c:v>
                </c:pt>
                <c:pt idx="7494">
                  <c:v>0.51944000000000001</c:v>
                </c:pt>
                <c:pt idx="7495">
                  <c:v>0.50651999999999997</c:v>
                </c:pt>
                <c:pt idx="7496">
                  <c:v>0.48505999999999999</c:v>
                </c:pt>
                <c:pt idx="7497">
                  <c:v>0.46926000000000001</c:v>
                </c:pt>
                <c:pt idx="7498">
                  <c:v>0.45311000000000001</c:v>
                </c:pt>
                <c:pt idx="7499">
                  <c:v>0.42830000000000001</c:v>
                </c:pt>
                <c:pt idx="7500">
                  <c:v>0.40166000000000002</c:v>
                </c:pt>
                <c:pt idx="7501">
                  <c:v>0.38743</c:v>
                </c:pt>
                <c:pt idx="7502">
                  <c:v>0.39118000000000003</c:v>
                </c:pt>
                <c:pt idx="7503">
                  <c:v>0.40789999999999998</c:v>
                </c:pt>
                <c:pt idx="7504">
                  <c:v>0.42929</c:v>
                </c:pt>
                <c:pt idx="7505">
                  <c:v>0.44735000000000003</c:v>
                </c:pt>
                <c:pt idx="7506">
                  <c:v>0.45710000000000001</c:v>
                </c:pt>
                <c:pt idx="7507">
                  <c:v>0.46346999999999999</c:v>
                </c:pt>
                <c:pt idx="7508">
                  <c:v>0.48232000000000003</c:v>
                </c:pt>
                <c:pt idx="7509">
                  <c:v>0.52568999999999999</c:v>
                </c:pt>
                <c:pt idx="7510">
                  <c:v>0.58365999999999996</c:v>
                </c:pt>
                <c:pt idx="7511">
                  <c:v>0.62685999999999997</c:v>
                </c:pt>
                <c:pt idx="7512">
                  <c:v>0.63278999999999996</c:v>
                </c:pt>
                <c:pt idx="7513">
                  <c:v>0.60982000000000003</c:v>
                </c:pt>
                <c:pt idx="7514">
                  <c:v>0.59018000000000004</c:v>
                </c:pt>
                <c:pt idx="7515">
                  <c:v>0.59716000000000002</c:v>
                </c:pt>
                <c:pt idx="7516">
                  <c:v>0.62361999999999995</c:v>
                </c:pt>
                <c:pt idx="7517">
                  <c:v>0.64703999999999995</c:v>
                </c:pt>
                <c:pt idx="7518">
                  <c:v>0.66027000000000002</c:v>
                </c:pt>
                <c:pt idx="7519">
                  <c:v>0.67674999999999996</c:v>
                </c:pt>
                <c:pt idx="7520">
                  <c:v>0.70570999999999995</c:v>
                </c:pt>
                <c:pt idx="7521">
                  <c:v>0.73550000000000004</c:v>
                </c:pt>
                <c:pt idx="7522">
                  <c:v>0.74902999999999997</c:v>
                </c:pt>
                <c:pt idx="7523">
                  <c:v>0.74675999999999998</c:v>
                </c:pt>
                <c:pt idx="7524">
                  <c:v>0.74399999999999999</c:v>
                </c:pt>
                <c:pt idx="7525">
                  <c:v>0.74914000000000003</c:v>
                </c:pt>
                <c:pt idx="7526">
                  <c:v>0.75465000000000004</c:v>
                </c:pt>
                <c:pt idx="7527">
                  <c:v>0.74917999999999996</c:v>
                </c:pt>
                <c:pt idx="7528">
                  <c:v>0.73111999999999999</c:v>
                </c:pt>
                <c:pt idx="7529">
                  <c:v>0.70921000000000001</c:v>
                </c:pt>
                <c:pt idx="7530">
                  <c:v>0.69488000000000005</c:v>
                </c:pt>
                <c:pt idx="7531">
                  <c:v>0.69450999999999996</c:v>
                </c:pt>
                <c:pt idx="7532">
                  <c:v>0.70492999999999995</c:v>
                </c:pt>
                <c:pt idx="7533">
                  <c:v>0.71531999999999996</c:v>
                </c:pt>
                <c:pt idx="7534">
                  <c:v>0.71577000000000002</c:v>
                </c:pt>
                <c:pt idx="7535">
                  <c:v>0.70335000000000003</c:v>
                </c:pt>
                <c:pt idx="7536">
                  <c:v>0.67974999999999997</c:v>
                </c:pt>
                <c:pt idx="7537">
                  <c:v>0.64810000000000001</c:v>
                </c:pt>
                <c:pt idx="7538">
                  <c:v>0.61582999999999999</c:v>
                </c:pt>
                <c:pt idx="7539">
                  <c:v>0.59477000000000002</c:v>
                </c:pt>
                <c:pt idx="7540">
                  <c:v>0.58960000000000001</c:v>
                </c:pt>
                <c:pt idx="7541">
                  <c:v>0.58835999999999999</c:v>
                </c:pt>
                <c:pt idx="7542">
                  <c:v>0.57430999999999999</c:v>
                </c:pt>
                <c:pt idx="7543">
                  <c:v>0.54891999999999996</c:v>
                </c:pt>
                <c:pt idx="7544">
                  <c:v>0.53407000000000004</c:v>
                </c:pt>
                <c:pt idx="7545">
                  <c:v>0.54518</c:v>
                </c:pt>
                <c:pt idx="7546">
                  <c:v>0.56727000000000005</c:v>
                </c:pt>
                <c:pt idx="7547">
                  <c:v>0.56655999999999995</c:v>
                </c:pt>
                <c:pt idx="7548">
                  <c:v>0.52703</c:v>
                </c:pt>
                <c:pt idx="7549">
                  <c:v>0.46905000000000002</c:v>
                </c:pt>
                <c:pt idx="7550">
                  <c:v>0.42642999999999998</c:v>
                </c:pt>
                <c:pt idx="7551">
                  <c:v>0.40760000000000002</c:v>
                </c:pt>
                <c:pt idx="7552">
                  <c:v>0.38785999999999998</c:v>
                </c:pt>
                <c:pt idx="7553">
                  <c:v>0.34326000000000001</c:v>
                </c:pt>
                <c:pt idx="7554">
                  <c:v>0.28371000000000002</c:v>
                </c:pt>
                <c:pt idx="7555">
                  <c:v>0.24176</c:v>
                </c:pt>
                <c:pt idx="7556">
                  <c:v>0.23161999999999999</c:v>
                </c:pt>
                <c:pt idx="7557">
                  <c:v>0.23347000000000001</c:v>
                </c:pt>
                <c:pt idx="7558">
                  <c:v>0.22276000000000001</c:v>
                </c:pt>
                <c:pt idx="7559">
                  <c:v>0.20164000000000001</c:v>
                </c:pt>
                <c:pt idx="7560">
                  <c:v>0.18959999999999999</c:v>
                </c:pt>
                <c:pt idx="7561">
                  <c:v>0.19139999999999999</c:v>
                </c:pt>
                <c:pt idx="7562">
                  <c:v>0.19051000000000001</c:v>
                </c:pt>
                <c:pt idx="7563">
                  <c:v>0.17419999999999999</c:v>
                </c:pt>
                <c:pt idx="7564">
                  <c:v>0.14996999999999999</c:v>
                </c:pt>
                <c:pt idx="7565">
                  <c:v>0.13119</c:v>
                </c:pt>
                <c:pt idx="7566">
                  <c:v>0.11826</c:v>
                </c:pt>
                <c:pt idx="7567">
                  <c:v>0.10487</c:v>
                </c:pt>
                <c:pt idx="7568">
                  <c:v>9.6198000000000006E-2</c:v>
                </c:pt>
                <c:pt idx="7569">
                  <c:v>0.1071</c:v>
                </c:pt>
                <c:pt idx="7570">
                  <c:v>0.14011000000000001</c:v>
                </c:pt>
                <c:pt idx="7571">
                  <c:v>0.17566999999999999</c:v>
                </c:pt>
                <c:pt idx="7572">
                  <c:v>0.19112999999999999</c:v>
                </c:pt>
                <c:pt idx="7573">
                  <c:v>0.18584000000000001</c:v>
                </c:pt>
                <c:pt idx="7574">
                  <c:v>0.18179000000000001</c:v>
                </c:pt>
                <c:pt idx="7575">
                  <c:v>0.20061000000000001</c:v>
                </c:pt>
                <c:pt idx="7576">
                  <c:v>0.24396999999999999</c:v>
                </c:pt>
                <c:pt idx="7577">
                  <c:v>0.29570999999999997</c:v>
                </c:pt>
                <c:pt idx="7578">
                  <c:v>0.33796999999999999</c:v>
                </c:pt>
                <c:pt idx="7579">
                  <c:v>0.36330000000000001</c:v>
                </c:pt>
                <c:pt idx="7580">
                  <c:v>0.37423000000000001</c:v>
                </c:pt>
                <c:pt idx="7581">
                  <c:v>0.37480999999999998</c:v>
                </c:pt>
                <c:pt idx="7582">
                  <c:v>0.36421999999999999</c:v>
                </c:pt>
                <c:pt idx="7583">
                  <c:v>0.33950999999999998</c:v>
                </c:pt>
                <c:pt idx="7584">
                  <c:v>0.30401</c:v>
                </c:pt>
                <c:pt idx="7585">
                  <c:v>0.26973999999999998</c:v>
                </c:pt>
                <c:pt idx="7586">
                  <c:v>0.24757000000000001</c:v>
                </c:pt>
                <c:pt idx="7587">
                  <c:v>0.23646</c:v>
                </c:pt>
                <c:pt idx="7588">
                  <c:v>0.22645999999999999</c:v>
                </c:pt>
                <c:pt idx="7589">
                  <c:v>0.21221999999999999</c:v>
                </c:pt>
                <c:pt idx="7590">
                  <c:v>0.19850000000000001</c:v>
                </c:pt>
                <c:pt idx="7591">
                  <c:v>0.19073999999999999</c:v>
                </c:pt>
                <c:pt idx="7592">
                  <c:v>0.18478</c:v>
                </c:pt>
                <c:pt idx="7593">
                  <c:v>0.17013</c:v>
                </c:pt>
                <c:pt idx="7594">
                  <c:v>0.14198</c:v>
                </c:pt>
                <c:pt idx="7595">
                  <c:v>0.10713</c:v>
                </c:pt>
                <c:pt idx="7596">
                  <c:v>7.7901999999999999E-2</c:v>
                </c:pt>
                <c:pt idx="7597">
                  <c:v>6.1191000000000002E-2</c:v>
                </c:pt>
                <c:pt idx="7598">
                  <c:v>5.3605E-2</c:v>
                </c:pt>
                <c:pt idx="7599">
                  <c:v>4.7336999999999997E-2</c:v>
                </c:pt>
                <c:pt idx="7600">
                  <c:v>3.9684999999999998E-2</c:v>
                </c:pt>
                <c:pt idx="7601">
                  <c:v>3.3319000000000001E-2</c:v>
                </c:pt>
                <c:pt idx="7602">
                  <c:v>2.6023000000000001E-2</c:v>
                </c:pt>
                <c:pt idx="7603">
                  <c:v>6.0267000000000003E-3</c:v>
                </c:pt>
                <c:pt idx="7604">
                  <c:v>-3.594E-2</c:v>
                </c:pt>
                <c:pt idx="7605">
                  <c:v>-9.2208999999999999E-2</c:v>
                </c:pt>
                <c:pt idx="7606">
                  <c:v>-0.14246</c:v>
                </c:pt>
                <c:pt idx="7607">
                  <c:v>-0.17171</c:v>
                </c:pt>
                <c:pt idx="7608">
                  <c:v>-0.17848</c:v>
                </c:pt>
                <c:pt idx="7609">
                  <c:v>-0.16830000000000001</c:v>
                </c:pt>
                <c:pt idx="7610">
                  <c:v>-0.14934</c:v>
                </c:pt>
                <c:pt idx="7611">
                  <c:v>-0.13521</c:v>
                </c:pt>
                <c:pt idx="7612">
                  <c:v>-0.13944000000000001</c:v>
                </c:pt>
                <c:pt idx="7613">
                  <c:v>-0.16012999999999999</c:v>
                </c:pt>
                <c:pt idx="7614">
                  <c:v>-0.17743999999999999</c:v>
                </c:pt>
                <c:pt idx="7615">
                  <c:v>-0.17385999999999999</c:v>
                </c:pt>
                <c:pt idx="7616">
                  <c:v>-0.15237000000000001</c:v>
                </c:pt>
                <c:pt idx="7617">
                  <c:v>-0.12790000000000001</c:v>
                </c:pt>
                <c:pt idx="7618">
                  <c:v>-0.10612000000000001</c:v>
                </c:pt>
                <c:pt idx="7619">
                  <c:v>-8.0848000000000003E-2</c:v>
                </c:pt>
                <c:pt idx="7620">
                  <c:v>-5.2268000000000002E-2</c:v>
                </c:pt>
                <c:pt idx="7621">
                  <c:v>-3.6828E-2</c:v>
                </c:pt>
                <c:pt idx="7622">
                  <c:v>-5.1697E-2</c:v>
                </c:pt>
                <c:pt idx="7623">
                  <c:v>-9.3053999999999998E-2</c:v>
                </c:pt>
                <c:pt idx="7624">
                  <c:v>-0.13764000000000001</c:v>
                </c:pt>
                <c:pt idx="7625">
                  <c:v>-0.1671</c:v>
                </c:pt>
                <c:pt idx="7626">
                  <c:v>-0.18371000000000001</c:v>
                </c:pt>
                <c:pt idx="7627">
                  <c:v>-0.19732</c:v>
                </c:pt>
                <c:pt idx="7628">
                  <c:v>-0.20432</c:v>
                </c:pt>
                <c:pt idx="7629">
                  <c:v>-0.19164</c:v>
                </c:pt>
                <c:pt idx="7630">
                  <c:v>-0.15998000000000001</c:v>
                </c:pt>
                <c:pt idx="7631">
                  <c:v>-0.12801000000000001</c:v>
                </c:pt>
                <c:pt idx="7632">
                  <c:v>-0.1085</c:v>
                </c:pt>
                <c:pt idx="7633">
                  <c:v>-9.3279000000000001E-2</c:v>
                </c:pt>
                <c:pt idx="7634">
                  <c:v>-7.0107000000000003E-2</c:v>
                </c:pt>
                <c:pt idx="7635">
                  <c:v>-4.1168999999999997E-2</c:v>
                </c:pt>
                <c:pt idx="7636">
                  <c:v>-1.3671000000000001E-2</c:v>
                </c:pt>
                <c:pt idx="7637">
                  <c:v>1.4115000000000001E-2</c:v>
                </c:pt>
                <c:pt idx="7638">
                  <c:v>3.9948999999999998E-2</c:v>
                </c:pt>
                <c:pt idx="7639">
                  <c:v>4.1598000000000003E-2</c:v>
                </c:pt>
                <c:pt idx="7640">
                  <c:v>-2.6462999999999999E-3</c:v>
                </c:pt>
                <c:pt idx="7641">
                  <c:v>-7.8954999999999997E-2</c:v>
                </c:pt>
                <c:pt idx="7642">
                  <c:v>-0.14424000000000001</c:v>
                </c:pt>
                <c:pt idx="7643">
                  <c:v>-0.16975999999999999</c:v>
                </c:pt>
                <c:pt idx="7644">
                  <c:v>-0.16183</c:v>
                </c:pt>
                <c:pt idx="7645">
                  <c:v>-0.13918</c:v>
                </c:pt>
                <c:pt idx="7646">
                  <c:v>-0.1109</c:v>
                </c:pt>
                <c:pt idx="7647">
                  <c:v>-8.2058000000000006E-2</c:v>
                </c:pt>
                <c:pt idx="7648">
                  <c:v>-6.1280000000000001E-2</c:v>
                </c:pt>
                <c:pt idx="7649">
                  <c:v>-5.1160999999999998E-2</c:v>
                </c:pt>
                <c:pt idx="7650">
                  <c:v>-4.4429999999999997E-2</c:v>
                </c:pt>
                <c:pt idx="7651">
                  <c:v>-3.8591E-2</c:v>
                </c:pt>
                <c:pt idx="7652">
                  <c:v>-4.2706000000000001E-2</c:v>
                </c:pt>
                <c:pt idx="7653">
                  <c:v>-6.1677999999999997E-2</c:v>
                </c:pt>
                <c:pt idx="7654">
                  <c:v>-8.5071999999999995E-2</c:v>
                </c:pt>
                <c:pt idx="7655">
                  <c:v>-9.9233000000000002E-2</c:v>
                </c:pt>
                <c:pt idx="7656">
                  <c:v>-9.9611000000000005E-2</c:v>
                </c:pt>
                <c:pt idx="7657">
                  <c:v>-8.4107000000000001E-2</c:v>
                </c:pt>
                <c:pt idx="7658">
                  <c:v>-4.7220999999999999E-2</c:v>
                </c:pt>
                <c:pt idx="7659">
                  <c:v>7.9088000000000006E-3</c:v>
                </c:pt>
                <c:pt idx="7660">
                  <c:v>6.0631999999999998E-2</c:v>
                </c:pt>
                <c:pt idx="7661">
                  <c:v>8.7336999999999998E-2</c:v>
                </c:pt>
                <c:pt idx="7662">
                  <c:v>8.0849000000000004E-2</c:v>
                </c:pt>
                <c:pt idx="7663">
                  <c:v>5.0146000000000003E-2</c:v>
                </c:pt>
                <c:pt idx="7664">
                  <c:v>8.6405000000000006E-3</c:v>
                </c:pt>
                <c:pt idx="7665">
                  <c:v>-3.1066E-2</c:v>
                </c:pt>
                <c:pt idx="7666">
                  <c:v>-5.9325999999999997E-2</c:v>
                </c:pt>
                <c:pt idx="7667">
                  <c:v>-7.4137999999999996E-2</c:v>
                </c:pt>
                <c:pt idx="7668">
                  <c:v>-7.8020999999999993E-2</c:v>
                </c:pt>
                <c:pt idx="7669">
                  <c:v>-6.6869999999999999E-2</c:v>
                </c:pt>
                <c:pt idx="7670">
                  <c:v>-3.2481999999999997E-2</c:v>
                </c:pt>
                <c:pt idx="7671">
                  <c:v>1.8069999999999999E-2</c:v>
                </c:pt>
                <c:pt idx="7672">
                  <c:v>5.8618999999999997E-2</c:v>
                </c:pt>
                <c:pt idx="7673">
                  <c:v>7.0841000000000001E-2</c:v>
                </c:pt>
                <c:pt idx="7674">
                  <c:v>6.5929000000000001E-2</c:v>
                </c:pt>
                <c:pt idx="7675">
                  <c:v>6.7368999999999998E-2</c:v>
                </c:pt>
                <c:pt idx="7676">
                  <c:v>7.9254000000000005E-2</c:v>
                </c:pt>
                <c:pt idx="7677">
                  <c:v>8.4803000000000003E-2</c:v>
                </c:pt>
                <c:pt idx="7678">
                  <c:v>7.2162000000000004E-2</c:v>
                </c:pt>
                <c:pt idx="7679">
                  <c:v>4.8742000000000001E-2</c:v>
                </c:pt>
                <c:pt idx="7680">
                  <c:v>3.0757E-2</c:v>
                </c:pt>
                <c:pt idx="7681">
                  <c:v>2.8809000000000001E-2</c:v>
                </c:pt>
                <c:pt idx="7682">
                  <c:v>4.3339999999999997E-2</c:v>
                </c:pt>
                <c:pt idx="7683">
                  <c:v>6.4389000000000002E-2</c:v>
                </c:pt>
                <c:pt idx="7684">
                  <c:v>7.4549000000000004E-2</c:v>
                </c:pt>
                <c:pt idx="7685">
                  <c:v>6.1191000000000002E-2</c:v>
                </c:pt>
                <c:pt idx="7686">
                  <c:v>3.0374000000000002E-2</c:v>
                </c:pt>
                <c:pt idx="7687">
                  <c:v>4.4854999999999999E-3</c:v>
                </c:pt>
                <c:pt idx="7688">
                  <c:v>2.4226999999999999E-3</c:v>
                </c:pt>
                <c:pt idx="7689">
                  <c:v>2.2631999999999999E-2</c:v>
                </c:pt>
                <c:pt idx="7690">
                  <c:v>4.5475000000000002E-2</c:v>
                </c:pt>
                <c:pt idx="7691">
                  <c:v>5.0421000000000001E-2</c:v>
                </c:pt>
                <c:pt idx="7692">
                  <c:v>3.1161999999999999E-2</c:v>
                </c:pt>
                <c:pt idx="7693">
                  <c:v>-3.7764999999999999E-3</c:v>
                </c:pt>
                <c:pt idx="7694">
                  <c:v>-4.3007999999999998E-2</c:v>
                </c:pt>
                <c:pt idx="7695">
                  <c:v>-8.2512000000000002E-2</c:v>
                </c:pt>
                <c:pt idx="7696">
                  <c:v>-0.12304</c:v>
                </c:pt>
                <c:pt idx="7697">
                  <c:v>-0.16158</c:v>
                </c:pt>
                <c:pt idx="7698">
                  <c:v>-0.19195999999999999</c:v>
                </c:pt>
                <c:pt idx="7699">
                  <c:v>-0.21324000000000001</c:v>
                </c:pt>
                <c:pt idx="7700">
                  <c:v>-0.23024</c:v>
                </c:pt>
                <c:pt idx="7701">
                  <c:v>-0.24334</c:v>
                </c:pt>
                <c:pt idx="7702">
                  <c:v>-0.24529000000000001</c:v>
                </c:pt>
                <c:pt idx="7703">
                  <c:v>-0.23324</c:v>
                </c:pt>
                <c:pt idx="7704">
                  <c:v>-0.21733</c:v>
                </c:pt>
                <c:pt idx="7705">
                  <c:v>-0.20865</c:v>
                </c:pt>
                <c:pt idx="7706">
                  <c:v>-0.20147999999999999</c:v>
                </c:pt>
                <c:pt idx="7707">
                  <c:v>-0.17788999999999999</c:v>
                </c:pt>
                <c:pt idx="7708">
                  <c:v>-0.13325999999999999</c:v>
                </c:pt>
                <c:pt idx="7709">
                  <c:v>-8.9296E-2</c:v>
                </c:pt>
                <c:pt idx="7710">
                  <c:v>-7.4407000000000001E-2</c:v>
                </c:pt>
                <c:pt idx="7711">
                  <c:v>-9.3920000000000003E-2</c:v>
                </c:pt>
                <c:pt idx="7712">
                  <c:v>-0.12606999999999999</c:v>
                </c:pt>
                <c:pt idx="7713">
                  <c:v>-0.14591999999999999</c:v>
                </c:pt>
                <c:pt idx="7714">
                  <c:v>-0.14530999999999999</c:v>
                </c:pt>
                <c:pt idx="7715">
                  <c:v>-0.12948999999999999</c:v>
                </c:pt>
                <c:pt idx="7716">
                  <c:v>-0.10671</c:v>
                </c:pt>
                <c:pt idx="7717">
                  <c:v>-8.8622999999999993E-2</c:v>
                </c:pt>
                <c:pt idx="7718">
                  <c:v>-9.0408000000000002E-2</c:v>
                </c:pt>
                <c:pt idx="7719">
                  <c:v>-0.11595</c:v>
                </c:pt>
                <c:pt idx="7720">
                  <c:v>-0.14671999999999999</c:v>
                </c:pt>
                <c:pt idx="7721">
                  <c:v>-0.15881000000000001</c:v>
                </c:pt>
                <c:pt idx="7722">
                  <c:v>-0.14949000000000001</c:v>
                </c:pt>
                <c:pt idx="7723">
                  <c:v>-0.13417000000000001</c:v>
                </c:pt>
                <c:pt idx="7724">
                  <c:v>-0.12042</c:v>
                </c:pt>
                <c:pt idx="7725">
                  <c:v>-0.1031</c:v>
                </c:pt>
                <c:pt idx="7726">
                  <c:v>-8.5389999999999994E-2</c:v>
                </c:pt>
                <c:pt idx="7727">
                  <c:v>-8.2458000000000004E-2</c:v>
                </c:pt>
                <c:pt idx="7728">
                  <c:v>-9.6537999999999999E-2</c:v>
                </c:pt>
                <c:pt idx="7729">
                  <c:v>-0.10982</c:v>
                </c:pt>
                <c:pt idx="7730">
                  <c:v>-0.1135</c:v>
                </c:pt>
                <c:pt idx="7731">
                  <c:v>-0.12262000000000001</c:v>
                </c:pt>
                <c:pt idx="7732">
                  <c:v>-0.14559</c:v>
                </c:pt>
                <c:pt idx="7733">
                  <c:v>-0.16034999999999999</c:v>
                </c:pt>
                <c:pt idx="7734">
                  <c:v>-0.14588000000000001</c:v>
                </c:pt>
                <c:pt idx="7735">
                  <c:v>-0.12252</c:v>
                </c:pt>
                <c:pt idx="7736">
                  <c:v>-0.13147</c:v>
                </c:pt>
                <c:pt idx="7737">
                  <c:v>-0.18068999999999999</c:v>
                </c:pt>
                <c:pt idx="7738">
                  <c:v>-0.23963999999999999</c:v>
                </c:pt>
                <c:pt idx="7739">
                  <c:v>-0.28531000000000001</c:v>
                </c:pt>
                <c:pt idx="7740">
                  <c:v>-0.32322000000000001</c:v>
                </c:pt>
                <c:pt idx="7741">
                  <c:v>-0.35766999999999999</c:v>
                </c:pt>
                <c:pt idx="7742">
                  <c:v>-0.37106</c:v>
                </c:pt>
                <c:pt idx="7743">
                  <c:v>-0.34910000000000002</c:v>
                </c:pt>
                <c:pt idx="7744">
                  <c:v>-0.30861</c:v>
                </c:pt>
                <c:pt idx="7745">
                  <c:v>-0.28414</c:v>
                </c:pt>
                <c:pt idx="7746">
                  <c:v>-0.29564000000000001</c:v>
                </c:pt>
                <c:pt idx="7747">
                  <c:v>-0.33843000000000001</c:v>
                </c:pt>
                <c:pt idx="7748">
                  <c:v>-0.39406999999999998</c:v>
                </c:pt>
                <c:pt idx="7749">
                  <c:v>-0.44063000000000002</c:v>
                </c:pt>
                <c:pt idx="7750">
                  <c:v>-0.46074999999999999</c:v>
                </c:pt>
                <c:pt idx="7751">
                  <c:v>-0.45123000000000002</c:v>
                </c:pt>
                <c:pt idx="7752">
                  <c:v>-0.42453000000000002</c:v>
                </c:pt>
                <c:pt idx="7753">
                  <c:v>-0.39795000000000003</c:v>
                </c:pt>
                <c:pt idx="7754">
                  <c:v>-0.38373000000000002</c:v>
                </c:pt>
                <c:pt idx="7755">
                  <c:v>-0.38535999999999998</c:v>
                </c:pt>
                <c:pt idx="7756">
                  <c:v>-0.39317000000000002</c:v>
                </c:pt>
                <c:pt idx="7757">
                  <c:v>-0.38617000000000001</c:v>
                </c:pt>
                <c:pt idx="7758">
                  <c:v>-0.35459000000000002</c:v>
                </c:pt>
                <c:pt idx="7759">
                  <c:v>-0.32141999999999998</c:v>
                </c:pt>
                <c:pt idx="7760">
                  <c:v>-0.3226</c:v>
                </c:pt>
                <c:pt idx="7761">
                  <c:v>-0.35929</c:v>
                </c:pt>
                <c:pt idx="7762">
                  <c:v>-0.38989000000000001</c:v>
                </c:pt>
                <c:pt idx="7763">
                  <c:v>-0.38142999999999999</c:v>
                </c:pt>
                <c:pt idx="7764">
                  <c:v>-0.35041</c:v>
                </c:pt>
                <c:pt idx="7765">
                  <c:v>-0.33512999999999998</c:v>
                </c:pt>
                <c:pt idx="7766">
                  <c:v>-0.34406999999999999</c:v>
                </c:pt>
                <c:pt idx="7767">
                  <c:v>-0.35553000000000001</c:v>
                </c:pt>
                <c:pt idx="7768">
                  <c:v>-0.35815999999999998</c:v>
                </c:pt>
                <c:pt idx="7769">
                  <c:v>-0.36347000000000002</c:v>
                </c:pt>
                <c:pt idx="7770">
                  <c:v>-0.37798999999999999</c:v>
                </c:pt>
                <c:pt idx="7771">
                  <c:v>-0.38951000000000002</c:v>
                </c:pt>
                <c:pt idx="7772">
                  <c:v>-0.38901999999999998</c:v>
                </c:pt>
                <c:pt idx="7773">
                  <c:v>-0.38491999999999998</c:v>
                </c:pt>
                <c:pt idx="7774">
                  <c:v>-0.38497999999999999</c:v>
                </c:pt>
                <c:pt idx="7775">
                  <c:v>-0.38256000000000001</c:v>
                </c:pt>
                <c:pt idx="7776">
                  <c:v>-0.37448999999999999</c:v>
                </c:pt>
                <c:pt idx="7777">
                  <c:v>-0.37580000000000002</c:v>
                </c:pt>
                <c:pt idx="7778">
                  <c:v>-0.39702999999999999</c:v>
                </c:pt>
                <c:pt idx="7779">
                  <c:v>-0.41731000000000001</c:v>
                </c:pt>
                <c:pt idx="7780">
                  <c:v>-0.40256999999999998</c:v>
                </c:pt>
                <c:pt idx="7781">
                  <c:v>-0.34881000000000001</c:v>
                </c:pt>
                <c:pt idx="7782">
                  <c:v>-0.28777999999999998</c:v>
                </c:pt>
                <c:pt idx="7783">
                  <c:v>-0.24822</c:v>
                </c:pt>
                <c:pt idx="7784">
                  <c:v>-0.23002</c:v>
                </c:pt>
                <c:pt idx="7785">
                  <c:v>-0.22084999999999999</c:v>
                </c:pt>
                <c:pt idx="7786">
                  <c:v>-0.21773999999999999</c:v>
                </c:pt>
                <c:pt idx="7787">
                  <c:v>-0.22105</c:v>
                </c:pt>
                <c:pt idx="7788">
                  <c:v>-0.22409000000000001</c:v>
                </c:pt>
                <c:pt idx="7789">
                  <c:v>-0.22570999999999999</c:v>
                </c:pt>
                <c:pt idx="7790">
                  <c:v>-0.24143999999999999</c:v>
                </c:pt>
                <c:pt idx="7791">
                  <c:v>-0.28299000000000002</c:v>
                </c:pt>
                <c:pt idx="7792">
                  <c:v>-0.33312999999999998</c:v>
                </c:pt>
                <c:pt idx="7793">
                  <c:v>-0.36174000000000001</c:v>
                </c:pt>
                <c:pt idx="7794">
                  <c:v>-0.36603000000000002</c:v>
                </c:pt>
                <c:pt idx="7795">
                  <c:v>-0.37447999999999998</c:v>
                </c:pt>
                <c:pt idx="7796">
                  <c:v>-0.40653</c:v>
                </c:pt>
                <c:pt idx="7797">
                  <c:v>-0.44706000000000001</c:v>
                </c:pt>
                <c:pt idx="7798">
                  <c:v>-0.46906999999999999</c:v>
                </c:pt>
                <c:pt idx="7799">
                  <c:v>-0.46531</c:v>
                </c:pt>
                <c:pt idx="7800">
                  <c:v>-0.44622000000000001</c:v>
                </c:pt>
                <c:pt idx="7801">
                  <c:v>-0.42070999999999997</c:v>
                </c:pt>
                <c:pt idx="7802">
                  <c:v>-0.39395999999999998</c:v>
                </c:pt>
                <c:pt idx="7803">
                  <c:v>-0.37458999999999998</c:v>
                </c:pt>
                <c:pt idx="7804">
                  <c:v>-0.36664000000000002</c:v>
                </c:pt>
                <c:pt idx="7805">
                  <c:v>-0.35885</c:v>
                </c:pt>
                <c:pt idx="7806">
                  <c:v>-0.33812999999999999</c:v>
                </c:pt>
                <c:pt idx="7807">
                  <c:v>-0.31297999999999998</c:v>
                </c:pt>
                <c:pt idx="7808">
                  <c:v>-0.30851000000000001</c:v>
                </c:pt>
                <c:pt idx="7809">
                  <c:v>-0.33498</c:v>
                </c:pt>
                <c:pt idx="7810">
                  <c:v>-0.37307000000000001</c:v>
                </c:pt>
                <c:pt idx="7811">
                  <c:v>-0.39538000000000001</c:v>
                </c:pt>
                <c:pt idx="7812">
                  <c:v>-0.39360000000000001</c:v>
                </c:pt>
                <c:pt idx="7813">
                  <c:v>-0.37942999999999999</c:v>
                </c:pt>
                <c:pt idx="7814">
                  <c:v>-0.36516999999999999</c:v>
                </c:pt>
                <c:pt idx="7815">
                  <c:v>-0.34841</c:v>
                </c:pt>
                <c:pt idx="7816">
                  <c:v>-0.31369999999999998</c:v>
                </c:pt>
                <c:pt idx="7817">
                  <c:v>-0.24937999999999999</c:v>
                </c:pt>
                <c:pt idx="7818">
                  <c:v>-0.16761999999999999</c:v>
                </c:pt>
                <c:pt idx="7819">
                  <c:v>-0.10466</c:v>
                </c:pt>
                <c:pt idx="7820">
                  <c:v>-9.0352000000000002E-2</c:v>
                </c:pt>
                <c:pt idx="7821">
                  <c:v>-0.11541</c:v>
                </c:pt>
                <c:pt idx="7822">
                  <c:v>-0.13886000000000001</c:v>
                </c:pt>
                <c:pt idx="7823">
                  <c:v>-0.13153999999999999</c:v>
                </c:pt>
                <c:pt idx="7824">
                  <c:v>-0.10234</c:v>
                </c:pt>
                <c:pt idx="7825">
                  <c:v>-7.8070000000000001E-2</c:v>
                </c:pt>
                <c:pt idx="7826">
                  <c:v>-7.1526999999999993E-2</c:v>
                </c:pt>
                <c:pt idx="7827">
                  <c:v>-8.0310999999999994E-2</c:v>
                </c:pt>
                <c:pt idx="7828">
                  <c:v>-0.10405</c:v>
                </c:pt>
                <c:pt idx="7829">
                  <c:v>-0.14374999999999999</c:v>
                </c:pt>
                <c:pt idx="7830">
                  <c:v>-0.18736</c:v>
                </c:pt>
                <c:pt idx="7831">
                  <c:v>-0.21473999999999999</c:v>
                </c:pt>
                <c:pt idx="7832">
                  <c:v>-0.2208</c:v>
                </c:pt>
                <c:pt idx="7833">
                  <c:v>-0.21975</c:v>
                </c:pt>
                <c:pt idx="7834">
                  <c:v>-0.22075</c:v>
                </c:pt>
                <c:pt idx="7835">
                  <c:v>-0.21190999999999999</c:v>
                </c:pt>
                <c:pt idx="7836">
                  <c:v>-0.17768999999999999</c:v>
                </c:pt>
                <c:pt idx="7837">
                  <c:v>-0.1237</c:v>
                </c:pt>
                <c:pt idx="7838">
                  <c:v>-7.3349999999999999E-2</c:v>
                </c:pt>
                <c:pt idx="7839">
                  <c:v>-4.3880000000000002E-2</c:v>
                </c:pt>
                <c:pt idx="7840">
                  <c:v>-3.4761E-2</c:v>
                </c:pt>
                <c:pt idx="7841">
                  <c:v>-3.7100000000000001E-2</c:v>
                </c:pt>
                <c:pt idx="7842">
                  <c:v>-4.4248000000000003E-2</c:v>
                </c:pt>
                <c:pt idx="7843">
                  <c:v>-5.2366999999999997E-2</c:v>
                </c:pt>
                <c:pt idx="7844">
                  <c:v>-6.0002E-2</c:v>
                </c:pt>
                <c:pt idx="7845">
                  <c:v>-7.1819999999999995E-2</c:v>
                </c:pt>
                <c:pt idx="7846">
                  <c:v>-9.6771999999999997E-2</c:v>
                </c:pt>
                <c:pt idx="7847">
                  <c:v>-0.13628999999999999</c:v>
                </c:pt>
                <c:pt idx="7848">
                  <c:v>-0.17649000000000001</c:v>
                </c:pt>
                <c:pt idx="7849">
                  <c:v>-0.19785</c:v>
                </c:pt>
                <c:pt idx="7850">
                  <c:v>-0.19356999999999999</c:v>
                </c:pt>
                <c:pt idx="7851">
                  <c:v>-0.17477000000000001</c:v>
                </c:pt>
                <c:pt idx="7852">
                  <c:v>-0.15628</c:v>
                </c:pt>
                <c:pt idx="7853">
                  <c:v>-0.14118</c:v>
                </c:pt>
                <c:pt idx="7854">
                  <c:v>-0.12225999999999999</c:v>
                </c:pt>
                <c:pt idx="7855">
                  <c:v>-9.5686999999999994E-2</c:v>
                </c:pt>
                <c:pt idx="7856">
                  <c:v>-6.7063999999999999E-2</c:v>
                </c:pt>
                <c:pt idx="7857">
                  <c:v>-4.3588000000000002E-2</c:v>
                </c:pt>
                <c:pt idx="7858">
                  <c:v>-2.5942E-2</c:v>
                </c:pt>
                <c:pt idx="7859">
                  <c:v>-1.0877E-2</c:v>
                </c:pt>
                <c:pt idx="7860">
                  <c:v>3.2369E-3</c:v>
                </c:pt>
                <c:pt idx="7861">
                  <c:v>1.7713E-2</c:v>
                </c:pt>
                <c:pt idx="7862">
                  <c:v>3.5458000000000003E-2</c:v>
                </c:pt>
                <c:pt idx="7863">
                  <c:v>5.4841000000000001E-2</c:v>
                </c:pt>
                <c:pt idx="7864">
                  <c:v>6.4673999999999995E-2</c:v>
                </c:pt>
                <c:pt idx="7865">
                  <c:v>5.3379000000000003E-2</c:v>
                </c:pt>
                <c:pt idx="7866">
                  <c:v>2.2752999999999999E-2</c:v>
                </c:pt>
                <c:pt idx="7867">
                  <c:v>-1.3893000000000001E-2</c:v>
                </c:pt>
                <c:pt idx="7868">
                  <c:v>-4.5422999999999998E-2</c:v>
                </c:pt>
                <c:pt idx="7869">
                  <c:v>-6.5911999999999998E-2</c:v>
                </c:pt>
                <c:pt idx="7870">
                  <c:v>-6.6385E-2</c:v>
                </c:pt>
                <c:pt idx="7871">
                  <c:v>-3.8880999999999999E-2</c:v>
                </c:pt>
                <c:pt idx="7872">
                  <c:v>5.1663000000000004E-3</c:v>
                </c:pt>
                <c:pt idx="7873">
                  <c:v>3.4347999999999997E-2</c:v>
                </c:pt>
                <c:pt idx="7874">
                  <c:v>2.7834999999999999E-2</c:v>
                </c:pt>
              </c:numCache>
            </c:numRef>
          </c:yVal>
          <c:smooth val="0"/>
          <c:extLst>
            <c:ext xmlns:c16="http://schemas.microsoft.com/office/drawing/2014/chart" uri="{C3380CC4-5D6E-409C-BE32-E72D297353CC}">
              <c16:uniqueId val="{00000001-5A54-47A3-B61D-D826B51B01B2}"/>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b="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336832895889"/>
          <c:y val="5.0925925925925923E-2"/>
          <c:w val="0.82807177748614735"/>
          <c:h val="0.78054024496937879"/>
        </c:manualLayout>
      </c:layout>
      <c:scatterChart>
        <c:scatterStyle val="smoothMarker"/>
        <c:varyColors val="0"/>
        <c:ser>
          <c:idx val="1"/>
          <c:order val="0"/>
          <c:spPr>
            <a:ln w="19050">
              <a:solidFill>
                <a:srgbClr val="C00000"/>
              </a:solidFill>
            </a:ln>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path1_2.5Hz!$G$7:$G$5118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formatCode="0.00E+00">
                  <c:v>0</c:v>
                </c:pt>
                <c:pt idx="619">
                  <c:v>0</c:v>
                </c:pt>
                <c:pt idx="620">
                  <c:v>0</c:v>
                </c:pt>
                <c:pt idx="621">
                  <c:v>0</c:v>
                </c:pt>
                <c:pt idx="622" formatCode="0.00E+00">
                  <c:v>9.0000000000000002E-308</c:v>
                </c:pt>
                <c:pt idx="623" formatCode="0.00E+00">
                  <c:v>1.8E-307</c:v>
                </c:pt>
                <c:pt idx="624" formatCode="0.00E+00">
                  <c:v>2.2E-307</c:v>
                </c:pt>
                <c:pt idx="625" formatCode="0.00E+00">
                  <c:v>1.8E-307</c:v>
                </c:pt>
                <c:pt idx="626">
                  <c:v>0</c:v>
                </c:pt>
                <c:pt idx="627" formatCode="0.00E+00">
                  <c:v>-1.8999999999999999E-307</c:v>
                </c:pt>
                <c:pt idx="628" formatCode="0.00E+00">
                  <c:v>-5.0000000000000001E-307</c:v>
                </c:pt>
                <c:pt idx="629" formatCode="0.00E+00">
                  <c:v>-7.5000000000000006E-307</c:v>
                </c:pt>
                <c:pt idx="630" formatCode="0.00E+00">
                  <c:v>-7.9999999999999993E-307</c:v>
                </c:pt>
                <c:pt idx="631" formatCode="0.00E+00">
                  <c:v>-4.9000000000000002E-307</c:v>
                </c:pt>
                <c:pt idx="632" formatCode="0.00E+00">
                  <c:v>1.9999999999999998E-307</c:v>
                </c:pt>
                <c:pt idx="633" formatCode="0.00E+00">
                  <c:v>1.2600000000000001E-306</c:v>
                </c:pt>
                <c:pt idx="634" formatCode="0.00E+00">
                  <c:v>2.3800000000000001E-306</c:v>
                </c:pt>
                <c:pt idx="635" formatCode="0.00E+00">
                  <c:v>3.0699999999999999E-306</c:v>
                </c:pt>
                <c:pt idx="636" formatCode="0.00E+00">
                  <c:v>2.8600000000000002E-306</c:v>
                </c:pt>
                <c:pt idx="637" formatCode="0.00E+00">
                  <c:v>1.3099999999999999E-306</c:v>
                </c:pt>
                <c:pt idx="638" formatCode="0.00E+00">
                  <c:v>-1.6699999999999999E-306</c:v>
                </c:pt>
                <c:pt idx="639" formatCode="0.00E+00">
                  <c:v>-5.4600000000000003E-306</c:v>
                </c:pt>
                <c:pt idx="640" formatCode="0.00E+00">
                  <c:v>-8.7900000000000004E-306</c:v>
                </c:pt>
                <c:pt idx="641" formatCode="0.00E+00">
                  <c:v>-9.5299999999999994E-306</c:v>
                </c:pt>
                <c:pt idx="642" formatCode="0.00E+00">
                  <c:v>-5.5199999999999997E-306</c:v>
                </c:pt>
                <c:pt idx="643" formatCode="0.00E+00">
                  <c:v>4.36E-306</c:v>
                </c:pt>
                <c:pt idx="644" formatCode="0.00E+00">
                  <c:v>1.9279999999999999E-305</c:v>
                </c:pt>
                <c:pt idx="645" formatCode="0.00E+00">
                  <c:v>3.5840000000000002E-305</c:v>
                </c:pt>
                <c:pt idx="646" formatCode="0.00E+00">
                  <c:v>4.8210000000000002E-305</c:v>
                </c:pt>
                <c:pt idx="647" formatCode="0.00E+00">
                  <c:v>5.0029999999999995E-305</c:v>
                </c:pt>
                <c:pt idx="648" formatCode="0.00E+00">
                  <c:v>3.6330000000000002E-305</c:v>
                </c:pt>
                <c:pt idx="649" formatCode="0.00E+00">
                  <c:v>5.5100000000000001E-306</c:v>
                </c:pt>
                <c:pt idx="650" formatCode="0.00E+00">
                  <c:v>-3.7339999999999998E-305</c:v>
                </c:pt>
                <c:pt idx="651" formatCode="0.00E+00">
                  <c:v>-7.893E-305</c:v>
                </c:pt>
                <c:pt idx="652" formatCode="0.00E+00">
                  <c:v>-1.0119000000000001E-304</c:v>
                </c:pt>
                <c:pt idx="653" formatCode="0.00E+00">
                  <c:v>-8.419E-305</c:v>
                </c:pt>
                <c:pt idx="654" formatCode="0.00E+00">
                  <c:v>-9.7500000000000006E-306</c:v>
                </c:pt>
                <c:pt idx="655" formatCode="0.00E+00">
                  <c:v>1.2336E-304</c:v>
                </c:pt>
                <c:pt idx="656" formatCode="0.00E+00">
                  <c:v>2.8180999999999999E-304</c:v>
                </c:pt>
                <c:pt idx="657" formatCode="0.00E+00">
                  <c:v>3.9341000000000002E-304</c:v>
                </c:pt>
                <c:pt idx="658" formatCode="0.00E+00">
                  <c:v>3.5990999999999999E-304</c:v>
                </c:pt>
                <c:pt idx="659" formatCode="0.00E+00">
                  <c:v>9.3900000000000003E-305</c:v>
                </c:pt>
                <c:pt idx="660" formatCode="0.00E+00">
                  <c:v>-4.2473999999999999E-304</c:v>
                </c:pt>
                <c:pt idx="661" formatCode="0.00E+00">
                  <c:v>-1.1161899999999999E-303</c:v>
                </c:pt>
                <c:pt idx="662" formatCode="0.00E+00">
                  <c:v>-1.80082E-303</c:v>
                </c:pt>
                <c:pt idx="663" formatCode="0.00E+00">
                  <c:v>-2.1995899999999999E-303</c:v>
                </c:pt>
                <c:pt idx="664" formatCode="0.00E+00">
                  <c:v>-1.96537E-303</c:v>
                </c:pt>
                <c:pt idx="665" formatCode="0.00E+00">
                  <c:v>-8.1277000000000002E-304</c:v>
                </c:pt>
                <c:pt idx="666" formatCode="0.00E+00">
                  <c:v>1.27016E-303</c:v>
                </c:pt>
                <c:pt idx="667" formatCode="0.00E+00">
                  <c:v>3.8168100000000002E-303</c:v>
                </c:pt>
                <c:pt idx="668" formatCode="0.00E+00">
                  <c:v>5.82289E-303</c:v>
                </c:pt>
                <c:pt idx="669" formatCode="0.00E+00">
                  <c:v>6.0327799999999995E-303</c:v>
                </c:pt>
                <c:pt idx="670" formatCode="0.00E+00">
                  <c:v>3.5230200000000001E-303</c:v>
                </c:pt>
                <c:pt idx="671" formatCode="0.00E+00">
                  <c:v>-1.8459100000000001E-303</c:v>
                </c:pt>
                <c:pt idx="672" formatCode="0.00E+00">
                  <c:v>-9.2830399999999998E-303</c:v>
                </c:pt>
                <c:pt idx="673" formatCode="0.00E+00">
                  <c:v>-1.6850999999999999E-302</c:v>
                </c:pt>
                <c:pt idx="674" formatCode="0.00E+00">
                  <c:v>-2.1248200000000001E-302</c:v>
                </c:pt>
                <c:pt idx="675" formatCode="0.00E+00">
                  <c:v>-1.8338799999999999E-302</c:v>
                </c:pt>
                <c:pt idx="676" formatCode="0.00E+00">
                  <c:v>-4.6324799999999999E-303</c:v>
                </c:pt>
                <c:pt idx="677" formatCode="0.00E+00">
                  <c:v>2.0556899999999999E-302</c:v>
                </c:pt>
                <c:pt idx="678" formatCode="0.00E+00">
                  <c:v>5.2364399999999998E-302</c:v>
                </c:pt>
                <c:pt idx="679" formatCode="0.00E+00">
                  <c:v>7.8278299999999997E-302</c:v>
                </c:pt>
                <c:pt idx="680" formatCode="0.00E+00">
                  <c:v>8.0240500000000001E-302</c:v>
                </c:pt>
                <c:pt idx="681" formatCode="0.00E+00">
                  <c:v>4.22531E-302</c:v>
                </c:pt>
                <c:pt idx="682" formatCode="0.00E+00">
                  <c:v>-4.1335100000000003E-302</c:v>
                </c:pt>
                <c:pt idx="683" formatCode="0.00E+00">
                  <c:v>-1.60911E-301</c:v>
                </c:pt>
                <c:pt idx="684" formatCode="0.00E+00">
                  <c:v>-2.87579E-301</c:v>
                </c:pt>
                <c:pt idx="685" formatCode="0.00E+00">
                  <c:v>-3.7156000000000002E-301</c:v>
                </c:pt>
                <c:pt idx="686" formatCode="0.00E+00">
                  <c:v>-3.5227700000000001E-301</c:v>
                </c:pt>
                <c:pt idx="687" formatCode="0.00E+00">
                  <c:v>-1.8141200000000001E-301</c:v>
                </c:pt>
                <c:pt idx="688" formatCode="0.00E+00">
                  <c:v>1.4828199999999999E-301</c:v>
                </c:pt>
                <c:pt idx="689" formatCode="0.00E+00">
                  <c:v>5.7641599999999999E-301</c:v>
                </c:pt>
                <c:pt idx="690" formatCode="0.00E+00">
                  <c:v>9.6160899999999992E-301</c:v>
                </c:pt>
                <c:pt idx="691" formatCode="0.00E+00">
                  <c:v>1.0952E-300</c:v>
                </c:pt>
                <c:pt idx="692" formatCode="0.00E+00">
                  <c:v>7.5614799999999996E-301</c:v>
                </c:pt>
                <c:pt idx="693" formatCode="0.00E+00">
                  <c:v>-1.8789800000000001E-301</c:v>
                </c:pt>
                <c:pt idx="694" formatCode="0.00E+00">
                  <c:v>-1.6630700000000001E-300</c:v>
                </c:pt>
                <c:pt idx="695" formatCode="0.00E+00">
                  <c:v>-3.3089499999999997E-300</c:v>
                </c:pt>
                <c:pt idx="696" formatCode="0.00E+00">
                  <c:v>-4.4965499999999998E-300</c:v>
                </c:pt>
                <c:pt idx="697" formatCode="0.00E+00">
                  <c:v>-4.4983200000000003E-300</c:v>
                </c:pt>
                <c:pt idx="698" formatCode="0.00E+00">
                  <c:v>-2.7529799999999999E-300</c:v>
                </c:pt>
                <c:pt idx="699" formatCode="0.00E+00">
                  <c:v>8.7649499999999998E-301</c:v>
                </c:pt>
                <c:pt idx="700" formatCode="0.00E+00">
                  <c:v>5.8015999999999997E-300</c:v>
                </c:pt>
                <c:pt idx="701" formatCode="0.00E+00">
                  <c:v>1.03214E-299</c:v>
                </c:pt>
                <c:pt idx="702" formatCode="0.00E+00">
                  <c:v>1.1553899999999999E-299</c:v>
                </c:pt>
                <c:pt idx="703" formatCode="0.00E+00">
                  <c:v>6.2987399999999998E-300</c:v>
                </c:pt>
                <c:pt idx="704" formatCode="0.00E+00">
                  <c:v>-7.2074600000000005E-300</c:v>
                </c:pt>
                <c:pt idx="705" formatCode="0.00E+00">
                  <c:v>-2.7756799999999998E-299</c:v>
                </c:pt>
                <c:pt idx="706" formatCode="0.00E+00">
                  <c:v>-5.10858E-299</c:v>
                </c:pt>
                <c:pt idx="707" formatCode="0.00E+00">
                  <c:v>-7.0908700000000005E-299</c:v>
                </c:pt>
                <c:pt idx="708" formatCode="0.00E+00">
                  <c:v>-8.0061400000000001E-299</c:v>
                </c:pt>
                <c:pt idx="709" formatCode="0.00E+00">
                  <c:v>-7.2161400000000003E-299</c:v>
                </c:pt>
                <c:pt idx="710" formatCode="0.00E+00">
                  <c:v>-4.4292500000000001E-299</c:v>
                </c:pt>
                <c:pt idx="711" formatCode="0.00E+00">
                  <c:v>-8.9969699999999993E-301</c:v>
                </c:pt>
                <c:pt idx="712" formatCode="0.00E+00">
                  <c:v>4.0042000000000001E-299</c:v>
                </c:pt>
                <c:pt idx="713" formatCode="0.00E+00">
                  <c:v>4.5418899999999999E-299</c:v>
                </c:pt>
                <c:pt idx="714" formatCode="0.00E+00">
                  <c:v>-1.98799E-299</c:v>
                </c:pt>
                <c:pt idx="715" formatCode="0.00E+00">
                  <c:v>-1.74584E-298</c:v>
                </c:pt>
                <c:pt idx="716" formatCode="0.00E+00">
                  <c:v>-4.1136499999999999E-298</c:v>
                </c:pt>
                <c:pt idx="717" formatCode="0.00E+00">
                  <c:v>-6.8611399999999998E-298</c:v>
                </c:pt>
                <c:pt idx="718" formatCode="0.00E+00">
                  <c:v>-9.01398E-298</c:v>
                </c:pt>
                <c:pt idx="719" formatCode="0.00E+00">
                  <c:v>-9.1409100000000006E-298</c:v>
                </c:pt>
                <c:pt idx="720" formatCode="0.00E+00">
                  <c:v>-5.8859499999999999E-298</c:v>
                </c:pt>
                <c:pt idx="721" formatCode="0.00E+00">
                  <c:v>1.28477E-298</c:v>
                </c:pt>
                <c:pt idx="722" formatCode="0.00E+00">
                  <c:v>1.14709E-297</c:v>
                </c:pt>
                <c:pt idx="723" formatCode="0.00E+00">
                  <c:v>2.1889100000000001E-297</c:v>
                </c:pt>
                <c:pt idx="724" formatCode="0.00E+00">
                  <c:v>2.7701599999999999E-297</c:v>
                </c:pt>
                <c:pt idx="725" formatCode="0.00E+00">
                  <c:v>2.2850899999999999E-297</c:v>
                </c:pt>
                <c:pt idx="726" formatCode="0.00E+00">
                  <c:v>2.3508499999999999E-298</c:v>
                </c:pt>
                <c:pt idx="727" formatCode="0.00E+00">
                  <c:v>-3.4535799999999998E-297</c:v>
                </c:pt>
                <c:pt idx="728" formatCode="0.00E+00">
                  <c:v>-8.0743699999999998E-297</c:v>
                </c:pt>
                <c:pt idx="729" formatCode="0.00E+00">
                  <c:v>-1.18835E-296</c:v>
                </c:pt>
                <c:pt idx="730" formatCode="0.00E+00">
                  <c:v>-1.24132E-296</c:v>
                </c:pt>
                <c:pt idx="731" formatCode="0.00E+00">
                  <c:v>-7.4985599999999994E-297</c:v>
                </c:pt>
                <c:pt idx="732" formatCode="0.00E+00">
                  <c:v>3.66662E-297</c:v>
                </c:pt>
                <c:pt idx="733" formatCode="0.00E+00">
                  <c:v>1.9834700000000001E-296</c:v>
                </c:pt>
                <c:pt idx="734" formatCode="0.00E+00">
                  <c:v>3.6999200000000002E-296</c:v>
                </c:pt>
                <c:pt idx="735" formatCode="0.00E+00">
                  <c:v>4.8046900000000003E-296</c:v>
                </c:pt>
                <c:pt idx="736" formatCode="0.00E+00">
                  <c:v>4.3858999999999997E-296</c:v>
                </c:pt>
                <c:pt idx="737" formatCode="0.00E+00">
                  <c:v>1.6289300000000001E-296</c:v>
                </c:pt>
                <c:pt idx="738" formatCode="0.00E+00">
                  <c:v>-3.6846200000000002E-296</c:v>
                </c:pt>
                <c:pt idx="739" formatCode="0.00E+00">
                  <c:v>-1.0623400000000001E-295</c:v>
                </c:pt>
                <c:pt idx="740" formatCode="0.00E+00">
                  <c:v>-1.6892000000000001E-295</c:v>
                </c:pt>
                <c:pt idx="741" formatCode="0.00E+00">
                  <c:v>-1.92789E-295</c:v>
                </c:pt>
                <c:pt idx="742" formatCode="0.00E+00">
                  <c:v>-1.47927E-295</c:v>
                </c:pt>
                <c:pt idx="743" formatCode="0.00E+00">
                  <c:v>-2.11685E-296</c:v>
                </c:pt>
                <c:pt idx="744" formatCode="0.00E+00">
                  <c:v>1.7345799999999999E-295</c:v>
                </c:pt>
                <c:pt idx="745" formatCode="0.00E+00">
                  <c:v>3.87606E-295</c:v>
                </c:pt>
                <c:pt idx="746" formatCode="0.00E+00">
                  <c:v>5.2833500000000002E-295</c:v>
                </c:pt>
                <c:pt idx="747" formatCode="0.00E+00">
                  <c:v>4.6457099999999999E-295</c:v>
                </c:pt>
                <c:pt idx="748" formatCode="0.00E+00">
                  <c:v>7.6411399999999996E-296</c:v>
                </c:pt>
                <c:pt idx="749" formatCode="0.00E+00">
                  <c:v>-6.6953000000000002E-295</c:v>
                </c:pt>
                <c:pt idx="750" formatCode="0.00E+00">
                  <c:v>-1.65715E-294</c:v>
                </c:pt>
                <c:pt idx="751" formatCode="0.00E+00">
                  <c:v>-2.6103399999999999E-294</c:v>
                </c:pt>
                <c:pt idx="752" formatCode="0.00E+00">
                  <c:v>-3.1607000000000003E-294</c:v>
                </c:pt>
                <c:pt idx="753" formatCode="0.00E+00">
                  <c:v>-2.9329799999999998E-294</c:v>
                </c:pt>
                <c:pt idx="754" formatCode="0.00E+00">
                  <c:v>-1.62684E-294</c:v>
                </c:pt>
                <c:pt idx="755" formatCode="0.00E+00">
                  <c:v>7.6752999999999997E-295</c:v>
                </c:pt>
                <c:pt idx="756" formatCode="0.00E+00">
                  <c:v>3.63112E-294</c:v>
                </c:pt>
                <c:pt idx="757" formatCode="0.00E+00">
                  <c:v>5.6010699999999997E-294</c:v>
                </c:pt>
                <c:pt idx="758" formatCode="0.00E+00">
                  <c:v>4.9399600000000001E-294</c:v>
                </c:pt>
                <c:pt idx="759" formatCode="0.00E+00">
                  <c:v>1.3763600000000001E-295</c:v>
                </c:pt>
                <c:pt idx="760" formatCode="0.00E+00">
                  <c:v>-9.4931700000000006E-294</c:v>
                </c:pt>
                <c:pt idx="761" formatCode="0.00E+00">
                  <c:v>-2.2855899999999999E-293</c:v>
                </c:pt>
                <c:pt idx="762" formatCode="0.00E+00">
                  <c:v>-3.59847E-293</c:v>
                </c:pt>
                <c:pt idx="763" formatCode="0.00E+00">
                  <c:v>-4.28255E-293</c:v>
                </c:pt>
                <c:pt idx="764" formatCode="0.00E+00">
                  <c:v>-3.8128999999999998E-293</c:v>
                </c:pt>
                <c:pt idx="765" formatCode="0.00E+00">
                  <c:v>-1.95195E-293</c:v>
                </c:pt>
                <c:pt idx="766" formatCode="0.00E+00">
                  <c:v>1.16386E-293</c:v>
                </c:pt>
                <c:pt idx="767" formatCode="0.00E+00">
                  <c:v>4.8869200000000001E-293</c:v>
                </c:pt>
                <c:pt idx="768" formatCode="0.00E+00">
                  <c:v>8.0429999999999995E-293</c:v>
                </c:pt>
                <c:pt idx="769" formatCode="0.00E+00">
                  <c:v>9.1362800000000002E-293</c:v>
                </c:pt>
                <c:pt idx="770" formatCode="0.00E+00">
                  <c:v>6.5376500000000002E-293</c:v>
                </c:pt>
                <c:pt idx="771" formatCode="0.00E+00">
                  <c:v>-9.7884300000000006E-294</c:v>
                </c:pt>
                <c:pt idx="772" formatCode="0.00E+00">
                  <c:v>-1.28009E-292</c:v>
                </c:pt>
                <c:pt idx="773" formatCode="0.00E+00">
                  <c:v>-2.50851E-292</c:v>
                </c:pt>
                <c:pt idx="774" formatCode="0.00E+00">
                  <c:v>-3.12095E-292</c:v>
                </c:pt>
                <c:pt idx="775" formatCode="0.00E+00">
                  <c:v>-2.4160100000000001E-292</c:v>
                </c:pt>
                <c:pt idx="776" formatCode="0.00E+00">
                  <c:v>6.8554899999999997E-294</c:v>
                </c:pt>
                <c:pt idx="777" formatCode="0.00E+00">
                  <c:v>4.3006899999999997E-292</c:v>
                </c:pt>
                <c:pt idx="778" formatCode="0.00E+00">
                  <c:v>9.4921499999999996E-292</c:v>
                </c:pt>
                <c:pt idx="779" formatCode="0.00E+00">
                  <c:v>1.39537E-291</c:v>
                </c:pt>
                <c:pt idx="780" formatCode="0.00E+00">
                  <c:v>1.5489500000000001E-291</c:v>
                </c:pt>
                <c:pt idx="781" formatCode="0.00E+00">
                  <c:v>1.232E-291</c:v>
                </c:pt>
                <c:pt idx="782" formatCode="0.00E+00">
                  <c:v>3.7792099999999999E-292</c:v>
                </c:pt>
                <c:pt idx="783" formatCode="0.00E+00">
                  <c:v>-9.1872099999999993E-292</c:v>
                </c:pt>
                <c:pt idx="784" formatCode="0.00E+00">
                  <c:v>-2.3060700000000002E-291</c:v>
                </c:pt>
                <c:pt idx="785" formatCode="0.00E+00">
                  <c:v>-3.1524000000000001E-291</c:v>
                </c:pt>
                <c:pt idx="786" formatCode="0.00E+00">
                  <c:v>-2.75109E-291</c:v>
                </c:pt>
                <c:pt idx="787" formatCode="0.00E+00">
                  <c:v>-6.107E-292</c:v>
                </c:pt>
                <c:pt idx="788" formatCode="0.00E+00">
                  <c:v>3.3239200000000002E-291</c:v>
                </c:pt>
                <c:pt idx="789" formatCode="0.00E+00">
                  <c:v>8.3777900000000002E-291</c:v>
                </c:pt>
                <c:pt idx="790" formatCode="0.00E+00">
                  <c:v>1.2649599999999999E-290</c:v>
                </c:pt>
                <c:pt idx="791" formatCode="0.00E+00">
                  <c:v>1.29085E-290</c:v>
                </c:pt>
                <c:pt idx="792" formatCode="0.00E+00">
                  <c:v>5.7018499999999998E-291</c:v>
                </c:pt>
                <c:pt idx="793" formatCode="0.00E+00">
                  <c:v>-1.09242E-290</c:v>
                </c:pt>
                <c:pt idx="794" formatCode="0.00E+00">
                  <c:v>-3.5920699999999997E-290</c:v>
                </c:pt>
                <c:pt idx="795" formatCode="0.00E+00">
                  <c:v>-6.3599900000000005E-290</c:v>
                </c:pt>
                <c:pt idx="796" formatCode="0.00E+00">
                  <c:v>-8.42094E-290</c:v>
                </c:pt>
                <c:pt idx="797" formatCode="0.00E+00">
                  <c:v>-8.8984300000000003E-290</c:v>
                </c:pt>
                <c:pt idx="798" formatCode="0.00E+00">
                  <c:v>-7.3068399999999998E-290</c:v>
                </c:pt>
                <c:pt idx="799" formatCode="0.00E+00">
                  <c:v>-3.3859199999999997E-290</c:v>
                </c:pt>
                <c:pt idx="800" formatCode="0.00E+00">
                  <c:v>2.3553300000000001E-290</c:v>
                </c:pt>
                <c:pt idx="801" formatCode="0.00E+00">
                  <c:v>7.7809900000000005E-290</c:v>
                </c:pt>
                <c:pt idx="802" formatCode="0.00E+00">
                  <c:v>1.00907E-289</c:v>
                </c:pt>
                <c:pt idx="803" formatCode="0.00E+00">
                  <c:v>7.33342E-290</c:v>
                </c:pt>
                <c:pt idx="804" formatCode="0.00E+00">
                  <c:v>-1.9431299999999999E-290</c:v>
                </c:pt>
                <c:pt idx="805" formatCode="0.00E+00">
                  <c:v>-1.8133900000000001E-289</c:v>
                </c:pt>
                <c:pt idx="806" formatCode="0.00E+00">
                  <c:v>-3.7619699999999999E-289</c:v>
                </c:pt>
                <c:pt idx="807" formatCode="0.00E+00">
                  <c:v>-5.2786800000000003E-289</c:v>
                </c:pt>
                <c:pt idx="808" formatCode="0.00E+00">
                  <c:v>-5.5208999999999998E-289</c:v>
                </c:pt>
                <c:pt idx="809" formatCode="0.00E+00">
                  <c:v>-3.5726400000000002E-289</c:v>
                </c:pt>
                <c:pt idx="810" formatCode="0.00E+00">
                  <c:v>1.30906E-289</c:v>
                </c:pt>
                <c:pt idx="811" formatCode="0.00E+00">
                  <c:v>8.6087699999999994E-289</c:v>
                </c:pt>
                <c:pt idx="812" formatCode="0.00E+00">
                  <c:v>1.61185E-288</c:v>
                </c:pt>
                <c:pt idx="813" formatCode="0.00E+00">
                  <c:v>2.0761699999999999E-288</c:v>
                </c:pt>
                <c:pt idx="814" formatCode="0.00E+00">
                  <c:v>1.9268100000000001E-288</c:v>
                </c:pt>
                <c:pt idx="815" formatCode="0.00E+00">
                  <c:v>9.4464600000000003E-289</c:v>
                </c:pt>
                <c:pt idx="816" formatCode="0.00E+00">
                  <c:v>-7.6760300000000003E-289</c:v>
                </c:pt>
                <c:pt idx="817" formatCode="0.00E+00">
                  <c:v>-2.7982600000000001E-288</c:v>
                </c:pt>
                <c:pt idx="818" formatCode="0.00E+00">
                  <c:v>-4.5229999999999997E-288</c:v>
                </c:pt>
                <c:pt idx="819" formatCode="0.00E+00">
                  <c:v>-4.9471699999999998E-288</c:v>
                </c:pt>
                <c:pt idx="820" formatCode="0.00E+00">
                  <c:v>-2.8836599999999999E-288</c:v>
                </c:pt>
                <c:pt idx="821" formatCode="0.00E+00">
                  <c:v>2.2532500000000002E-288</c:v>
                </c:pt>
                <c:pt idx="822" formatCode="0.00E+00">
                  <c:v>9.8419800000000007E-288</c:v>
                </c:pt>
                <c:pt idx="823" formatCode="0.00E+00">
                  <c:v>1.7174100000000001E-287</c:v>
                </c:pt>
                <c:pt idx="824" formatCode="0.00E+00">
                  <c:v>1.7888900000000001E-287</c:v>
                </c:pt>
                <c:pt idx="825" formatCode="0.00E+00">
                  <c:v>2.8473400000000001E-288</c:v>
                </c:pt>
                <c:pt idx="826" formatCode="0.00E+00">
                  <c:v>-3.4998199999999998E-287</c:v>
                </c:pt>
                <c:pt idx="827" formatCode="0.00E+00">
                  <c:v>-9.5507200000000004E-287</c:v>
                </c:pt>
                <c:pt idx="828" formatCode="0.00E+00">
                  <c:v>-1.68387E-286</c:v>
                </c:pt>
                <c:pt idx="829" formatCode="0.00E+00">
                  <c:v>-2.3388500000000002E-286</c:v>
                </c:pt>
                <c:pt idx="830" formatCode="0.00E+00">
                  <c:v>-2.7023900000000001E-286</c:v>
                </c:pt>
                <c:pt idx="831" formatCode="0.00E+00">
                  <c:v>-2.6040399999999999E-286</c:v>
                </c:pt>
                <c:pt idx="832" formatCode="0.00E+00">
                  <c:v>-1.91041E-286</c:v>
                </c:pt>
                <c:pt idx="833" formatCode="0.00E+00">
                  <c:v>-6.2749699999999994E-287</c:v>
                </c:pt>
                <c:pt idx="834" formatCode="0.00E+00">
                  <c:v>7.5955200000000003E-287</c:v>
                </c:pt>
                <c:pt idx="835" formatCode="0.00E+00">
                  <c:v>1.11724E-286</c:v>
                </c:pt>
                <c:pt idx="836" formatCode="0.00E+00">
                  <c:v>-9.0076799999999998E-287</c:v>
                </c:pt>
                <c:pt idx="837" formatCode="0.00E+00">
                  <c:v>-6.1257000000000003E-286</c:v>
                </c:pt>
                <c:pt idx="838" formatCode="0.00E+00">
                  <c:v>-1.44374E-285</c:v>
                </c:pt>
                <c:pt idx="839" formatCode="0.00E+00">
                  <c:v>-2.4544899999999999E-285</c:v>
                </c:pt>
                <c:pt idx="840" formatCode="0.00E+00">
                  <c:v>-3.3471899999999999E-285</c:v>
                </c:pt>
                <c:pt idx="841" formatCode="0.00E+00">
                  <c:v>-3.6152300000000004E-285</c:v>
                </c:pt>
                <c:pt idx="842" formatCode="0.00E+00">
                  <c:v>-2.6367600000000002E-285</c:v>
                </c:pt>
                <c:pt idx="843" formatCode="0.00E+00">
                  <c:v>5.4490399999999995E-287</c:v>
                </c:pt>
                <c:pt idx="844" formatCode="0.00E+00">
                  <c:v>4.3599199999999998E-285</c:v>
                </c:pt>
                <c:pt idx="845" formatCode="0.00E+00">
                  <c:v>9.1866999999999996E-285</c:v>
                </c:pt>
                <c:pt idx="846" formatCode="0.00E+00">
                  <c:v>1.23249E-284</c:v>
                </c:pt>
                <c:pt idx="847" formatCode="0.00E+00">
                  <c:v>1.0880600000000001E-284</c:v>
                </c:pt>
                <c:pt idx="848" formatCode="0.00E+00">
                  <c:v>2.2964099999999999E-285</c:v>
                </c:pt>
                <c:pt idx="849" formatCode="0.00E+00">
                  <c:v>-1.40183E-284</c:v>
                </c:pt>
                <c:pt idx="850" formatCode="0.00E+00">
                  <c:v>-3.5399200000000001E-284</c:v>
                </c:pt>
                <c:pt idx="851" formatCode="0.00E+00">
                  <c:v>-5.6260500000000002E-284</c:v>
                </c:pt>
                <c:pt idx="852" formatCode="0.00E+00">
                  <c:v>-6.9337299999999998E-284</c:v>
                </c:pt>
                <c:pt idx="853" formatCode="0.00E+00">
                  <c:v>-6.7064899999999998E-284</c:v>
                </c:pt>
                <c:pt idx="854" formatCode="0.00E+00">
                  <c:v>-4.43364E-284</c:v>
                </c:pt>
                <c:pt idx="855" formatCode="0.00E+00">
                  <c:v>-2.54875E-285</c:v>
                </c:pt>
                <c:pt idx="856" formatCode="0.00E+00">
                  <c:v>4.7220599999999998E-284</c:v>
                </c:pt>
                <c:pt idx="857" formatCode="0.00E+00">
                  <c:v>8.5011499999999996E-284</c:v>
                </c:pt>
                <c:pt idx="858" formatCode="0.00E+00">
                  <c:v>8.9074899999999996E-284</c:v>
                </c:pt>
                <c:pt idx="859" formatCode="0.00E+00">
                  <c:v>4.2727399999999997E-284</c:v>
                </c:pt>
                <c:pt idx="860" formatCode="0.00E+00">
                  <c:v>-6.3369799999999997E-284</c:v>
                </c:pt>
                <c:pt idx="861" formatCode="0.00E+00">
                  <c:v>-2.1851200000000002E-283</c:v>
                </c:pt>
                <c:pt idx="862" formatCode="0.00E+00">
                  <c:v>-3.6722700000000001E-283</c:v>
                </c:pt>
                <c:pt idx="863" formatCode="0.00E+00">
                  <c:v>-4.0689999999999999E-283</c:v>
                </c:pt>
                <c:pt idx="864" formatCode="0.00E+00">
                  <c:v>-2.1824699999999999E-283</c:v>
                </c:pt>
                <c:pt idx="865" formatCode="0.00E+00">
                  <c:v>2.9020900000000002E-283</c:v>
                </c:pt>
                <c:pt idx="866" formatCode="0.00E+00">
                  <c:v>1.118E-282</c:v>
                </c:pt>
                <c:pt idx="867" formatCode="0.00E+00">
                  <c:v>2.1028E-282</c:v>
                </c:pt>
                <c:pt idx="868" formatCode="0.00E+00">
                  <c:v>2.8926799999999999E-282</c:v>
                </c:pt>
                <c:pt idx="869" formatCode="0.00E+00">
                  <c:v>2.9994000000000001E-282</c:v>
                </c:pt>
                <c:pt idx="870" formatCode="0.00E+00">
                  <c:v>1.9619099999999998E-282</c:v>
                </c:pt>
                <c:pt idx="871" formatCode="0.00E+00">
                  <c:v>-4.1857899999999998E-283</c:v>
                </c:pt>
                <c:pt idx="872" formatCode="0.00E+00">
                  <c:v>-3.85685E-282</c:v>
                </c:pt>
                <c:pt idx="873" formatCode="0.00E+00">
                  <c:v>-7.3611900000000001E-282</c:v>
                </c:pt>
                <c:pt idx="874" formatCode="0.00E+00">
                  <c:v>-9.1995900000000005E-282</c:v>
                </c:pt>
                <c:pt idx="875" formatCode="0.00E+00">
                  <c:v>-7.3943299999999999E-282</c:v>
                </c:pt>
                <c:pt idx="876" formatCode="0.00E+00">
                  <c:v>-4.91798E-283</c:v>
                </c:pt>
                <c:pt idx="877" formatCode="0.00E+00">
                  <c:v>1.16373E-281</c:v>
                </c:pt>
                <c:pt idx="878" formatCode="0.00E+00">
                  <c:v>2.6747200000000001E-281</c:v>
                </c:pt>
                <c:pt idx="879" formatCode="0.00E+00">
                  <c:v>3.9599100000000001E-281</c:v>
                </c:pt>
                <c:pt idx="880" formatCode="0.00E+00">
                  <c:v>4.2858799999999998E-281</c:v>
                </c:pt>
                <c:pt idx="881" formatCode="0.00E+00">
                  <c:v>2.9232199999999999E-281</c:v>
                </c:pt>
                <c:pt idx="882" formatCode="0.00E+00">
                  <c:v>-5.3486600000000001E-282</c:v>
                </c:pt>
                <c:pt idx="883" formatCode="0.00E+00">
                  <c:v>-5.7616E-281</c:v>
                </c:pt>
                <c:pt idx="884" formatCode="0.00E+00">
                  <c:v>-1.1357800000000001E-280</c:v>
                </c:pt>
                <c:pt idx="885" formatCode="0.00E+00">
                  <c:v>-1.4786E-280</c:v>
                </c:pt>
                <c:pt idx="886" formatCode="0.00E+00">
                  <c:v>-1.2931600000000001E-280</c:v>
                </c:pt>
                <c:pt idx="887" formatCode="0.00E+00">
                  <c:v>-3.4749900000000001E-281</c:v>
                </c:pt>
                <c:pt idx="888" formatCode="0.00E+00">
                  <c:v>1.36604E-280</c:v>
                </c:pt>
                <c:pt idx="889" formatCode="0.00E+00">
                  <c:v>3.54027E-280</c:v>
                </c:pt>
                <c:pt idx="890" formatCode="0.00E+00">
                  <c:v>5.4720900000000004E-280</c:v>
                </c:pt>
                <c:pt idx="891" formatCode="0.00E+00">
                  <c:v>6.0688099999999997E-280</c:v>
                </c:pt>
                <c:pt idx="892" formatCode="0.00E+00">
                  <c:v>4.1523200000000001E-280</c:v>
                </c:pt>
                <c:pt idx="893" formatCode="0.00E+00">
                  <c:v>-9.2750499999999997E-281</c:v>
                </c:pt>
                <c:pt idx="894" formatCode="0.00E+00">
                  <c:v>-8.6903100000000005E-280</c:v>
                </c:pt>
                <c:pt idx="895" formatCode="0.00E+00">
                  <c:v>-1.7308299999999999E-279</c:v>
                </c:pt>
                <c:pt idx="896" formatCode="0.00E+00">
                  <c:v>-2.3656100000000002E-279</c:v>
                </c:pt>
                <c:pt idx="897" formatCode="0.00E+00">
                  <c:v>-2.3492500000000001E-279</c:v>
                </c:pt>
                <c:pt idx="898" formatCode="0.00E+00">
                  <c:v>-1.2724400000000001E-279</c:v>
                </c:pt>
                <c:pt idx="899" formatCode="0.00E+00">
                  <c:v>9.9021000000000005E-280</c:v>
                </c:pt>
                <c:pt idx="900" formatCode="0.00E+00">
                  <c:v>4.0530600000000004E-279</c:v>
                </c:pt>
                <c:pt idx="901" formatCode="0.00E+00">
                  <c:v>6.9208999999999999E-279</c:v>
                </c:pt>
                <c:pt idx="902" formatCode="0.00E+00">
                  <c:v>8.0501399999999994E-279</c:v>
                </c:pt>
                <c:pt idx="903" formatCode="0.00E+00">
                  <c:v>5.7734999999999999E-279</c:v>
                </c:pt>
                <c:pt idx="904" formatCode="0.00E+00">
                  <c:v>-9.9983799999999991E-280</c:v>
                </c:pt>
                <c:pt idx="905" formatCode="0.00E+00">
                  <c:v>-1.2028400000000001E-278</c:v>
                </c:pt>
                <c:pt idx="906" formatCode="0.00E+00">
                  <c:v>-2.4788699999999999E-278</c:v>
                </c:pt>
                <c:pt idx="907" formatCode="0.00E+00">
                  <c:v>-3.3962299999999999E-278</c:v>
                </c:pt>
                <c:pt idx="908" formatCode="0.00E+00">
                  <c:v>-3.2744699999999999E-278</c:v>
                </c:pt>
                <c:pt idx="909" formatCode="0.00E+00">
                  <c:v>-1.5594899999999999E-278</c:v>
                </c:pt>
                <c:pt idx="910" formatCode="0.00E+00">
                  <c:v>1.8987E-278</c:v>
                </c:pt>
                <c:pt idx="911" formatCode="0.00E+00">
                  <c:v>6.6047900000000002E-278</c:v>
                </c:pt>
                <c:pt idx="912" formatCode="0.00E+00">
                  <c:v>1.1264500000000001E-277</c:v>
                </c:pt>
                <c:pt idx="913" formatCode="0.00E+00">
                  <c:v>1.3885799999999999E-277</c:v>
                </c:pt>
                <c:pt idx="914" formatCode="0.00E+00">
                  <c:v>1.2375999999999999E-277</c:v>
                </c:pt>
                <c:pt idx="915" formatCode="0.00E+00">
                  <c:v>5.5574500000000001E-278</c:v>
                </c:pt>
                <c:pt idx="916" formatCode="0.00E+00">
                  <c:v>-6.0633299999999999E-278</c:v>
                </c:pt>
                <c:pt idx="917" formatCode="0.00E+00">
                  <c:v>-1.9887399999999999E-277</c:v>
                </c:pt>
                <c:pt idx="918" formatCode="0.00E+00">
                  <c:v>-3.0704799999999998E-277</c:v>
                </c:pt>
                <c:pt idx="919" formatCode="0.00E+00">
                  <c:v>-3.1366700000000002E-277</c:v>
                </c:pt>
                <c:pt idx="920" formatCode="0.00E+00">
                  <c:v>-1.5402499999999999E-277</c:v>
                </c:pt>
                <c:pt idx="921" formatCode="0.00E+00">
                  <c:v>2.0489400000000001E-277</c:v>
                </c:pt>
                <c:pt idx="922" formatCode="0.00E+00">
                  <c:v>7.3034699999999999E-277</c:v>
                </c:pt>
                <c:pt idx="923" formatCode="0.00E+00">
                  <c:v>1.2709499999999999E-276</c:v>
                </c:pt>
                <c:pt idx="924" formatCode="0.00E+00">
                  <c:v>1.58002E-276</c:v>
                </c:pt>
                <c:pt idx="925" formatCode="0.00E+00">
                  <c:v>1.43559E-276</c:v>
                </c:pt>
                <c:pt idx="926" formatCode="0.00E+00">
                  <c:v>7.0770400000000003E-277</c:v>
                </c:pt>
                <c:pt idx="927" formatCode="0.00E+00">
                  <c:v>-6.1008299999999997E-277</c:v>
                </c:pt>
                <c:pt idx="928" formatCode="0.00E+00">
                  <c:v>-2.26889E-276</c:v>
                </c:pt>
                <c:pt idx="929" formatCode="0.00E+00">
                  <c:v>-3.6294199999999998E-276</c:v>
                </c:pt>
                <c:pt idx="930" formatCode="0.00E+00">
                  <c:v>-3.7149000000000003E-276</c:v>
                </c:pt>
                <c:pt idx="931" formatCode="0.00E+00">
                  <c:v>-1.5047400000000001E-276</c:v>
                </c:pt>
                <c:pt idx="932" formatCode="0.00E+00">
                  <c:v>3.56162E-276</c:v>
                </c:pt>
                <c:pt idx="933" formatCode="0.00E+00">
                  <c:v>1.10183E-275</c:v>
                </c:pt>
                <c:pt idx="934" formatCode="0.00E+00">
                  <c:v>1.8991500000000001E-275</c:v>
                </c:pt>
                <c:pt idx="935" formatCode="0.00E+00">
                  <c:v>2.42718E-275</c:v>
                </c:pt>
                <c:pt idx="936" formatCode="0.00E+00">
                  <c:v>2.3033600000000001E-275</c:v>
                </c:pt>
                <c:pt idx="937" formatCode="0.00E+00">
                  <c:v>1.21306E-275</c:v>
                </c:pt>
                <c:pt idx="938" formatCode="0.00E+00">
                  <c:v>-9.1461300000000001E-276</c:v>
                </c:pt>
                <c:pt idx="939" formatCode="0.00E+00">
                  <c:v>-3.6995500000000002E-275</c:v>
                </c:pt>
                <c:pt idx="940" formatCode="0.00E+00">
                  <c:v>-6.1409599999999999E-275</c:v>
                </c:pt>
                <c:pt idx="941" formatCode="0.00E+00">
                  <c:v>-6.6928600000000002E-275</c:v>
                </c:pt>
                <c:pt idx="942" formatCode="0.00E+00">
                  <c:v>-3.7751999999999998E-275</c:v>
                </c:pt>
                <c:pt idx="943" formatCode="0.00E+00">
                  <c:v>3.4436599999999998E-275</c:v>
                </c:pt>
                <c:pt idx="944" formatCode="0.00E+00">
                  <c:v>1.43509E-274</c:v>
                </c:pt>
                <c:pt idx="945" formatCode="0.00E+00">
                  <c:v>2.64163E-274</c:v>
                </c:pt>
                <c:pt idx="946" formatCode="0.00E+00">
                  <c:v>3.5286300000000001E-274</c:v>
                </c:pt>
                <c:pt idx="947" formatCode="0.00E+00">
                  <c:v>3.6044099999999999E-274</c:v>
                </c:pt>
                <c:pt idx="948" formatCode="0.00E+00">
                  <c:v>2.5137400000000001E-274</c:v>
                </c:pt>
                <c:pt idx="949" formatCode="0.00E+00">
                  <c:v>2.0317899999999999E-275</c:v>
                </c:pt>
                <c:pt idx="950" formatCode="0.00E+00">
                  <c:v>-2.92367E-274</c:v>
                </c:pt>
                <c:pt idx="951" formatCode="0.00E+00">
                  <c:v>-5.8969399999999999E-274</c:v>
                </c:pt>
                <c:pt idx="952" formatCode="0.00E+00">
                  <c:v>-7.2887400000000001E-274</c:v>
                </c:pt>
                <c:pt idx="953" formatCode="0.00E+00">
                  <c:v>-5.5253899999999999E-274</c:v>
                </c:pt>
                <c:pt idx="954" formatCode="0.00E+00">
                  <c:v>6.6733600000000002E-275</c:v>
                </c:pt>
                <c:pt idx="955" formatCode="0.00E+00">
                  <c:v>1.1372099999999999E-273</c:v>
                </c:pt>
                <c:pt idx="956" formatCode="0.00E+00">
                  <c:v>2.3957199999999998E-273</c:v>
                </c:pt>
                <c:pt idx="957" formatCode="0.00E+00">
                  <c:v>3.2142999999999999E-273</c:v>
                </c:pt>
                <c:pt idx="958" formatCode="0.00E+00">
                  <c:v>2.7809100000000001E-273</c:v>
                </c:pt>
                <c:pt idx="959" formatCode="0.00E+00">
                  <c:v>5.1648300000000003E-274</c:v>
                </c:pt>
                <c:pt idx="960" formatCode="0.00E+00">
                  <c:v>-3.6017900000000001E-273</c:v>
                </c:pt>
                <c:pt idx="961" formatCode="0.00E+00">
                  <c:v>-8.9556699999999994E-273</c:v>
                </c:pt>
                <c:pt idx="962" formatCode="0.00E+00">
                  <c:v>-1.4205699999999999E-272</c:v>
                </c:pt>
                <c:pt idx="963" formatCode="0.00E+00">
                  <c:v>-1.7144000000000002E-272</c:v>
                </c:pt>
                <c:pt idx="964" formatCode="0.00E+00">
                  <c:v>-1.5049800000000001E-272</c:v>
                </c:pt>
                <c:pt idx="965" formatCode="0.00E+00">
                  <c:v>-5.9756100000000004E-273</c:v>
                </c:pt>
                <c:pt idx="966" formatCode="0.00E+00">
                  <c:v>9.7834500000000007E-273</c:v>
                </c:pt>
                <c:pt idx="967" formatCode="0.00E+00">
                  <c:v>2.8687300000000001E-272</c:v>
                </c:pt>
                <c:pt idx="968" formatCode="0.00E+00">
                  <c:v>4.2898799999999999E-272</c:v>
                </c:pt>
                <c:pt idx="969" formatCode="0.00E+00">
                  <c:v>4.0523299999999998E-272</c:v>
                </c:pt>
                <c:pt idx="970" formatCode="0.00E+00">
                  <c:v>9.7363199999999993E-273</c:v>
                </c:pt>
                <c:pt idx="971" formatCode="0.00E+00">
                  <c:v>-5.4707699999999998E-272</c:v>
                </c:pt>
                <c:pt idx="972" formatCode="0.00E+00">
                  <c:v>-1.4560900000000001E-271</c:v>
                </c:pt>
                <c:pt idx="973" formatCode="0.00E+00">
                  <c:v>-2.38903E-271</c:v>
                </c:pt>
                <c:pt idx="974" formatCode="0.00E+00">
                  <c:v>-2.9463999999999999E-271</c:v>
                </c:pt>
                <c:pt idx="975" formatCode="0.00E+00">
                  <c:v>-2.6571999999999998E-271</c:v>
                </c:pt>
                <c:pt idx="976" formatCode="0.00E+00">
                  <c:v>-1.13229E-271</c:v>
                </c:pt>
                <c:pt idx="977" formatCode="0.00E+00">
                  <c:v>1.67608E-271</c:v>
                </c:pt>
                <c:pt idx="978" formatCode="0.00E+00">
                  <c:v>5.2106399999999996E-271</c:v>
                </c:pt>
                <c:pt idx="979" formatCode="0.00E+00">
                  <c:v>8.24028E-271</c:v>
                </c:pt>
                <c:pt idx="980" formatCode="0.00E+00">
                  <c:v>8.9838499999999999E-271</c:v>
                </c:pt>
                <c:pt idx="981" formatCode="0.00E+00">
                  <c:v>5.5646300000000004E-271</c:v>
                </c:pt>
                <c:pt idx="982" formatCode="0.00E+00">
                  <c:v>-2.9930300000000002E-271</c:v>
                </c:pt>
                <c:pt idx="983" formatCode="0.00E+00">
                  <c:v>-1.5759899999999999E-270</c:v>
                </c:pt>
                <c:pt idx="984" formatCode="0.00E+00">
                  <c:v>-2.9381900000000001E-270</c:v>
                </c:pt>
                <c:pt idx="985" formatCode="0.00E+00">
                  <c:v>-3.8094599999999997E-270</c:v>
                </c:pt>
                <c:pt idx="986" formatCode="0.00E+00">
                  <c:v>-3.5296199999999999E-270</c:v>
                </c:pt>
                <c:pt idx="987" formatCode="0.00E+00">
                  <c:v>-1.67222E-270</c:v>
                </c:pt>
                <c:pt idx="988" formatCode="0.00E+00">
                  <c:v>1.7229300000000001E-270</c:v>
                </c:pt>
                <c:pt idx="989" formatCode="0.00E+00">
                  <c:v>6.0303900000000004E-270</c:v>
                </c:pt>
                <c:pt idx="990" formatCode="0.00E+00">
                  <c:v>9.8308899999999998E-270</c:v>
                </c:pt>
                <c:pt idx="991" formatCode="0.00E+00">
                  <c:v>1.0921900000000001E-269</c:v>
                </c:pt>
                <c:pt idx="992" formatCode="0.00E+00">
                  <c:v>7.0695200000000004E-270</c:v>
                </c:pt>
                <c:pt idx="993" formatCode="0.00E+00">
                  <c:v>-2.7765800000000002E-270</c:v>
                </c:pt>
                <c:pt idx="994" formatCode="0.00E+00">
                  <c:v>-1.7594500000000001E-269</c:v>
                </c:pt>
                <c:pt idx="995" formatCode="0.00E+00">
                  <c:v>-3.3953500000000002E-269</c:v>
                </c:pt>
                <c:pt idx="996" formatCode="0.00E+00">
                  <c:v>-4.6194799999999998E-269</c:v>
                </c:pt>
                <c:pt idx="997" formatCode="0.00E+00">
                  <c:v>-4.78014E-269</c:v>
                </c:pt>
                <c:pt idx="998" formatCode="0.00E+00">
                  <c:v>-3.3804799999999999E-269</c:v>
                </c:pt>
                <c:pt idx="999" formatCode="0.00E+00">
                  <c:v>-2.87267E-270</c:v>
                </c:pt>
                <c:pt idx="1000" formatCode="0.00E+00">
                  <c:v>3.9940900000000003E-269</c:v>
                </c:pt>
                <c:pt idx="1001" formatCode="0.00E+00">
                  <c:v>7.9534599999999997E-269</c:v>
                </c:pt>
                <c:pt idx="1002" formatCode="0.00E+00">
                  <c:v>9.3714799999999997E-269</c:v>
                </c:pt>
                <c:pt idx="1003" formatCode="0.00E+00">
                  <c:v>6.4380899999999998E-269</c:v>
                </c:pt>
                <c:pt idx="1004" formatCode="0.00E+00">
                  <c:v>-1.6167000000000001E-269</c:v>
                </c:pt>
                <c:pt idx="1005" formatCode="0.00E+00">
                  <c:v>-1.4409500000000001E-268</c:v>
                </c:pt>
                <c:pt idx="1006" formatCode="0.00E+00">
                  <c:v>-2.9037199999999998E-268</c:v>
                </c:pt>
                <c:pt idx="1007" formatCode="0.00E+00">
                  <c:v>-3.82042E-268</c:v>
                </c:pt>
                <c:pt idx="1008" formatCode="0.00E+00">
                  <c:v>-3.1807800000000003E-268</c:v>
                </c:pt>
                <c:pt idx="1009" formatCode="0.00E+00">
                  <c:v>-2.50793E-269</c:v>
                </c:pt>
                <c:pt idx="1010" formatCode="0.00E+00">
                  <c:v>4.9816499999999995E-268</c:v>
                </c:pt>
                <c:pt idx="1011" formatCode="0.00E+00">
                  <c:v>1.1736099999999999E-267</c:v>
                </c:pt>
                <c:pt idx="1012" formatCode="0.00E+00">
                  <c:v>1.8299499999999999E-267</c:v>
                </c:pt>
                <c:pt idx="1013" formatCode="0.00E+00">
                  <c:v>2.1770500000000001E-267</c:v>
                </c:pt>
                <c:pt idx="1014" formatCode="0.00E+00">
                  <c:v>1.8715199999999999E-267</c:v>
                </c:pt>
                <c:pt idx="1015" formatCode="0.00E+00">
                  <c:v>6.9349099999999999E-268</c:v>
                </c:pt>
                <c:pt idx="1016" formatCode="0.00E+00">
                  <c:v>-1.2975500000000001E-267</c:v>
                </c:pt>
                <c:pt idx="1017" formatCode="0.00E+00">
                  <c:v>-3.6710200000000001E-267</c:v>
                </c:pt>
                <c:pt idx="1018" formatCode="0.00E+00">
                  <c:v>-5.5522499999999999E-267</c:v>
                </c:pt>
                <c:pt idx="1019" formatCode="0.00E+00">
                  <c:v>-5.69263E-267</c:v>
                </c:pt>
                <c:pt idx="1020" formatCode="0.00E+00">
                  <c:v>-2.8156100000000001E-267</c:v>
                </c:pt>
                <c:pt idx="1021" formatCode="0.00E+00">
                  <c:v>3.7833300000000001E-267</c:v>
                </c:pt>
                <c:pt idx="1022" formatCode="0.00E+00">
                  <c:v>1.3424400000000001E-266</c:v>
                </c:pt>
                <c:pt idx="1023" formatCode="0.00E+00">
                  <c:v>2.3430499999999998E-266</c:v>
                </c:pt>
                <c:pt idx="1024" formatCode="0.00E+00">
                  <c:v>2.9656E-266</c:v>
                </c:pt>
                <c:pt idx="1025" formatCode="0.00E+00">
                  <c:v>2.8075800000000001E-266</c:v>
                </c:pt>
                <c:pt idx="1026" formatCode="0.00E+00">
                  <c:v>1.6157600000000001E-266</c:v>
                </c:pt>
                <c:pt idx="1027" formatCode="0.00E+00">
                  <c:v>-5.9596899999999996E-267</c:v>
                </c:pt>
                <c:pt idx="1028" formatCode="0.00E+00">
                  <c:v>-3.3768400000000002E-266</c:v>
                </c:pt>
                <c:pt idx="1029" formatCode="0.00E+00">
                  <c:v>-5.6968799999999997E-266</c:v>
                </c:pt>
                <c:pt idx="1030" formatCode="0.00E+00">
                  <c:v>-5.9972900000000001E-266</c:v>
                </c:pt>
                <c:pt idx="1031" formatCode="0.00E+00">
                  <c:v>-2.5980499999999999E-266</c:v>
                </c:pt>
                <c:pt idx="1032" formatCode="0.00E+00">
                  <c:v>5.4588800000000002E-266</c:v>
                </c:pt>
                <c:pt idx="1033" formatCode="0.00E+00">
                  <c:v>1.74306E-265</c:v>
                </c:pt>
                <c:pt idx="1034" formatCode="0.00E+00">
                  <c:v>3.02318E-265</c:v>
                </c:pt>
                <c:pt idx="1035" formatCode="0.00E+00">
                  <c:v>3.8509499999999999E-265</c:v>
                </c:pt>
                <c:pt idx="1036" formatCode="0.00E+00">
                  <c:v>3.5996799999999997E-265</c:v>
                </c:pt>
                <c:pt idx="1037" formatCode="0.00E+00">
                  <c:v>1.8010600000000001E-265</c:v>
                </c:pt>
                <c:pt idx="1038" formatCode="0.00E+00">
                  <c:v>-1.6022100000000001E-265</c:v>
                </c:pt>
                <c:pt idx="1039" formatCode="0.00E+00">
                  <c:v>-6.0048899999999998E-265</c:v>
                </c:pt>
                <c:pt idx="1040" formatCode="0.00E+00">
                  <c:v>-9.9518099999999992E-265</c:v>
                </c:pt>
                <c:pt idx="1041" formatCode="0.00E+00">
                  <c:v>-1.1454100000000001E-264</c:v>
                </c:pt>
                <c:pt idx="1042" formatCode="0.00E+00">
                  <c:v>-8.7963199999999996E-265</c:v>
                </c:pt>
                <c:pt idx="1043" formatCode="0.00E+00">
                  <c:v>-1.13364E-265</c:v>
                </c:pt>
                <c:pt idx="1044" formatCode="0.00E+00">
                  <c:v>1.0995099999999999E-264</c:v>
                </c:pt>
                <c:pt idx="1045" formatCode="0.00E+00">
                  <c:v>2.4419499999999999E-264</c:v>
                </c:pt>
                <c:pt idx="1046" formatCode="0.00E+00">
                  <c:v>3.2146999999999999E-264</c:v>
                </c:pt>
                <c:pt idx="1047" formatCode="0.00E+00">
                  <c:v>2.48686E-264</c:v>
                </c:pt>
                <c:pt idx="1048" formatCode="0.00E+00">
                  <c:v>-4.3544000000000003E-265</c:v>
                </c:pt>
                <c:pt idx="1049" formatCode="0.00E+00">
                  <c:v>-5.5899700000000002E-264</c:v>
                </c:pt>
                <c:pt idx="1050" formatCode="0.00E+00">
                  <c:v>-1.2176799999999999E-263</c:v>
                </c:pt>
                <c:pt idx="1051" formatCode="0.00E+00">
                  <c:v>-1.83144E-263</c:v>
                </c:pt>
                <c:pt idx="1052" formatCode="0.00E+00">
                  <c:v>-2.0956200000000001E-263</c:v>
                </c:pt>
                <c:pt idx="1053" formatCode="0.00E+00">
                  <c:v>-1.6628000000000001E-263</c:v>
                </c:pt>
                <c:pt idx="1054" formatCode="0.00E+00">
                  <c:v>-2.8550900000000001E-264</c:v>
                </c:pt>
                <c:pt idx="1055" formatCode="0.00E+00">
                  <c:v>1.99557E-263</c:v>
                </c:pt>
                <c:pt idx="1056" formatCode="0.00E+00">
                  <c:v>4.6602300000000002E-263</c:v>
                </c:pt>
                <c:pt idx="1057" formatCode="0.00E+00">
                  <c:v>6.7124999999999993E-263</c:v>
                </c:pt>
                <c:pt idx="1058" formatCode="0.00E+00">
                  <c:v>6.9503000000000002E-263</c:v>
                </c:pt>
                <c:pt idx="1059" formatCode="0.00E+00">
                  <c:v>4.2840799999999998E-263</c:v>
                </c:pt>
                <c:pt idx="1060" formatCode="0.00E+00">
                  <c:v>-1.8325200000000002E-263</c:v>
                </c:pt>
                <c:pt idx="1061" formatCode="0.00E+00">
                  <c:v>-1.06243E-262</c:v>
                </c:pt>
                <c:pt idx="1062" formatCode="0.00E+00">
                  <c:v>-1.92152E-262</c:v>
                </c:pt>
                <c:pt idx="1063" formatCode="0.00E+00">
                  <c:v>-2.2729700000000001E-262</c:v>
                </c:pt>
                <c:pt idx="1064" formatCode="0.00E+00">
                  <c:v>-1.58327E-262</c:v>
                </c:pt>
                <c:pt idx="1065" formatCode="0.00E+00">
                  <c:v>4.6699299999999997E-263</c:v>
                </c:pt>
                <c:pt idx="1066" formatCode="0.00E+00">
                  <c:v>3.7453300000000001E-262</c:v>
                </c:pt>
                <c:pt idx="1067" formatCode="0.00E+00">
                  <c:v>7.5904899999999994E-262</c:v>
                </c:pt>
                <c:pt idx="1068" formatCode="0.00E+00">
                  <c:v>1.0856700000000001E-261</c:v>
                </c:pt>
                <c:pt idx="1069" formatCode="0.00E+00">
                  <c:v>1.1996999999999999E-261</c:v>
                </c:pt>
                <c:pt idx="1070" formatCode="0.00E+00">
                  <c:v>9.4647700000000003E-262</c:v>
                </c:pt>
                <c:pt idx="1071" formatCode="0.00E+00">
                  <c:v>2.6397799999999999E-262</c:v>
                </c:pt>
                <c:pt idx="1072" formatCode="0.00E+00">
                  <c:v>-7.3915999999999996E-262</c:v>
                </c:pt>
                <c:pt idx="1073" formatCode="0.00E+00">
                  <c:v>-1.7945400000000001E-261</c:v>
                </c:pt>
                <c:pt idx="1074" formatCode="0.00E+00">
                  <c:v>-2.5482799999999999E-261</c:v>
                </c:pt>
                <c:pt idx="1075" formatCode="0.00E+00">
                  <c:v>-2.6396600000000002E-261</c:v>
                </c:pt>
                <c:pt idx="1076" formatCode="0.00E+00">
                  <c:v>-1.7877600000000001E-261</c:v>
                </c:pt>
                <c:pt idx="1077" formatCode="0.00E+00">
                  <c:v>5.3123999999999998E-263</c:v>
                </c:pt>
                <c:pt idx="1078" formatCode="0.00E+00">
                  <c:v>2.4655299999999998E-261</c:v>
                </c:pt>
                <c:pt idx="1079" formatCode="0.00E+00">
                  <c:v>4.3899900000000002E-261</c:v>
                </c:pt>
                <c:pt idx="1080" formatCode="0.00E+00">
                  <c:v>4.1423900000000003E-261</c:v>
                </c:pt>
                <c:pt idx="1081" formatCode="0.00E+00">
                  <c:v>-2.0612400000000001E-262</c:v>
                </c:pt>
                <c:pt idx="1082" formatCode="0.00E+00">
                  <c:v>-9.8708500000000003E-261</c:v>
                </c:pt>
                <c:pt idx="1083" formatCode="0.00E+00">
                  <c:v>-2.4094899999999999E-260</c:v>
                </c:pt>
                <c:pt idx="1084" formatCode="0.00E+00">
                  <c:v>-3.9206499999999999E-260</c:v>
                </c:pt>
                <c:pt idx="1085" formatCode="0.00E+00">
                  <c:v>-4.8338699999999998E-260</c:v>
                </c:pt>
                <c:pt idx="1086" formatCode="0.00E+00">
                  <c:v>-4.31164E-260</c:v>
                </c:pt>
                <c:pt idx="1087" formatCode="0.00E+00">
                  <c:v>-1.81975E-260</c:v>
                </c:pt>
                <c:pt idx="1088" formatCode="0.00E+00">
                  <c:v>2.4925899999999999E-260</c:v>
                </c:pt>
                <c:pt idx="1089" formatCode="0.00E+00">
                  <c:v>7.8044900000000007E-260</c:v>
                </c:pt>
                <c:pt idx="1090" formatCode="0.00E+00">
                  <c:v>1.267E-259</c:v>
                </c:pt>
                <c:pt idx="1091" formatCode="0.00E+00">
                  <c:v>1.4980700000000001E-259</c:v>
                </c:pt>
                <c:pt idx="1092" formatCode="0.00E+00">
                  <c:v>1.2285700000000001E-259</c:v>
                </c:pt>
                <c:pt idx="1093" formatCode="0.00E+00">
                  <c:v>2.632E-260</c:v>
                </c:pt>
                <c:pt idx="1094" formatCode="0.00E+00">
                  <c:v>-1.3779400000000001E-259</c:v>
                </c:pt>
                <c:pt idx="1095" formatCode="0.00E+00">
                  <c:v>-3.2593500000000002E-259</c:v>
                </c:pt>
                <c:pt idx="1096" formatCode="0.00E+00">
                  <c:v>-4.5903100000000002E-259</c:v>
                </c:pt>
                <c:pt idx="1097" formatCode="0.00E+00">
                  <c:v>-4.52598E-259</c:v>
                </c:pt>
                <c:pt idx="1098" formatCode="0.00E+00">
                  <c:v>-2.2260000000000001E-259</c:v>
                </c:pt>
                <c:pt idx="1099" formatCode="0.00E+00">
                  <c:v>2.9365099999999998E-259</c:v>
                </c:pt>
                <c:pt idx="1100" formatCode="0.00E+00">
                  <c:v>1.0335500000000001E-258</c:v>
                </c:pt>
                <c:pt idx="1101" formatCode="0.00E+00">
                  <c:v>1.75109E-258</c:v>
                </c:pt>
                <c:pt idx="1102" formatCode="0.00E+00">
                  <c:v>2.1231200000000001E-258</c:v>
                </c:pt>
                <c:pt idx="1103" formatCode="0.00E+00">
                  <c:v>1.8551499999999999E-258</c:v>
                </c:pt>
                <c:pt idx="1104" formatCode="0.00E+00">
                  <c:v>7.3177799999999999E-259</c:v>
                </c:pt>
                <c:pt idx="1105" formatCode="0.00E+00">
                  <c:v>-1.21323E-258</c:v>
                </c:pt>
                <c:pt idx="1106" formatCode="0.00E+00">
                  <c:v>-3.5017199999999998E-258</c:v>
                </c:pt>
                <c:pt idx="1107" formatCode="0.00E+00">
                  <c:v>-5.12024E-258</c:v>
                </c:pt>
                <c:pt idx="1108" formatCode="0.00E+00">
                  <c:v>-4.4491800000000002E-258</c:v>
                </c:pt>
                <c:pt idx="1109" formatCode="0.00E+00">
                  <c:v>3.8225200000000001E-259</c:v>
                </c:pt>
                <c:pt idx="1110" formatCode="0.00E+00">
                  <c:v>1.0274299999999999E-257</c:v>
                </c:pt>
                <c:pt idx="1111" formatCode="0.00E+00">
                  <c:v>2.39107E-257</c:v>
                </c:pt>
                <c:pt idx="1112" formatCode="0.00E+00">
                  <c:v>3.73735E-257</c:v>
                </c:pt>
                <c:pt idx="1113" formatCode="0.00E+00">
                  <c:v>4.42104E-257</c:v>
                </c:pt>
                <c:pt idx="1114" formatCode="0.00E+00">
                  <c:v>3.6385900000000002E-257</c:v>
                </c:pt>
                <c:pt idx="1115" formatCode="0.00E+00">
                  <c:v>7.8664799999999999E-258</c:v>
                </c:pt>
                <c:pt idx="1116" formatCode="0.00E+00">
                  <c:v>-4.0360700000000003E-257</c:v>
                </c:pt>
                <c:pt idx="1117" formatCode="0.00E+00">
                  <c:v>-9.7939800000000002E-257</c:v>
                </c:pt>
                <c:pt idx="1118" formatCode="0.00E+00">
                  <c:v>-1.4575699999999999E-256</c:v>
                </c:pt>
                <c:pt idx="1119" formatCode="0.00E+00">
                  <c:v>-1.5830799999999999E-256</c:v>
                </c:pt>
                <c:pt idx="1120" formatCode="0.00E+00">
                  <c:v>-1.1137699999999999E-256</c:v>
                </c:pt>
                <c:pt idx="1121" formatCode="0.00E+00">
                  <c:v>5.3904199999999997E-258</c:v>
                </c:pt>
                <c:pt idx="1122" formatCode="0.00E+00">
                  <c:v>1.77094E-256</c:v>
                </c:pt>
                <c:pt idx="1123" formatCode="0.00E+00">
                  <c:v>3.5182699999999998E-256</c:v>
                </c:pt>
                <c:pt idx="1124" formatCode="0.00E+00">
                  <c:v>4.3654300000000001E-256</c:v>
                </c:pt>
                <c:pt idx="1125" formatCode="0.00E+00">
                  <c:v>3.1999699999999999E-256</c:v>
                </c:pt>
                <c:pt idx="1126" formatCode="0.00E+00">
                  <c:v>-8.3557599999999997E-257</c:v>
                </c:pt>
                <c:pt idx="1127" formatCode="0.00E+00">
                  <c:v>-7.8064499999999996E-256</c:v>
                </c:pt>
                <c:pt idx="1128" formatCode="0.00E+00">
                  <c:v>-1.64354E-255</c:v>
                </c:pt>
                <c:pt idx="1129" formatCode="0.00E+00">
                  <c:v>-2.40161E-255</c:v>
                </c:pt>
                <c:pt idx="1130" formatCode="0.00E+00">
                  <c:v>-2.69872E-255</c:v>
                </c:pt>
                <c:pt idx="1131" formatCode="0.00E+00">
                  <c:v>-2.1877899999999999E-255</c:v>
                </c:pt>
                <c:pt idx="1132" formatCode="0.00E+00">
                  <c:v>-6.9073000000000001E-256</c:v>
                </c:pt>
                <c:pt idx="1133" formatCode="0.00E+00">
                  <c:v>1.6125299999999999E-255</c:v>
                </c:pt>
                <c:pt idx="1134" formatCode="0.00E+00">
                  <c:v>4.09067E-255</c:v>
                </c:pt>
                <c:pt idx="1135" formatCode="0.00E+00">
                  <c:v>5.6508399999999998E-255</c:v>
                </c:pt>
                <c:pt idx="1136" formatCode="0.00E+00">
                  <c:v>4.8926799999999997E-255</c:v>
                </c:pt>
                <c:pt idx="1137" formatCode="0.00E+00">
                  <c:v>6.0848399999999999E-256</c:v>
                </c:pt>
                <c:pt idx="1138" formatCode="0.00E+00">
                  <c:v>-7.5188799999999996E-255</c:v>
                </c:pt>
                <c:pt idx="1139" formatCode="0.00E+00">
                  <c:v>-1.8110900000000001E-254</c:v>
                </c:pt>
                <c:pt idx="1140" formatCode="0.00E+00">
                  <c:v>-2.7421999999999999E-254</c:v>
                </c:pt>
                <c:pt idx="1141" formatCode="0.00E+00">
                  <c:v>-3.0029000000000001E-254</c:v>
                </c:pt>
                <c:pt idx="1142" formatCode="0.00E+00">
                  <c:v>-2.0926099999999999E-254</c:v>
                </c:pt>
                <c:pt idx="1143" formatCode="0.00E+00">
                  <c:v>2.5705600000000002E-255</c:v>
                </c:pt>
                <c:pt idx="1144" formatCode="0.00E+00">
                  <c:v>3.8824200000000003E-254</c:v>
                </c:pt>
                <c:pt idx="1145" formatCode="0.00E+00">
                  <c:v>7.9126599999999997E-254</c:v>
                </c:pt>
                <c:pt idx="1146" formatCode="0.00E+00">
                  <c:v>1.06641E-253</c:v>
                </c:pt>
                <c:pt idx="1147" formatCode="0.00E+00">
                  <c:v>9.9354299999999997E-254</c:v>
                </c:pt>
                <c:pt idx="1148" formatCode="0.00E+00">
                  <c:v>3.7013199999999998E-254</c:v>
                </c:pt>
                <c:pt idx="1149" formatCode="0.00E+00">
                  <c:v>-8.7800900000000002E-254</c:v>
                </c:pt>
                <c:pt idx="1150" formatCode="0.00E+00">
                  <c:v>-2.5626799999999999E-253</c:v>
                </c:pt>
                <c:pt idx="1151" formatCode="0.00E+00">
                  <c:v>-4.1417899999999998E-253</c:v>
                </c:pt>
                <c:pt idx="1152" formatCode="0.00E+00">
                  <c:v>-4.7869899999999998E-253</c:v>
                </c:pt>
                <c:pt idx="1153" formatCode="0.00E+00">
                  <c:v>-3.6539200000000002E-253</c:v>
                </c:pt>
                <c:pt idx="1154" formatCode="0.00E+00">
                  <c:v>-2.3772299999999998E-254</c:v>
                </c:pt>
                <c:pt idx="1155" formatCode="0.00E+00">
                  <c:v>5.2611499999999998E-253</c:v>
                </c:pt>
                <c:pt idx="1156" formatCode="0.00E+00">
                  <c:v>1.1621200000000001E-252</c:v>
                </c:pt>
                <c:pt idx="1157" formatCode="0.00E+00">
                  <c:v>1.66598E-252</c:v>
                </c:pt>
                <c:pt idx="1158" formatCode="0.00E+00">
                  <c:v>1.78026E-252</c:v>
                </c:pt>
                <c:pt idx="1159" formatCode="0.00E+00">
                  <c:v>1.2726900000000001E-252</c:v>
                </c:pt>
                <c:pt idx="1160" formatCode="0.00E+00">
                  <c:v>2.5120499999999998E-254</c:v>
                </c:pt>
                <c:pt idx="1161" formatCode="0.00E+00">
                  <c:v>-1.7960800000000001E-252</c:v>
                </c:pt>
                <c:pt idx="1162" formatCode="0.00E+00">
                  <c:v>-3.61371E-252</c:v>
                </c:pt>
                <c:pt idx="1163" formatCode="0.00E+00">
                  <c:v>-4.5463499999999997E-252</c:v>
                </c:pt>
                <c:pt idx="1164" formatCode="0.00E+00">
                  <c:v>-3.6666799999999998E-252</c:v>
                </c:pt>
                <c:pt idx="1165" formatCode="0.00E+00">
                  <c:v>-3.0286100000000001E-253</c:v>
                </c:pt>
                <c:pt idx="1166" formatCode="0.00E+00">
                  <c:v>5.52029E-252</c:v>
                </c:pt>
                <c:pt idx="1167" formatCode="0.00E+00">
                  <c:v>1.2539499999999999E-251</c:v>
                </c:pt>
                <c:pt idx="1168" formatCode="0.00E+00">
                  <c:v>1.7814000000000001E-251</c:v>
                </c:pt>
                <c:pt idx="1169" formatCode="0.00E+00">
                  <c:v>1.70365E-251</c:v>
                </c:pt>
                <c:pt idx="1170" formatCode="0.00E+00">
                  <c:v>6.43378E-252</c:v>
                </c:pt>
                <c:pt idx="1171" formatCode="0.00E+00">
                  <c:v>-1.4796200000000001E-251</c:v>
                </c:pt>
                <c:pt idx="1172" formatCode="0.00E+00">
                  <c:v>-4.36051E-251</c:v>
                </c:pt>
                <c:pt idx="1173" formatCode="0.00E+00">
                  <c:v>-7.2848799999999994E-251</c:v>
                </c:pt>
                <c:pt idx="1174" formatCode="0.00E+00">
                  <c:v>-9.1097400000000002E-251</c:v>
                </c:pt>
                <c:pt idx="1175" formatCode="0.00E+00">
                  <c:v>-8.6021000000000001E-251</c:v>
                </c:pt>
                <c:pt idx="1176" formatCode="0.00E+00">
                  <c:v>-5.0447200000000003E-251</c:v>
                </c:pt>
                <c:pt idx="1177" formatCode="0.00E+00">
                  <c:v>1.3983600000000001E-251</c:v>
                </c:pt>
                <c:pt idx="1178" formatCode="0.00E+00">
                  <c:v>9.4081899999999995E-251</c:v>
                </c:pt>
                <c:pt idx="1179" formatCode="0.00E+00">
                  <c:v>1.6164000000000001E-250</c:v>
                </c:pt>
                <c:pt idx="1180" formatCode="0.00E+00">
                  <c:v>1.74659E-250</c:v>
                </c:pt>
                <c:pt idx="1181" formatCode="0.00E+00">
                  <c:v>8.7021599999999996E-251</c:v>
                </c:pt>
                <c:pt idx="1182" formatCode="0.00E+00">
                  <c:v>-1.3044300000000001E-250</c:v>
                </c:pt>
                <c:pt idx="1183" formatCode="0.00E+00">
                  <c:v>-4.5983999999999998E-250</c:v>
                </c:pt>
                <c:pt idx="1184" formatCode="0.00E+00">
                  <c:v>-8.1298499999999994E-250</c:v>
                </c:pt>
                <c:pt idx="1185" formatCode="0.00E+00">
                  <c:v>-1.02896E-249</c:v>
                </c:pt>
                <c:pt idx="1186" formatCode="0.00E+00">
                  <c:v>-9.0861500000000004E-250</c:v>
                </c:pt>
                <c:pt idx="1187" formatCode="0.00E+00">
                  <c:v>-2.9855199999999997E-250</c:v>
                </c:pt>
                <c:pt idx="1188" formatCode="0.00E+00">
                  <c:v>8.1479300000000001E-250</c:v>
                </c:pt>
                <c:pt idx="1189" formatCode="0.00E+00">
                  <c:v>2.2347000000000001E-249</c:v>
                </c:pt>
                <c:pt idx="1190" formatCode="0.00E+00">
                  <c:v>3.4791399999999999E-249</c:v>
                </c:pt>
                <c:pt idx="1191" formatCode="0.00E+00">
                  <c:v>3.7810299999999998E-249</c:v>
                </c:pt>
                <c:pt idx="1192" formatCode="0.00E+00">
                  <c:v>2.3090500000000002E-249</c:v>
                </c:pt>
                <c:pt idx="1193" formatCode="0.00E+00">
                  <c:v>-1.42625E-249</c:v>
                </c:pt>
                <c:pt idx="1194" formatCode="0.00E+00">
                  <c:v>-7.1354499999999997E-249</c:v>
                </c:pt>
                <c:pt idx="1195" formatCode="0.00E+00">
                  <c:v>-1.35043E-248</c:v>
                </c:pt>
                <c:pt idx="1196" formatCode="0.00E+00">
                  <c:v>-1.8444599999999999E-248</c:v>
                </c:pt>
                <c:pt idx="1197" formatCode="0.00E+00">
                  <c:v>-1.9845599999999999E-248</c:v>
                </c:pt>
                <c:pt idx="1198" formatCode="0.00E+00">
                  <c:v>-1.63177E-248</c:v>
                </c:pt>
                <c:pt idx="1199" formatCode="0.00E+00">
                  <c:v>-7.5714599999999996E-249</c:v>
                </c:pt>
                <c:pt idx="1200" formatCode="0.00E+00">
                  <c:v>4.8437400000000001E-249</c:v>
                </c:pt>
                <c:pt idx="1201" formatCode="0.00E+00">
                  <c:v>1.5660300000000001E-248</c:v>
                </c:pt>
                <c:pt idx="1202" formatCode="0.00E+00">
                  <c:v>1.5479100000000001E-248</c:v>
                </c:pt>
                <c:pt idx="1203" formatCode="0.00E+00">
                  <c:v>-5.43086E-249</c:v>
                </c:pt>
                <c:pt idx="1204" formatCode="0.00E+00">
                  <c:v>-5.2629899999999997E-248</c:v>
                </c:pt>
                <c:pt idx="1205" formatCode="0.00E+00">
                  <c:v>-1.24453E-247</c:v>
                </c:pt>
                <c:pt idx="1206" formatCode="0.00E+00">
                  <c:v>-2.0600999999999999E-247</c:v>
                </c:pt>
                <c:pt idx="1207" formatCode="0.00E+00">
                  <c:v>-2.6368400000000001E-247</c:v>
                </c:pt>
                <c:pt idx="1208" formatCode="0.00E+00">
                  <c:v>-2.5238499999999999E-247</c:v>
                </c:pt>
                <c:pt idx="1209" formatCode="0.00E+00">
                  <c:v>-1.35055E-247</c:v>
                </c:pt>
                <c:pt idx="1210" formatCode="0.00E+00">
                  <c:v>9.7158200000000007E-248</c:v>
                </c:pt>
                <c:pt idx="1211" formatCode="0.00E+00">
                  <c:v>4.1042899999999999E-247</c:v>
                </c:pt>
                <c:pt idx="1212" formatCode="0.00E+00">
                  <c:v>7.2163099999999996E-247</c:v>
                </c:pt>
                <c:pt idx="1213" formatCode="0.00E+00">
                  <c:v>9.0753699999999995E-247</c:v>
                </c:pt>
                <c:pt idx="1214" formatCode="0.00E+00">
                  <c:v>8.378E-247</c:v>
                </c:pt>
                <c:pt idx="1215" formatCode="0.00E+00">
                  <c:v>4.2372399999999998E-247</c:v>
                </c:pt>
                <c:pt idx="1216" formatCode="0.00E+00">
                  <c:v>-3.2551299999999998E-247</c:v>
                </c:pt>
                <c:pt idx="1217" formatCode="0.00E+00">
                  <c:v>-1.23998E-246</c:v>
                </c:pt>
                <c:pt idx="1218" formatCode="0.00E+00">
                  <c:v>-1.9590699999999999E-246</c:v>
                </c:pt>
                <c:pt idx="1219" formatCode="0.00E+00">
                  <c:v>-2.0036199999999999E-246</c:v>
                </c:pt>
                <c:pt idx="1220" formatCode="0.00E+00">
                  <c:v>-9.5011100000000005E-247</c:v>
                </c:pt>
                <c:pt idx="1221" formatCode="0.00E+00">
                  <c:v>1.35384E-246</c:v>
                </c:pt>
                <c:pt idx="1222" formatCode="0.00E+00">
                  <c:v>4.6066300000000004E-246</c:v>
                </c:pt>
                <c:pt idx="1223" formatCode="0.00E+00">
                  <c:v>7.9414200000000002E-246</c:v>
                </c:pt>
                <c:pt idx="1224" formatCode="0.00E+00">
                  <c:v>9.9279599999999992E-246</c:v>
                </c:pt>
                <c:pt idx="1225" formatCode="0.00E+00">
                  <c:v>8.9260799999999998E-246</c:v>
                </c:pt>
                <c:pt idx="1226" formatCode="0.00E+00">
                  <c:v>3.8492200000000001E-246</c:v>
                </c:pt>
                <c:pt idx="1227" formatCode="0.00E+00">
                  <c:v>-5.1586999999999999E-246</c:v>
                </c:pt>
                <c:pt idx="1228" formatCode="0.00E+00">
                  <c:v>-1.62848E-245</c:v>
                </c:pt>
                <c:pt idx="1229" formatCode="0.00E+00">
                  <c:v>-2.56037E-245</c:v>
                </c:pt>
                <c:pt idx="1230" formatCode="0.00E+00">
                  <c:v>-2.7552800000000001E-245</c:v>
                </c:pt>
                <c:pt idx="1231" formatCode="0.00E+00">
                  <c:v>-1.70829E-245</c:v>
                </c:pt>
                <c:pt idx="1232" formatCode="0.00E+00">
                  <c:v>7.7918600000000002E-246</c:v>
                </c:pt>
                <c:pt idx="1233" formatCode="0.00E+00">
                  <c:v>4.4146800000000003E-245</c:v>
                </c:pt>
                <c:pt idx="1234" formatCode="0.00E+00">
                  <c:v>8.3044700000000004E-245</c:v>
                </c:pt>
                <c:pt idx="1235" formatCode="0.00E+00">
                  <c:v>1.09594E-244</c:v>
                </c:pt>
                <c:pt idx="1236" formatCode="0.00E+00">
                  <c:v>1.0472300000000001E-244</c:v>
                </c:pt>
                <c:pt idx="1237" formatCode="0.00E+00">
                  <c:v>5.09274E-245</c:v>
                </c:pt>
                <c:pt idx="1238" formatCode="0.00E+00">
                  <c:v>-5.6331600000000003E-245</c:v>
                </c:pt>
                <c:pt idx="1239" formatCode="0.00E+00">
                  <c:v>-1.97293E-244</c:v>
                </c:pt>
                <c:pt idx="1240" formatCode="0.00E+00">
                  <c:v>-3.2441499999999999E-244</c:v>
                </c:pt>
                <c:pt idx="1241" formatCode="0.00E+00">
                  <c:v>-3.7052499999999997E-244</c:v>
                </c:pt>
                <c:pt idx="1242" formatCode="0.00E+00">
                  <c:v>-2.6680899999999999E-244</c:v>
                </c:pt>
                <c:pt idx="1243" formatCode="0.00E+00">
                  <c:v>3.3542200000000001E-245</c:v>
                </c:pt>
                <c:pt idx="1244" formatCode="0.00E+00">
                  <c:v>5.1736500000000003E-244</c:v>
                </c:pt>
                <c:pt idx="1245" formatCode="0.00E+00">
                  <c:v>1.06267E-243</c:v>
                </c:pt>
                <c:pt idx="1246" formatCode="0.00E+00">
                  <c:v>1.4406900000000001E-243</c:v>
                </c:pt>
                <c:pt idx="1247" formatCode="0.00E+00">
                  <c:v>1.38746E-243</c:v>
                </c:pt>
                <c:pt idx="1248" formatCode="0.00E+00">
                  <c:v>6.6221899999999999E-244</c:v>
                </c:pt>
                <c:pt idx="1249" formatCode="0.00E+00">
                  <c:v>-8.6035199999999997E-244</c:v>
                </c:pt>
                <c:pt idx="1250" formatCode="0.00E+00">
                  <c:v>-2.9688599999999998E-243</c:v>
                </c:pt>
                <c:pt idx="1251" formatCode="0.00E+00">
                  <c:v>-4.9670699999999998E-243</c:v>
                </c:pt>
                <c:pt idx="1252" formatCode="0.00E+00">
                  <c:v>-5.8243199999999997E-243</c:v>
                </c:pt>
                <c:pt idx="1253" formatCode="0.00E+00">
                  <c:v>-4.5235800000000002E-243</c:v>
                </c:pt>
                <c:pt idx="1254" formatCode="0.00E+00">
                  <c:v>-4.8689800000000002E-244</c:v>
                </c:pt>
                <c:pt idx="1255" formatCode="0.00E+00">
                  <c:v>5.9904500000000001E-243</c:v>
                </c:pt>
                <c:pt idx="1256" formatCode="0.00E+00">
                  <c:v>1.3428399999999999E-242</c:v>
                </c:pt>
                <c:pt idx="1257" formatCode="0.00E+00">
                  <c:v>1.9028000000000001E-242</c:v>
                </c:pt>
                <c:pt idx="1258" formatCode="0.00E+00">
                  <c:v>1.9104199999999999E-242</c:v>
                </c:pt>
                <c:pt idx="1259" formatCode="0.00E+00">
                  <c:v>1.04065E-242</c:v>
                </c:pt>
                <c:pt idx="1260" formatCode="0.00E+00">
                  <c:v>-8.2168499999999996E-243</c:v>
                </c:pt>
                <c:pt idx="1261" formatCode="0.00E+00">
                  <c:v>-3.41703E-242</c:v>
                </c:pt>
                <c:pt idx="1262" formatCode="0.00E+00">
                  <c:v>-5.9998500000000001E-242</c:v>
                </c:pt>
                <c:pt idx="1263" formatCode="0.00E+00">
                  <c:v>-7.4889399999999996E-242</c:v>
                </c:pt>
                <c:pt idx="1264" formatCode="0.00E+00">
                  <c:v>-6.8573400000000003E-242</c:v>
                </c:pt>
                <c:pt idx="1265" formatCode="0.00E+00">
                  <c:v>-3.4673299999999998E-242</c:v>
                </c:pt>
                <c:pt idx="1266" formatCode="0.00E+00">
                  <c:v>2.5919199999999999E-242</c:v>
                </c:pt>
                <c:pt idx="1267" formatCode="0.00E+00">
                  <c:v>9.9541400000000008E-242</c:v>
                </c:pt>
                <c:pt idx="1268" formatCode="0.00E+00">
                  <c:v>1.5435E-241</c:v>
                </c:pt>
                <c:pt idx="1269" formatCode="0.00E+00">
                  <c:v>1.4231499999999999E-241</c:v>
                </c:pt>
                <c:pt idx="1270" formatCode="0.00E+00">
                  <c:v>1.4899000000000001E-242</c:v>
                </c:pt>
                <c:pt idx="1271" formatCode="0.00E+00">
                  <c:v>-2.5111800000000001E-241</c:v>
                </c:pt>
                <c:pt idx="1272" formatCode="0.00E+00">
                  <c:v>-6.2705999999999996E-241</c:v>
                </c:pt>
                <c:pt idx="1273" formatCode="0.00E+00">
                  <c:v>-1.01353E-240</c:v>
                </c:pt>
                <c:pt idx="1274" formatCode="0.00E+00">
                  <c:v>-1.2525700000000001E-240</c:v>
                </c:pt>
                <c:pt idx="1275" formatCode="0.00E+00">
                  <c:v>-1.1847300000000001E-240</c:v>
                </c:pt>
                <c:pt idx="1276" formatCode="0.00E+00">
                  <c:v>-7.1291699999999994E-241</c:v>
                </c:pt>
                <c:pt idx="1277" formatCode="0.00E+00">
                  <c:v>1.53263E-241</c:v>
                </c:pt>
                <c:pt idx="1278" formatCode="0.00E+00">
                  <c:v>1.2376500000000001E-240</c:v>
                </c:pt>
                <c:pt idx="1279" formatCode="0.00E+00">
                  <c:v>2.1132999999999999E-240</c:v>
                </c:pt>
                <c:pt idx="1280" formatCode="0.00E+00">
                  <c:v>2.1053200000000001E-240</c:v>
                </c:pt>
                <c:pt idx="1281" formatCode="0.00E+00">
                  <c:v>4.9953099999999997E-241</c:v>
                </c:pt>
                <c:pt idx="1282" formatCode="0.00E+00">
                  <c:v>-3.0875899999999999E-240</c:v>
                </c:pt>
                <c:pt idx="1283" formatCode="0.00E+00">
                  <c:v>-8.33156E-240</c:v>
                </c:pt>
                <c:pt idx="1284" formatCode="0.00E+00">
                  <c:v>-1.3909E-239</c:v>
                </c:pt>
                <c:pt idx="1285" formatCode="0.00E+00">
                  <c:v>-1.7443399999999999E-239</c:v>
                </c:pt>
                <c:pt idx="1286" formatCode="0.00E+00">
                  <c:v>-1.6055700000000001E-239</c:v>
                </c:pt>
                <c:pt idx="1287" formatCode="0.00E+00">
                  <c:v>-7.6419700000000001E-240</c:v>
                </c:pt>
                <c:pt idx="1288" formatCode="0.00E+00">
                  <c:v>7.7421400000000003E-240</c:v>
                </c:pt>
                <c:pt idx="1289" formatCode="0.00E+00">
                  <c:v>2.72257E-239</c:v>
                </c:pt>
                <c:pt idx="1290" formatCode="0.00E+00">
                  <c:v>4.5381700000000001E-239</c:v>
                </c:pt>
                <c:pt idx="1291" formatCode="0.00E+00">
                  <c:v>5.5068999999999997E-239</c:v>
                </c:pt>
                <c:pt idx="1292" formatCode="0.00E+00">
                  <c:v>4.8467299999999996E-239</c:v>
                </c:pt>
                <c:pt idx="1293" formatCode="0.00E+00">
                  <c:v>1.9316899999999999E-239</c:v>
                </c:pt>
                <c:pt idx="1294" formatCode="0.00E+00">
                  <c:v>-3.1497199999999998E-239</c:v>
                </c:pt>
                <c:pt idx="1295" formatCode="0.00E+00">
                  <c:v>-9.0066300000000004E-239</c:v>
                </c:pt>
                <c:pt idx="1296" formatCode="0.00E+00">
                  <c:v>-1.31206E-238</c:v>
                </c:pt>
                <c:pt idx="1297" formatCode="0.00E+00">
                  <c:v>-1.24538E-238</c:v>
                </c:pt>
                <c:pt idx="1298" formatCode="0.00E+00">
                  <c:v>-3.6790200000000001E-239</c:v>
                </c:pt>
                <c:pt idx="1299" formatCode="0.00E+00">
                  <c:v>1.5407899999999999E-238</c:v>
                </c:pt>
                <c:pt idx="1300" formatCode="0.00E+00">
                  <c:v>4.2321599999999999E-238</c:v>
                </c:pt>
                <c:pt idx="1301" formatCode="0.00E+00">
                  <c:v>6.7583700000000003E-238</c:v>
                </c:pt>
                <c:pt idx="1302" formatCode="0.00E+00">
                  <c:v>7.6647800000000001E-238</c:v>
                </c:pt>
                <c:pt idx="1303" formatCode="0.00E+00">
                  <c:v>5.4527499999999997E-238</c:v>
                </c:pt>
                <c:pt idx="1304" formatCode="0.00E+00">
                  <c:v>-8.4214199999999993E-239</c:v>
                </c:pt>
                <c:pt idx="1305" formatCode="0.00E+00">
                  <c:v>-1.09314E-237</c:v>
                </c:pt>
                <c:pt idx="1306" formatCode="0.00E+00">
                  <c:v>-2.2569699999999999E-237</c:v>
                </c:pt>
                <c:pt idx="1307" formatCode="0.00E+00">
                  <c:v>-3.1467900000000002E-237</c:v>
                </c:pt>
                <c:pt idx="1308" formatCode="0.00E+00">
                  <c:v>-3.2400899999999998E-237</c:v>
                </c:pt>
                <c:pt idx="1309" formatCode="0.00E+00">
                  <c:v>-2.0526299999999999E-237</c:v>
                </c:pt>
                <c:pt idx="1310" formatCode="0.00E+00">
                  <c:v>7.4832199999999999E-238</c:v>
                </c:pt>
                <c:pt idx="1311" formatCode="0.00E+00">
                  <c:v>4.9096799999999998E-237</c:v>
                </c:pt>
                <c:pt idx="1312" formatCode="0.00E+00">
                  <c:v>8.9903899999999996E-237</c:v>
                </c:pt>
                <c:pt idx="1313" formatCode="0.00E+00">
                  <c:v>1.0755400000000001E-236</c:v>
                </c:pt>
                <c:pt idx="1314" formatCode="0.00E+00">
                  <c:v>8.4694100000000004E-237</c:v>
                </c:pt>
                <c:pt idx="1315" formatCode="0.00E+00">
                  <c:v>1.4281300000000001E-237</c:v>
                </c:pt>
                <c:pt idx="1316" formatCode="0.00E+00">
                  <c:v>-1.0060700000000001E-236</c:v>
                </c:pt>
                <c:pt idx="1317" formatCode="0.00E+00">
                  <c:v>-2.3711400000000002E-236</c:v>
                </c:pt>
                <c:pt idx="1318" formatCode="0.00E+00">
                  <c:v>-3.3894900000000001E-236</c:v>
                </c:pt>
                <c:pt idx="1319" formatCode="0.00E+00">
                  <c:v>-3.2150799999999999E-236</c:v>
                </c:pt>
                <c:pt idx="1320" formatCode="0.00E+00">
                  <c:v>-1.03294E-236</c:v>
                </c:pt>
                <c:pt idx="1321" formatCode="0.00E+00">
                  <c:v>3.5408800000000002E-236</c:v>
                </c:pt>
                <c:pt idx="1322" formatCode="0.00E+00">
                  <c:v>1.00463E-235</c:v>
                </c:pt>
                <c:pt idx="1323" formatCode="0.00E+00">
                  <c:v>1.6654499999999999E-235</c:v>
                </c:pt>
                <c:pt idx="1324" formatCode="0.00E+00">
                  <c:v>2.0128700000000002E-235</c:v>
                </c:pt>
                <c:pt idx="1325" formatCode="0.00E+00">
                  <c:v>1.69043E-235</c:v>
                </c:pt>
                <c:pt idx="1326" formatCode="0.00E+00">
                  <c:v>4.5161000000000001E-236</c:v>
                </c:pt>
                <c:pt idx="1327" formatCode="0.00E+00">
                  <c:v>-1.7061699999999998E-235</c:v>
                </c:pt>
                <c:pt idx="1328" formatCode="0.00E+00">
                  <c:v>-4.38036E-235</c:v>
                </c:pt>
                <c:pt idx="1329" formatCode="0.00E+00">
                  <c:v>-6.6860399999999997E-235</c:v>
                </c:pt>
                <c:pt idx="1330" formatCode="0.00E+00">
                  <c:v>-7.4271800000000006E-235</c:v>
                </c:pt>
                <c:pt idx="1331" formatCode="0.00E+00">
                  <c:v>-5.5230500000000002E-235</c:v>
                </c:pt>
                <c:pt idx="1332" formatCode="0.00E+00">
                  <c:v>-5.2842000000000003E-236</c:v>
                </c:pt>
                <c:pt idx="1333" formatCode="0.00E+00">
                  <c:v>6.9744799999999997E-235</c:v>
                </c:pt>
                <c:pt idx="1334" formatCode="0.00E+00">
                  <c:v>1.48526E-234</c:v>
                </c:pt>
                <c:pt idx="1335" formatCode="0.00E+00">
                  <c:v>1.8735800000000001E-234</c:v>
                </c:pt>
                <c:pt idx="1336" formatCode="0.00E+00">
                  <c:v>1.2882699999999999E-234</c:v>
                </c:pt>
                <c:pt idx="1337" formatCode="0.00E+00">
                  <c:v>-6.7005399999999994E-235</c:v>
                </c:pt>
                <c:pt idx="1338" formatCode="0.00E+00">
                  <c:v>-3.9546500000000001E-234</c:v>
                </c:pt>
                <c:pt idx="1339" formatCode="0.00E+00">
                  <c:v>-8.0008399999999997E-234</c:v>
                </c:pt>
                <c:pt idx="1340" formatCode="0.00E+00">
                  <c:v>-1.1686200000000001E-233</c:v>
                </c:pt>
                <c:pt idx="1341" formatCode="0.00E+00">
                  <c:v>-1.3305899999999999E-233</c:v>
                </c:pt>
                <c:pt idx="1342" formatCode="0.00E+00">
                  <c:v>-1.09284E-233</c:v>
                </c:pt>
                <c:pt idx="1343" formatCode="0.00E+00">
                  <c:v>-3.37711E-234</c:v>
                </c:pt>
                <c:pt idx="1344" formatCode="0.00E+00">
                  <c:v>8.6879899999999995E-234</c:v>
                </c:pt>
                <c:pt idx="1345" formatCode="0.00E+00">
                  <c:v>2.2123100000000001E-233</c:v>
                </c:pt>
                <c:pt idx="1346" formatCode="0.00E+00">
                  <c:v>3.0946200000000002E-233</c:v>
                </c:pt>
                <c:pt idx="1347" formatCode="0.00E+00">
                  <c:v>2.7477799999999998E-233</c:v>
                </c:pt>
                <c:pt idx="1348" formatCode="0.00E+00">
                  <c:v>6.3466799999999996E-234</c:v>
                </c:pt>
                <c:pt idx="1349" formatCode="0.00E+00">
                  <c:v>-3.1866900000000002E-233</c:v>
                </c:pt>
                <c:pt idx="1350" formatCode="0.00E+00">
                  <c:v>-8.04178E-233</c:v>
                </c:pt>
                <c:pt idx="1351" formatCode="0.00E+00">
                  <c:v>-1.2616199999999999E-232</c:v>
                </c:pt>
                <c:pt idx="1352" formatCode="0.00E+00">
                  <c:v>-1.49551E-232</c:v>
                </c:pt>
                <c:pt idx="1353" formatCode="0.00E+00">
                  <c:v>-1.3057500000000001E-232</c:v>
                </c:pt>
                <c:pt idx="1354" formatCode="0.00E+00">
                  <c:v>-5.7063899999999999E-233</c:v>
                </c:pt>
                <c:pt idx="1355" formatCode="0.00E+00">
                  <c:v>6.8539099999999997E-233</c:v>
                </c:pt>
                <c:pt idx="1356" formatCode="0.00E+00">
                  <c:v>2.1492900000000002E-232</c:v>
                </c:pt>
                <c:pt idx="1357" formatCode="0.00E+00">
                  <c:v>3.0607700000000001E-232</c:v>
                </c:pt>
                <c:pt idx="1358" formatCode="0.00E+00">
                  <c:v>2.3456100000000001E-232</c:v>
                </c:pt>
                <c:pt idx="1359" formatCode="0.00E+00">
                  <c:v>-9.2290999999999999E-233</c:v>
                </c:pt>
                <c:pt idx="1360" formatCode="0.00E+00">
                  <c:v>-7.0309100000000001E-232</c:v>
                </c:pt>
                <c:pt idx="1361" formatCode="0.00E+00">
                  <c:v>-1.52012E-231</c:v>
                </c:pt>
                <c:pt idx="1362" formatCode="0.00E+00">
                  <c:v>-2.3187200000000001E-231</c:v>
                </c:pt>
                <c:pt idx="1363" formatCode="0.00E+00">
                  <c:v>-2.7219600000000002E-231</c:v>
                </c:pt>
                <c:pt idx="1364" formatCode="0.00E+00">
                  <c:v>-2.29237E-231</c:v>
                </c:pt>
                <c:pt idx="1365" formatCode="0.00E+00">
                  <c:v>-7.2834899999999997E-232</c:v>
                </c:pt>
                <c:pt idx="1366" formatCode="0.00E+00">
                  <c:v>1.9159199999999999E-231</c:v>
                </c:pt>
                <c:pt idx="1367" formatCode="0.00E+00">
                  <c:v>5.07665E-231</c:v>
                </c:pt>
                <c:pt idx="1368" formatCode="0.00E+00">
                  <c:v>7.6103E-231</c:v>
                </c:pt>
                <c:pt idx="1369" formatCode="0.00E+00">
                  <c:v>7.8640400000000004E-231</c:v>
                </c:pt>
                <c:pt idx="1370" formatCode="0.00E+00">
                  <c:v>4.0819899999999998E-231</c:v>
                </c:pt>
                <c:pt idx="1371" formatCode="0.00E+00">
                  <c:v>-4.6711800000000003E-231</c:v>
                </c:pt>
                <c:pt idx="1372" formatCode="0.00E+00">
                  <c:v>-1.7378699999999999E-230</c:v>
                </c:pt>
                <c:pt idx="1373" formatCode="0.00E+00">
                  <c:v>-3.06599E-230</c:v>
                </c:pt>
                <c:pt idx="1374" formatCode="0.00E+00">
                  <c:v>-3.94832E-230</c:v>
                </c:pt>
                <c:pt idx="1375" formatCode="0.00E+00">
                  <c:v>-3.8185399999999998E-230</c:v>
                </c:pt>
                <c:pt idx="1376" formatCode="0.00E+00">
                  <c:v>-2.1923300000000002E-230</c:v>
                </c:pt>
                <c:pt idx="1377" formatCode="0.00E+00">
                  <c:v>1.01055E-230</c:v>
                </c:pt>
                <c:pt idx="1378" formatCode="0.00E+00">
                  <c:v>5.1174800000000004E-230</c:v>
                </c:pt>
                <c:pt idx="1379" formatCode="0.00E+00">
                  <c:v>8.6743599999999997E-230</c:v>
                </c:pt>
                <c:pt idx="1380" formatCode="0.00E+00">
                  <c:v>9.7484399999999992E-230</c:v>
                </c:pt>
                <c:pt idx="1381" formatCode="0.00E+00">
                  <c:v>6.3847799999999997E-230</c:v>
                </c:pt>
                <c:pt idx="1382" formatCode="0.00E+00">
                  <c:v>-2.6073799999999999E-230</c:v>
                </c:pt>
                <c:pt idx="1383" formatCode="0.00E+00">
                  <c:v>-1.64568E-229</c:v>
                </c:pt>
                <c:pt idx="1384" formatCode="0.00E+00">
                  <c:v>-3.1290900000000002E-229</c:v>
                </c:pt>
                <c:pt idx="1385" formatCode="0.00E+00">
                  <c:v>-3.9771400000000001E-229</c:v>
                </c:pt>
                <c:pt idx="1386" formatCode="0.00E+00">
                  <c:v>-3.26712E-229</c:v>
                </c:pt>
                <c:pt idx="1387" formatCode="0.00E+00">
                  <c:v>-3.0093500000000001E-230</c:v>
                </c:pt>
                <c:pt idx="1388" formatCode="0.00E+00">
                  <c:v>4.9270000000000001E-229</c:v>
                </c:pt>
                <c:pt idx="1389" formatCode="0.00E+00">
                  <c:v>1.14912E-228</c:v>
                </c:pt>
                <c:pt idx="1390" formatCode="0.00E+00">
                  <c:v>1.75767E-228</c:v>
                </c:pt>
                <c:pt idx="1391" formatCode="0.00E+00">
                  <c:v>2.0800900000000001E-228</c:v>
                </c:pt>
                <c:pt idx="1392" formatCode="0.00E+00">
                  <c:v>1.88294E-228</c:v>
                </c:pt>
                <c:pt idx="1393" formatCode="0.00E+00">
                  <c:v>1.03341E-228</c:v>
                </c:pt>
                <c:pt idx="1394" formatCode="0.00E+00">
                  <c:v>-3.8044400000000003E-229</c:v>
                </c:pt>
                <c:pt idx="1395" formatCode="0.00E+00">
                  <c:v>-1.9801900000000001E-228</c:v>
                </c:pt>
                <c:pt idx="1396" formatCode="0.00E+00">
                  <c:v>-3.07319E-228</c:v>
                </c:pt>
                <c:pt idx="1397" formatCode="0.00E+00">
                  <c:v>-2.60821E-228</c:v>
                </c:pt>
                <c:pt idx="1398" formatCode="0.00E+00">
                  <c:v>5.6271700000000001E-229</c:v>
                </c:pt>
                <c:pt idx="1399" formatCode="0.00E+00">
                  <c:v>6.8651600000000001E-228</c:v>
                </c:pt>
                <c:pt idx="1400" formatCode="0.00E+00">
                  <c:v>1.52893E-227</c:v>
                </c:pt>
                <c:pt idx="1401" formatCode="0.00E+00">
                  <c:v>2.3195999999999999E-227</c:v>
                </c:pt>
                <c:pt idx="1402" formatCode="0.00E+00">
                  <c:v>2.65286E-227</c:v>
                </c:pt>
                <c:pt idx="1403" formatCode="0.00E+00">
                  <c:v>2.1093600000000001E-227</c:v>
                </c:pt>
                <c:pt idx="1404" formatCode="0.00E+00">
                  <c:v>4.7107400000000001E-228</c:v>
                </c:pt>
                <c:pt idx="1405" formatCode="0.00E+00">
                  <c:v>-2.1349200000000001E-227</c:v>
                </c:pt>
                <c:pt idx="1406" formatCode="0.00E+00">
                  <c:v>-5.1100000000000001E-227</c:v>
                </c:pt>
                <c:pt idx="1407" formatCode="0.00E+00">
                  <c:v>-7.2060800000000003E-227</c:v>
                </c:pt>
                <c:pt idx="1408" formatCode="0.00E+00">
                  <c:v>-6.6398999999999999E-227</c:v>
                </c:pt>
                <c:pt idx="1409" formatCode="0.00E+00">
                  <c:v>-1.6726499999999999E-227</c:v>
                </c:pt>
                <c:pt idx="1410" formatCode="0.00E+00">
                  <c:v>8.5355700000000003E-227</c:v>
                </c:pt>
                <c:pt idx="1411" formatCode="0.00E+00">
                  <c:v>2.2774900000000001E-226</c:v>
                </c:pt>
                <c:pt idx="1412" formatCode="0.00E+00">
                  <c:v>3.6898200000000002E-226</c:v>
                </c:pt>
                <c:pt idx="1413" formatCode="0.00E+00">
                  <c:v>4.4712000000000001E-226</c:v>
                </c:pt>
                <c:pt idx="1414" formatCode="0.00E+00">
                  <c:v>4.0334800000000001E-226</c:v>
                </c:pt>
                <c:pt idx="1415" formatCode="0.00E+00">
                  <c:v>1.9943399999999998E-226</c:v>
                </c:pt>
                <c:pt idx="1416" formatCode="0.00E+00">
                  <c:v>-1.6438000000000001E-226</c:v>
                </c:pt>
                <c:pt idx="1417" formatCode="0.00E+00">
                  <c:v>-6.0814200000000002E-226</c:v>
                </c:pt>
                <c:pt idx="1418" formatCode="0.00E+00">
                  <c:v>-9.3443899999999998E-226</c:v>
                </c:pt>
                <c:pt idx="1419" formatCode="0.00E+00">
                  <c:v>-8.6964899999999994E-226</c:v>
                </c:pt>
                <c:pt idx="1420" formatCode="0.00E+00">
                  <c:v>-1.8984399999999999E-226</c:v>
                </c:pt>
                <c:pt idx="1421" formatCode="0.00E+00">
                  <c:v>1.16436E-225</c:v>
                </c:pt>
                <c:pt idx="1422" formatCode="0.00E+00">
                  <c:v>3.02321E-225</c:v>
                </c:pt>
                <c:pt idx="1423" formatCode="0.00E+00">
                  <c:v>4.9162299999999997E-225</c:v>
                </c:pt>
                <c:pt idx="1424" formatCode="0.00E+00">
                  <c:v>6.0610899999999994E-225</c:v>
                </c:pt>
                <c:pt idx="1425" formatCode="0.00E+00">
                  <c:v>5.5829200000000006E-225</c:v>
                </c:pt>
                <c:pt idx="1426" formatCode="0.00E+00">
                  <c:v>2.89898E-225</c:v>
                </c:pt>
                <c:pt idx="1427" formatCode="0.00E+00">
                  <c:v>-1.9353299999999999E-225</c:v>
                </c:pt>
                <c:pt idx="1428" formatCode="0.00E+00">
                  <c:v>-7.94547E-225</c:v>
                </c:pt>
                <c:pt idx="1429" formatCode="0.00E+00">
                  <c:v>-1.30257E-224</c:v>
                </c:pt>
                <c:pt idx="1430" formatCode="0.00E+00">
                  <c:v>-1.4107400000000001E-224</c:v>
                </c:pt>
                <c:pt idx="1431" formatCode="0.00E+00">
                  <c:v>-8.0647800000000001E-225</c:v>
                </c:pt>
                <c:pt idx="1432" formatCode="0.00E+00">
                  <c:v>6.7393899999999998E-225</c:v>
                </c:pt>
                <c:pt idx="1433" formatCode="0.00E+00">
                  <c:v>2.88279E-224</c:v>
                </c:pt>
                <c:pt idx="1434" formatCode="0.00E+00">
                  <c:v>5.24748E-224</c:v>
                </c:pt>
                <c:pt idx="1435" formatCode="0.00E+00">
                  <c:v>6.7895699999999997E-224</c:v>
                </c:pt>
                <c:pt idx="1436" formatCode="0.00E+00">
                  <c:v>6.3900699999999999E-224</c:v>
                </c:pt>
                <c:pt idx="1437" formatCode="0.00E+00">
                  <c:v>3.2189699999999999E-224</c:v>
                </c:pt>
                <c:pt idx="1438" formatCode="0.00E+00">
                  <c:v>-2.8690799999999998E-224</c:v>
                </c:pt>
                <c:pt idx="1439" formatCode="0.00E+00">
                  <c:v>-1.0809000000000001E-223</c:v>
                </c:pt>
                <c:pt idx="1440" formatCode="0.00E+00">
                  <c:v>-1.76165E-223</c:v>
                </c:pt>
                <c:pt idx="1441" formatCode="0.00E+00">
                  <c:v>-1.85707E-223</c:v>
                </c:pt>
                <c:pt idx="1442" formatCode="0.00E+00">
                  <c:v>-8.9053499999999992E-224</c:v>
                </c:pt>
                <c:pt idx="1443" formatCode="0.00E+00">
                  <c:v>1.4056300000000001E-223</c:v>
                </c:pt>
                <c:pt idx="1444" formatCode="0.00E+00">
                  <c:v>4.8698499999999997E-223</c:v>
                </c:pt>
                <c:pt idx="1445" formatCode="0.00E+00">
                  <c:v>8.7309600000000006E-223</c:v>
                </c:pt>
                <c:pt idx="1446" formatCode="0.00E+00">
                  <c:v>1.17569E-222</c:v>
                </c:pt>
                <c:pt idx="1447" formatCode="0.00E+00">
                  <c:v>1.2676099999999999E-222</c:v>
                </c:pt>
                <c:pt idx="1448" formatCode="0.00E+00">
                  <c:v>1.0413E-222</c:v>
                </c:pt>
                <c:pt idx="1449" formatCode="0.00E+00">
                  <c:v>4.4370499999999999E-223</c:v>
                </c:pt>
                <c:pt idx="1450" formatCode="0.00E+00">
                  <c:v>-4.2665300000000001E-223</c:v>
                </c:pt>
                <c:pt idx="1451" formatCode="0.00E+00">
                  <c:v>-1.2292E-222</c:v>
                </c:pt>
                <c:pt idx="1452" formatCode="0.00E+00">
                  <c:v>-1.4088000000000002E-222</c:v>
                </c:pt>
                <c:pt idx="1453" formatCode="0.00E+00">
                  <c:v>-3.5026699999999998E-223</c:v>
                </c:pt>
                <c:pt idx="1454" formatCode="0.00E+00">
                  <c:v>2.38783E-222</c:v>
                </c:pt>
                <c:pt idx="1455" formatCode="0.00E+00">
                  <c:v>6.7441400000000002E-222</c:v>
                </c:pt>
                <c:pt idx="1456" formatCode="0.00E+00">
                  <c:v>1.17674E-221</c:v>
                </c:pt>
                <c:pt idx="1457" formatCode="0.00E+00">
                  <c:v>1.54892E-221</c:v>
                </c:pt>
                <c:pt idx="1458" formatCode="0.00E+00">
                  <c:v>1.53894E-221</c:v>
                </c:pt>
                <c:pt idx="1459" formatCode="0.00E+00">
                  <c:v>9.3247299999999996E-222</c:v>
                </c:pt>
                <c:pt idx="1460" formatCode="0.00E+00">
                  <c:v>-3.3615E-222</c:v>
                </c:pt>
                <c:pt idx="1461" formatCode="0.00E+00">
                  <c:v>-2.0817699999999999E-221</c:v>
                </c:pt>
                <c:pt idx="1462" formatCode="0.00E+00">
                  <c:v>-3.8030700000000001E-221</c:v>
                </c:pt>
                <c:pt idx="1463" formatCode="0.00E+00">
                  <c:v>-4.6931899999999998E-221</c:v>
                </c:pt>
                <c:pt idx="1464" formatCode="0.00E+00">
                  <c:v>-3.82972E-221</c:v>
                </c:pt>
                <c:pt idx="1465" formatCode="0.00E+00">
                  <c:v>-5.90269E-222</c:v>
                </c:pt>
                <c:pt idx="1466" formatCode="0.00E+00">
                  <c:v>4.8895499999999997E-221</c:v>
                </c:pt>
                <c:pt idx="1467" formatCode="0.00E+00">
                  <c:v>1.14357E-220</c:v>
                </c:pt>
                <c:pt idx="1468" formatCode="0.00E+00">
                  <c:v>1.67714E-220</c:v>
                </c:pt>
                <c:pt idx="1469" formatCode="0.00E+00">
                  <c:v>1.7750000000000001E-220</c:v>
                </c:pt>
                <c:pt idx="1470" formatCode="0.00E+00">
                  <c:v>1.1233899999999999E-220</c:v>
                </c:pt>
                <c:pt idx="1471" formatCode="0.00E+00">
                  <c:v>-4.1328700000000001E-221</c:v>
                </c:pt>
                <c:pt idx="1472" formatCode="0.00E+00">
                  <c:v>-2.6225900000000002E-220</c:v>
                </c:pt>
                <c:pt idx="1473" formatCode="0.00E+00">
                  <c:v>-4.9182900000000002E-220</c:v>
                </c:pt>
                <c:pt idx="1474" formatCode="0.00E+00">
                  <c:v>-6.3985499999999997E-220</c:v>
                </c:pt>
                <c:pt idx="1475" formatCode="0.00E+00">
                  <c:v>-5.9940099999999998E-220</c:v>
                </c:pt>
                <c:pt idx="1476" formatCode="0.00E+00">
                  <c:v>-2.9243100000000001E-220</c:v>
                </c:pt>
                <c:pt idx="1477" formatCode="0.00E+00">
                  <c:v>2.74685E-220</c:v>
                </c:pt>
                <c:pt idx="1478" formatCode="0.00E+00">
                  <c:v>9.8077999999999994E-220</c:v>
                </c:pt>
                <c:pt idx="1479" formatCode="0.00E+00">
                  <c:v>1.5599000000000001E-219</c:v>
                </c:pt>
                <c:pt idx="1480" formatCode="0.00E+00">
                  <c:v>1.6068899999999998E-219</c:v>
                </c:pt>
                <c:pt idx="1481" formatCode="0.00E+00">
                  <c:v>7.0801700000000002E-220</c:v>
                </c:pt>
                <c:pt idx="1482" formatCode="0.00E+00">
                  <c:v>-1.34918E-219</c:v>
                </c:pt>
                <c:pt idx="1483" formatCode="0.00E+00">
                  <c:v>-4.3736000000000002E-219</c:v>
                </c:pt>
                <c:pt idx="1484" formatCode="0.00E+00">
                  <c:v>-7.6080600000000003E-219</c:v>
                </c:pt>
                <c:pt idx="1485" formatCode="0.00E+00">
                  <c:v>-9.7619099999999996E-219</c:v>
                </c:pt>
                <c:pt idx="1486" formatCode="0.00E+00">
                  <c:v>-9.38123E-219</c:v>
                </c:pt>
                <c:pt idx="1487" formatCode="0.00E+00">
                  <c:v>-5.4457099999999999E-219</c:v>
                </c:pt>
                <c:pt idx="1488" formatCode="0.00E+00">
                  <c:v>2.0432499999999999E-219</c:v>
                </c:pt>
                <c:pt idx="1489" formatCode="0.00E+00">
                  <c:v>1.16582E-218</c:v>
                </c:pt>
                <c:pt idx="1490" formatCode="0.00E+00">
                  <c:v>2.0274000000000001E-218</c:v>
                </c:pt>
                <c:pt idx="1491" formatCode="0.00E+00">
                  <c:v>2.3358200000000002E-218</c:v>
                </c:pt>
                <c:pt idx="1492" formatCode="0.00E+00">
                  <c:v>1.65672E-218</c:v>
                </c:pt>
                <c:pt idx="1493" formatCode="0.00E+00">
                  <c:v>-2.1962200000000001E-219</c:v>
                </c:pt>
                <c:pt idx="1494" formatCode="0.00E+00">
                  <c:v>-3.1293400000000002E-218</c:v>
                </c:pt>
                <c:pt idx="1495" formatCode="0.00E+00">
                  <c:v>-6.3511999999999999E-218</c:v>
                </c:pt>
                <c:pt idx="1496" formatCode="0.00E+00">
                  <c:v>-8.4801800000000004E-218</c:v>
                </c:pt>
                <c:pt idx="1497" formatCode="0.00E+00">
                  <c:v>-7.6397000000000003E-218</c:v>
                </c:pt>
                <c:pt idx="1498" formatCode="0.00E+00">
                  <c:v>-1.98209E-218</c:v>
                </c:pt>
                <c:pt idx="1499" formatCode="0.00E+00">
                  <c:v>9.3935500000000004E-218</c:v>
                </c:pt>
                <c:pt idx="1500" formatCode="0.00E+00">
                  <c:v>2.4922799999999998E-217</c:v>
                </c:pt>
                <c:pt idx="1501" formatCode="0.00E+00">
                  <c:v>3.9634000000000001E-217</c:v>
                </c:pt>
                <c:pt idx="1502" formatCode="0.00E+00">
                  <c:v>4.6455700000000004E-217</c:v>
                </c:pt>
                <c:pt idx="1503" formatCode="0.00E+00">
                  <c:v>3.9141900000000004E-217</c:v>
                </c:pt>
                <c:pt idx="1504" formatCode="0.00E+00">
                  <c:v>1.47334E-217</c:v>
                </c:pt>
                <c:pt idx="1505" formatCode="0.00E+00">
                  <c:v>-2.4740499999999999E-217</c:v>
                </c:pt>
                <c:pt idx="1506" formatCode="0.00E+00">
                  <c:v>-7.0091999999999998E-217</c:v>
                </c:pt>
                <c:pt idx="1507" formatCode="0.00E+00">
                  <c:v>-1.0238299999999999E-216</c:v>
                </c:pt>
                <c:pt idx="1508" formatCode="0.00E+00">
                  <c:v>-9.3398200000000001E-217</c:v>
                </c:pt>
                <c:pt idx="1509" formatCode="0.00E+00">
                  <c:v>-1.3457600000000001E-217</c:v>
                </c:pt>
                <c:pt idx="1510" formatCode="0.00E+00">
                  <c:v>1.5253400000000001E-216</c:v>
                </c:pt>
                <c:pt idx="1511" formatCode="0.00E+00">
                  <c:v>3.8455299999999999E-216</c:v>
                </c:pt>
                <c:pt idx="1512" formatCode="0.00E+00">
                  <c:v>6.1510999999999995E-216</c:v>
                </c:pt>
                <c:pt idx="1513" formatCode="0.00E+00">
                  <c:v>7.4607000000000005E-216</c:v>
                </c:pt>
                <c:pt idx="1514" formatCode="0.00E+00">
                  <c:v>6.8908899999999999E-216</c:v>
                </c:pt>
                <c:pt idx="1515" formatCode="0.00E+00">
                  <c:v>3.9377300000000003E-216</c:v>
                </c:pt>
                <c:pt idx="1516" formatCode="0.00E+00">
                  <c:v>-1.32409E-216</c:v>
                </c:pt>
                <c:pt idx="1517" formatCode="0.00E+00">
                  <c:v>-7.7295099999999995E-216</c:v>
                </c:pt>
                <c:pt idx="1518" formatCode="0.00E+00">
                  <c:v>-1.2534400000000001E-215</c:v>
                </c:pt>
                <c:pt idx="1519" formatCode="0.00E+00">
                  <c:v>-1.1996100000000001E-215</c:v>
                </c:pt>
                <c:pt idx="1520" formatCode="0.00E+00">
                  <c:v>-3.0195600000000002E-216</c:v>
                </c:pt>
                <c:pt idx="1521" formatCode="0.00E+00">
                  <c:v>1.5348999999999999E-215</c:v>
                </c:pt>
                <c:pt idx="1522" formatCode="0.00E+00">
                  <c:v>4.08865E-215</c:v>
                </c:pt>
                <c:pt idx="1523" formatCode="0.00E+00">
                  <c:v>6.6777099999999996E-215</c:v>
                </c:pt>
                <c:pt idx="1524" formatCode="0.00E+00">
                  <c:v>8.0995599999999997E-215</c:v>
                </c:pt>
                <c:pt idx="1525" formatCode="0.00E+00">
                  <c:v>6.9518499999999999E-215</c:v>
                </c:pt>
                <c:pt idx="1526" formatCode="0.00E+00">
                  <c:v>2.2349500000000001E-215</c:v>
                </c:pt>
                <c:pt idx="1527" formatCode="0.00E+00">
                  <c:v>-6.1069700000000002E-215</c:v>
                </c:pt>
                <c:pt idx="1528" formatCode="0.00E+00">
                  <c:v>-1.6490899999999999E-214</c:v>
                </c:pt>
                <c:pt idx="1529" formatCode="0.00E+00">
                  <c:v>-2.4876699999999998E-214</c:v>
                </c:pt>
                <c:pt idx="1530" formatCode="0.00E+00">
                  <c:v>-2.54425E-214</c:v>
                </c:pt>
                <c:pt idx="1531" formatCode="0.00E+00">
                  <c:v>-1.34343E-214</c:v>
                </c:pt>
                <c:pt idx="1532" formatCode="0.00E+00">
                  <c:v>1.2302E-214</c:v>
                </c:pt>
                <c:pt idx="1533" formatCode="0.00E+00">
                  <c:v>4.85776E-214</c:v>
                </c:pt>
                <c:pt idx="1534" formatCode="0.00E+00">
                  <c:v>8.6637299999999992E-214</c:v>
                </c:pt>
                <c:pt idx="1535" formatCode="0.00E+00">
                  <c:v>1.1018900000000001E-213</c:v>
                </c:pt>
                <c:pt idx="1536" formatCode="0.00E+00">
                  <c:v>9.7488800000000006E-214</c:v>
                </c:pt>
                <c:pt idx="1537" formatCode="0.00E+00">
                  <c:v>2.9742799999999998E-214</c:v>
                </c:pt>
                <c:pt idx="1538" formatCode="0.00E+00">
                  <c:v>-9.7476399999999992E-214</c:v>
                </c:pt>
                <c:pt idx="1539" formatCode="0.00E+00">
                  <c:v>-2.62403E-213</c:v>
                </c:pt>
                <c:pt idx="1540" formatCode="0.00E+00">
                  <c:v>-4.09626E-213</c:v>
                </c:pt>
                <c:pt idx="1541" formatCode="0.00E+00">
                  <c:v>-4.5960500000000001E-213</c:v>
                </c:pt>
                <c:pt idx="1542" formatCode="0.00E+00">
                  <c:v>-3.3519599999999997E-213</c:v>
                </c:pt>
                <c:pt idx="1543" formatCode="0.00E+00">
                  <c:v>8.8763500000000004E-215</c:v>
                </c:pt>
                <c:pt idx="1544" formatCode="0.00E+00">
                  <c:v>5.4990599999999999E-213</c:v>
                </c:pt>
                <c:pt idx="1545" formatCode="0.00E+00">
                  <c:v>1.15594E-212</c:v>
                </c:pt>
                <c:pt idx="1546" formatCode="0.00E+00">
                  <c:v>1.59184E-212</c:v>
                </c:pt>
                <c:pt idx="1547" formatCode="0.00E+00">
                  <c:v>1.6063100000000001E-212</c:v>
                </c:pt>
                <c:pt idx="1548" formatCode="0.00E+00">
                  <c:v>1.0362E-212</c:v>
                </c:pt>
                <c:pt idx="1549" formatCode="0.00E+00">
                  <c:v>-1.2822899999999999E-213</c:v>
                </c:pt>
                <c:pt idx="1550" formatCode="0.00E+00">
                  <c:v>-1.68445E-212</c:v>
                </c:pt>
                <c:pt idx="1551" formatCode="0.00E+00">
                  <c:v>-3.1239500000000002E-212</c:v>
                </c:pt>
                <c:pt idx="1552" formatCode="0.00E+00">
                  <c:v>-3.5972600000000001E-212</c:v>
                </c:pt>
                <c:pt idx="1553" formatCode="0.00E+00">
                  <c:v>-2.15787E-212</c:v>
                </c:pt>
                <c:pt idx="1554" formatCode="0.00E+00">
                  <c:v>1.70897E-212</c:v>
                </c:pt>
                <c:pt idx="1555" formatCode="0.00E+00">
                  <c:v>7.6574500000000004E-212</c:v>
                </c:pt>
                <c:pt idx="1556" formatCode="0.00E+00">
                  <c:v>1.4411300000000001E-211</c:v>
                </c:pt>
                <c:pt idx="1557" formatCode="0.00E+00">
                  <c:v>1.9878899999999998E-211</c:v>
                </c:pt>
                <c:pt idx="1558" formatCode="0.00E+00">
                  <c:v>2.1471000000000001E-211</c:v>
                </c:pt>
                <c:pt idx="1559" formatCode="0.00E+00">
                  <c:v>1.6780400000000001E-211</c:v>
                </c:pt>
                <c:pt idx="1560" formatCode="0.00E+00">
                  <c:v>4.45385E-212</c:v>
                </c:pt>
                <c:pt idx="1561" formatCode="0.00E+00">
                  <c:v>-1.4091699999999999E-211</c:v>
                </c:pt>
                <c:pt idx="1562" formatCode="0.00E+00">
                  <c:v>-3.1424099999999998E-211</c:v>
                </c:pt>
                <c:pt idx="1563" formatCode="0.00E+00">
                  <c:v>-3.3165599999999999E-211</c:v>
                </c:pt>
                <c:pt idx="1564" formatCode="0.00E+00">
                  <c:v>-3.5230500000000001E-212</c:v>
                </c:pt>
                <c:pt idx="1565" formatCode="0.00E+00">
                  <c:v>6.6894199999999999E-211</c:v>
                </c:pt>
                <c:pt idx="1566" formatCode="0.00E+00">
                  <c:v>1.75628E-210</c:v>
                </c:pt>
                <c:pt idx="1567" formatCode="0.00E+00">
                  <c:v>3.0256799999999998E-210</c:v>
                </c:pt>
                <c:pt idx="1568" formatCode="0.00E+00">
                  <c:v>4.0614999999999997E-210</c:v>
                </c:pt>
                <c:pt idx="1569" formatCode="0.00E+00">
                  <c:v>4.3390699999999999E-210</c:v>
                </c:pt>
                <c:pt idx="1570" formatCode="0.00E+00">
                  <c:v>3.4658899999999998E-210</c:v>
                </c:pt>
                <c:pt idx="1571" formatCode="0.00E+00">
                  <c:v>1.3773E-210</c:v>
                </c:pt>
                <c:pt idx="1572" formatCode="0.00E+00">
                  <c:v>-1.58623E-210</c:v>
                </c:pt>
                <c:pt idx="1573" formatCode="0.00E+00">
                  <c:v>-4.6739199999999998E-210</c:v>
                </c:pt>
                <c:pt idx="1574" formatCode="0.00E+00">
                  <c:v>-6.8657699999999995E-210</c:v>
                </c:pt>
                <c:pt idx="1575" formatCode="0.00E+00">
                  <c:v>-7.1659600000000002E-210</c:v>
                </c:pt>
                <c:pt idx="1576" formatCode="0.00E+00">
                  <c:v>-4.8369400000000001E-210</c:v>
                </c:pt>
                <c:pt idx="1577" formatCode="0.00E+00">
                  <c:v>3.0475899999999999E-211</c:v>
                </c:pt>
                <c:pt idx="1578" formatCode="0.00E+00">
                  <c:v>7.1187299999999996E-210</c:v>
                </c:pt>
                <c:pt idx="1579" formatCode="0.00E+00">
                  <c:v>1.2392599999999999E-209</c:v>
                </c:pt>
                <c:pt idx="1580" formatCode="0.00E+00">
                  <c:v>1.17078E-209</c:v>
                </c:pt>
                <c:pt idx="1581" formatCode="0.00E+00">
                  <c:v>1.9117100000000001E-210</c:v>
                </c:pt>
                <c:pt idx="1582" formatCode="0.00E+00">
                  <c:v>-1.73592E-209</c:v>
                </c:pt>
                <c:pt idx="1583" formatCode="0.00E+00">
                  <c:v>-4.3782E-209</c:v>
                </c:pt>
                <c:pt idx="1584" formatCode="0.00E+00">
                  <c:v>-7.11095E-209</c:v>
                </c:pt>
                <c:pt idx="1585" formatCode="0.00E+00">
                  <c:v>-8.6731699999999997E-209</c:v>
                </c:pt>
                <c:pt idx="1586" formatCode="0.00E+00">
                  <c:v>-7.37555E-209</c:v>
                </c:pt>
                <c:pt idx="1587" formatCode="0.00E+00">
                  <c:v>-1.8822600000000001E-209</c:v>
                </c:pt>
                <c:pt idx="1588" formatCode="0.00E+00">
                  <c:v>7.9584300000000002E-209</c:v>
                </c:pt>
                <c:pt idx="1589" formatCode="0.00E+00">
                  <c:v>2.04726E-208</c:v>
                </c:pt>
                <c:pt idx="1590" formatCode="0.00E+00">
                  <c:v>3.1915099999999998E-208</c:v>
                </c:pt>
                <c:pt idx="1591" formatCode="0.00E+00">
                  <c:v>3.72423E-208</c:v>
                </c:pt>
                <c:pt idx="1592" formatCode="0.00E+00">
                  <c:v>3.1748000000000002E-208</c:v>
                </c:pt>
                <c:pt idx="1593" formatCode="0.00E+00">
                  <c:v>1.2796600000000001E-208</c:v>
                </c:pt>
                <c:pt idx="1594" formatCode="0.00E+00">
                  <c:v>-1.8204500000000001E-208</c:v>
                </c:pt>
                <c:pt idx="1595" formatCode="0.00E+00">
                  <c:v>-5.2635100000000002E-208</c:v>
                </c:pt>
                <c:pt idx="1596" formatCode="0.00E+00">
                  <c:v>-7.0820499999999998E-208</c:v>
                </c:pt>
                <c:pt idx="1597" formatCode="0.00E+00">
                  <c:v>-4.42348E-208</c:v>
                </c:pt>
                <c:pt idx="1598" formatCode="0.00E+00">
                  <c:v>4.9362799999999999E-208</c:v>
                </c:pt>
                <c:pt idx="1599" formatCode="0.00E+00">
                  <c:v>2.08937E-207</c:v>
                </c:pt>
                <c:pt idx="1600" formatCode="0.00E+00">
                  <c:v>4.0797299999999999E-207</c:v>
                </c:pt>
                <c:pt idx="1601" formatCode="0.00E+00">
                  <c:v>5.9717499999999997E-207</c:v>
                </c:pt>
                <c:pt idx="1602" formatCode="0.00E+00">
                  <c:v>7.08481E-207</c:v>
                </c:pt>
                <c:pt idx="1603" formatCode="0.00E+00">
                  <c:v>6.8451599999999995E-207</c:v>
                </c:pt>
                <c:pt idx="1604" formatCode="0.00E+00">
                  <c:v>5.1099099999999998E-207</c:v>
                </c:pt>
                <c:pt idx="1605" formatCode="0.00E+00">
                  <c:v>2.1276099999999999E-207</c:v>
                </c:pt>
                <c:pt idx="1606" formatCode="0.00E+00">
                  <c:v>-1.30655E-207</c:v>
                </c:pt>
                <c:pt idx="1607" formatCode="0.00E+00">
                  <c:v>-3.3714399999999999E-207</c:v>
                </c:pt>
                <c:pt idx="1608" formatCode="0.00E+00">
                  <c:v>-1.7808199999999999E-207</c:v>
                </c:pt>
                <c:pt idx="1609" formatCode="0.00E+00">
                  <c:v>4.8489199999999997E-207</c:v>
                </c:pt>
                <c:pt idx="1610" formatCode="0.00E+00">
                  <c:v>1.66614E-206</c:v>
                </c:pt>
                <c:pt idx="1611" formatCode="0.00E+00">
                  <c:v>3.23214E-206</c:v>
                </c:pt>
                <c:pt idx="1612" formatCode="0.00E+00">
                  <c:v>4.7043699999999998E-206</c:v>
                </c:pt>
                <c:pt idx="1613" formatCode="0.00E+00">
                  <c:v>5.0905399999999995E-206</c:v>
                </c:pt>
                <c:pt idx="1614" formatCode="0.00E+00">
                  <c:v>3.1010499999999998E-206</c:v>
                </c:pt>
                <c:pt idx="1615" formatCode="0.00E+00">
                  <c:v>-2.1856799999999999E-206</c:v>
                </c:pt>
                <c:pt idx="1616" formatCode="0.00E+00">
                  <c:v>-1.0601100000000001E-205</c:v>
                </c:pt>
                <c:pt idx="1617" formatCode="0.00E+00">
                  <c:v>-2.0463599999999998E-205</c:v>
                </c:pt>
                <c:pt idx="1618" formatCode="0.00E+00">
                  <c:v>-2.8201899999999999E-205</c:v>
                </c:pt>
                <c:pt idx="1619" formatCode="0.00E+00">
                  <c:v>-2.8619599999999999E-205</c:v>
                </c:pt>
                <c:pt idx="1620" formatCode="0.00E+00">
                  <c:v>-1.7115799999999999E-205</c:v>
                </c:pt>
                <c:pt idx="1621" formatCode="0.00E+00">
                  <c:v>7.6224700000000005E-206</c:v>
                </c:pt>
                <c:pt idx="1622" formatCode="0.00E+00">
                  <c:v>4.2373E-205</c:v>
                </c:pt>
                <c:pt idx="1623" formatCode="0.00E+00">
                  <c:v>7.7380299999999997E-205</c:v>
                </c:pt>
                <c:pt idx="1624" formatCode="0.00E+00">
                  <c:v>9.5452599999999999E-205</c:v>
                </c:pt>
                <c:pt idx="1625" formatCode="0.00E+00">
                  <c:v>7.7858999999999998E-205</c:v>
                </c:pt>
                <c:pt idx="1626" formatCode="0.00E+00">
                  <c:v>1.1225600000000001E-205</c:v>
                </c:pt>
                <c:pt idx="1627" formatCode="0.00E+00">
                  <c:v>-1.07996E-204</c:v>
                </c:pt>
                <c:pt idx="1628" formatCode="0.00E+00">
                  <c:v>-2.5881100000000001E-204</c:v>
                </c:pt>
                <c:pt idx="1629" formatCode="0.00E+00">
                  <c:v>-3.8043000000000001E-204</c:v>
                </c:pt>
                <c:pt idx="1630" formatCode="0.00E+00">
                  <c:v>-3.9165700000000002E-204</c:v>
                </c:pt>
                <c:pt idx="1631" formatCode="0.00E+00">
                  <c:v>-2.30728E-204</c:v>
                </c:pt>
                <c:pt idx="1632" formatCode="0.00E+00">
                  <c:v>1.2735199999999999E-204</c:v>
                </c:pt>
                <c:pt idx="1633" formatCode="0.00E+00">
                  <c:v>6.5190400000000006E-204</c:v>
                </c:pt>
                <c:pt idx="1634" formatCode="0.00E+00">
                  <c:v>1.2151400000000001E-203</c:v>
                </c:pt>
                <c:pt idx="1635" formatCode="0.00E+00">
                  <c:v>1.6121199999999999E-203</c:v>
                </c:pt>
                <c:pt idx="1636" formatCode="0.00E+00">
                  <c:v>1.66627E-203</c:v>
                </c:pt>
                <c:pt idx="1637" formatCode="0.00E+00">
                  <c:v>1.27293E-203</c:v>
                </c:pt>
                <c:pt idx="1638" formatCode="0.00E+00">
                  <c:v>3.7638800000000001E-204</c:v>
                </c:pt>
                <c:pt idx="1639" formatCode="0.00E+00">
                  <c:v>-8.7764399999999999E-204</c:v>
                </c:pt>
                <c:pt idx="1640" formatCode="0.00E+00">
                  <c:v>-1.8426499999999999E-203</c:v>
                </c:pt>
                <c:pt idx="1641" formatCode="0.00E+00">
                  <c:v>-1.4311899999999999E-203</c:v>
                </c:pt>
                <c:pt idx="1642" formatCode="0.00E+00">
                  <c:v>1.34246E-203</c:v>
                </c:pt>
                <c:pt idx="1643" formatCode="0.00E+00">
                  <c:v>6.92823E-203</c:v>
                </c:pt>
                <c:pt idx="1644" formatCode="0.00E+00">
                  <c:v>1.49776E-202</c:v>
                </c:pt>
                <c:pt idx="1645" formatCode="0.00E+00">
                  <c:v>2.3789999999999999E-202</c:v>
                </c:pt>
                <c:pt idx="1646" formatCode="0.00E+00">
                  <c:v>3.0257799999999998E-202</c:v>
                </c:pt>
                <c:pt idx="1647" formatCode="0.00E+00">
                  <c:v>3.1200299999999998E-202</c:v>
                </c:pt>
                <c:pt idx="1648" formatCode="0.00E+00">
                  <c:v>2.44996E-202</c:v>
                </c:pt>
                <c:pt idx="1649" formatCode="0.00E+00">
                  <c:v>9.2818099999999999E-203</c:v>
                </c:pt>
                <c:pt idx="1650" formatCode="0.00E+00">
                  <c:v>-1.2286300000000001E-202</c:v>
                </c:pt>
                <c:pt idx="1651" formatCode="0.00E+00">
                  <c:v>-3.1651900000000001E-202</c:v>
                </c:pt>
                <c:pt idx="1652" formatCode="0.00E+00">
                  <c:v>-3.3645399999999999E-202</c:v>
                </c:pt>
                <c:pt idx="1653" formatCode="0.00E+00">
                  <c:v>-8.5459900000000001E-204</c:v>
                </c:pt>
                <c:pt idx="1654" formatCode="0.00E+00">
                  <c:v>7.9245000000000003E-202</c:v>
                </c:pt>
                <c:pt idx="1655" formatCode="0.00E+00">
                  <c:v>2.04306E-201</c:v>
                </c:pt>
                <c:pt idx="1656" formatCode="0.00E+00">
                  <c:v>3.4803300000000001E-201</c:v>
                </c:pt>
                <c:pt idx="1657" formatCode="0.00E+00">
                  <c:v>4.6017000000000002E-201</c:v>
                </c:pt>
                <c:pt idx="1658" formatCode="0.00E+00">
                  <c:v>4.76012E-201</c:v>
                </c:pt>
                <c:pt idx="1659" formatCode="0.00E+00">
                  <c:v>3.3249300000000002E-201</c:v>
                </c:pt>
                <c:pt idx="1660" formatCode="0.00E+00">
                  <c:v>-1.98877E-203</c:v>
                </c:pt>
                <c:pt idx="1661" formatCode="0.00E+00">
                  <c:v>-4.8346599999999997E-201</c:v>
                </c:pt>
                <c:pt idx="1662" formatCode="0.00E+00">
                  <c:v>-9.5570000000000006E-201</c:v>
                </c:pt>
                <c:pt idx="1663" formatCode="0.00E+00">
                  <c:v>-1.16211E-200</c:v>
                </c:pt>
                <c:pt idx="1664" formatCode="0.00E+00">
                  <c:v>-8.2652200000000001E-201</c:v>
                </c:pt>
                <c:pt idx="1665" formatCode="0.00E+00">
                  <c:v>2.4037199999999998E-201</c:v>
                </c:pt>
                <c:pt idx="1666" formatCode="0.00E+00">
                  <c:v>2.0298399999999999E-200</c:v>
                </c:pt>
                <c:pt idx="1667" formatCode="0.00E+00">
                  <c:v>4.1768400000000002E-200</c:v>
                </c:pt>
                <c:pt idx="1668" formatCode="0.00E+00">
                  <c:v>5.8722500000000003E-200</c:v>
                </c:pt>
                <c:pt idx="1669" formatCode="0.00E+00">
                  <c:v>6.0928599999999994E-200</c:v>
                </c:pt>
                <c:pt idx="1670" formatCode="0.00E+00">
                  <c:v>3.97898E-200</c:v>
                </c:pt>
                <c:pt idx="1671" formatCode="0.00E+00">
                  <c:v>-9.3071699999999994E-201</c:v>
                </c:pt>
                <c:pt idx="1672" formatCode="0.00E+00">
                  <c:v>-8.2108299999999999E-200</c:v>
                </c:pt>
                <c:pt idx="1673" formatCode="0.00E+00">
                  <c:v>-1.56027E-199</c:v>
                </c:pt>
                <c:pt idx="1674" formatCode="0.00E+00">
                  <c:v>-1.87796E-199</c:v>
                </c:pt>
                <c:pt idx="1675" formatCode="0.00E+00">
                  <c:v>-1.2745699999999999E-199</c:v>
                </c:pt>
                <c:pt idx="1676" formatCode="0.00E+00">
                  <c:v>5.9135400000000004E-200</c:v>
                </c:pt>
                <c:pt idx="1677" formatCode="0.00E+00">
                  <c:v>3.6900800000000001E-199</c:v>
                </c:pt>
                <c:pt idx="1678" formatCode="0.00E+00">
                  <c:v>7.4561199999999996E-199</c:v>
                </c:pt>
                <c:pt idx="1679" formatCode="0.00E+00">
                  <c:v>1.07053E-198</c:v>
                </c:pt>
                <c:pt idx="1680" formatCode="0.00E+00">
                  <c:v>1.17971E-198</c:v>
                </c:pt>
                <c:pt idx="1681" formatCode="0.00E+00">
                  <c:v>9.2310199999999996E-199</c:v>
                </c:pt>
                <c:pt idx="1682" formatCode="0.00E+00">
                  <c:v>2.4044800000000002E-199</c:v>
                </c:pt>
                <c:pt idx="1683" formatCode="0.00E+00">
                  <c:v>-7.8781699999999996E-199</c:v>
                </c:pt>
                <c:pt idx="1684" formatCode="0.00E+00">
                  <c:v>-1.8744200000000001E-198</c:v>
                </c:pt>
                <c:pt idx="1685" formatCode="0.00E+00">
                  <c:v>-2.4704900000000002E-198</c:v>
                </c:pt>
                <c:pt idx="1686" formatCode="0.00E+00">
                  <c:v>-1.9402899999999999E-198</c:v>
                </c:pt>
                <c:pt idx="1687" formatCode="0.00E+00">
                  <c:v>6.4421700000000003E-200</c:v>
                </c:pt>
                <c:pt idx="1688" formatCode="0.00E+00">
                  <c:v>3.4180099999999999E-198</c:v>
                </c:pt>
                <c:pt idx="1689" formatCode="0.00E+00">
                  <c:v>7.5294699999999996E-198</c:v>
                </c:pt>
                <c:pt idx="1690" formatCode="0.00E+00">
                  <c:v>1.11641E-197</c:v>
                </c:pt>
                <c:pt idx="1691" formatCode="0.00E+00">
                  <c:v>1.23201E-197</c:v>
                </c:pt>
                <c:pt idx="1692" formatCode="0.00E+00">
                  <c:v>8.8059199999999997E-198</c:v>
                </c:pt>
                <c:pt idx="1693" formatCode="0.00E+00">
                  <c:v>-6.4202800000000003E-199</c:v>
                </c:pt>
                <c:pt idx="1694" formatCode="0.00E+00">
                  <c:v>-1.5313199999999999E-197</c:v>
                </c:pt>
                <c:pt idx="1695" formatCode="0.00E+00">
                  <c:v>-3.1572E-197</c:v>
                </c:pt>
                <c:pt idx="1696" formatCode="0.00E+00">
                  <c:v>-4.2305900000000002E-197</c:v>
                </c:pt>
                <c:pt idx="1697" formatCode="0.00E+00">
                  <c:v>-3.8223299999999999E-197</c:v>
                </c:pt>
                <c:pt idx="1698" formatCode="0.00E+00">
                  <c:v>-1.15945E-197</c:v>
                </c:pt>
                <c:pt idx="1699" formatCode="0.00E+00">
                  <c:v>3.9186600000000001E-197</c:v>
                </c:pt>
                <c:pt idx="1700" formatCode="0.00E+00">
                  <c:v>1.06049E-196</c:v>
                </c:pt>
                <c:pt idx="1701" formatCode="0.00E+00">
                  <c:v>1.69824E-196</c:v>
                </c:pt>
                <c:pt idx="1702" formatCode="0.00E+00">
                  <c:v>2.0289099999999999E-196</c:v>
                </c:pt>
                <c:pt idx="1703" formatCode="0.00E+00">
                  <c:v>1.7485E-196</c:v>
                </c:pt>
                <c:pt idx="1704" formatCode="0.00E+00">
                  <c:v>6.0177799999999995E-197</c:v>
                </c:pt>
                <c:pt idx="1705" formatCode="0.00E+00">
                  <c:v>-1.4331100000000001E-196</c:v>
                </c:pt>
                <c:pt idx="1706" formatCode="0.00E+00">
                  <c:v>-3.8557700000000001E-196</c:v>
                </c:pt>
                <c:pt idx="1707" formatCode="0.00E+00">
                  <c:v>-5.5730700000000002E-196</c:v>
                </c:pt>
                <c:pt idx="1708" formatCode="0.00E+00">
                  <c:v>-5.2675300000000002E-196</c:v>
                </c:pt>
                <c:pt idx="1709" formatCode="0.00E+00">
                  <c:v>-1.93267E-196</c:v>
                </c:pt>
                <c:pt idx="1710" formatCode="0.00E+00">
                  <c:v>4.6658600000000002E-196</c:v>
                </c:pt>
                <c:pt idx="1711" formatCode="0.00E+00">
                  <c:v>1.35837E-195</c:v>
                </c:pt>
                <c:pt idx="1712" formatCode="0.00E+00">
                  <c:v>2.22688E-195</c:v>
                </c:pt>
                <c:pt idx="1713" formatCode="0.00E+00">
                  <c:v>2.6241899999999999E-195</c:v>
                </c:pt>
                <c:pt idx="1714" formatCode="0.00E+00">
                  <c:v>1.98325E-195</c:v>
                </c:pt>
                <c:pt idx="1715" formatCode="0.00E+00">
                  <c:v>-1.3040299999999999E-196</c:v>
                </c:pt>
                <c:pt idx="1716" formatCode="0.00E+00">
                  <c:v>-3.6919400000000004E-195</c:v>
                </c:pt>
                <c:pt idx="1717" formatCode="0.00E+00">
                  <c:v>-7.9586100000000006E-195</c:v>
                </c:pt>
                <c:pt idx="1718" formatCode="0.00E+00">
                  <c:v>-1.13934E-194</c:v>
                </c:pt>
                <c:pt idx="1719" formatCode="0.00E+00">
                  <c:v>-1.1914899999999999E-194</c:v>
                </c:pt>
                <c:pt idx="1720" formatCode="0.00E+00">
                  <c:v>-7.4460299999999993E-195</c:v>
                </c:pt>
                <c:pt idx="1721" formatCode="0.00E+00">
                  <c:v>3.18972E-195</c:v>
                </c:pt>
                <c:pt idx="1722" formatCode="0.00E+00">
                  <c:v>1.8888799999999999E-194</c:v>
                </c:pt>
                <c:pt idx="1723" formatCode="0.00E+00">
                  <c:v>3.51705E-194</c:v>
                </c:pt>
                <c:pt idx="1724" formatCode="0.00E+00">
                  <c:v>4.4795200000000002E-194</c:v>
                </c:pt>
                <c:pt idx="1725" formatCode="0.00E+00">
                  <c:v>4.0306599999999999E-194</c:v>
                </c:pt>
                <c:pt idx="1726" formatCode="0.00E+00">
                  <c:v>1.7182399999999999E-194</c:v>
                </c:pt>
                <c:pt idx="1727" formatCode="0.00E+00">
                  <c:v>-2.3734600000000001E-194</c:v>
                </c:pt>
                <c:pt idx="1728" formatCode="0.00E+00">
                  <c:v>-7.4211599999999998E-194</c:v>
                </c:pt>
                <c:pt idx="1729" formatCode="0.00E+00">
                  <c:v>-1.1607999999999999E-193</c:v>
                </c:pt>
                <c:pt idx="1730" formatCode="0.00E+00">
                  <c:v>-1.22498E-193</c:v>
                </c:pt>
                <c:pt idx="1731" formatCode="0.00E+00">
                  <c:v>-6.7561999999999998E-194</c:v>
                </c:pt>
                <c:pt idx="1732" formatCode="0.00E+00">
                  <c:v>6.0904699999999998E-194</c:v>
                </c:pt>
                <c:pt idx="1733" formatCode="0.00E+00">
                  <c:v>2.5035000000000002E-193</c:v>
                </c:pt>
                <c:pt idx="1734" formatCode="0.00E+00">
                  <c:v>4.5110199999999996E-193</c:v>
                </c:pt>
                <c:pt idx="1735" formatCode="0.00E+00">
                  <c:v>5.6588699999999999E-193</c:v>
                </c:pt>
                <c:pt idx="1736" formatCode="0.00E+00">
                  <c:v>4.6178399999999996E-193</c:v>
                </c:pt>
                <c:pt idx="1737" formatCode="0.00E+00">
                  <c:v>2.8162900000000003E-194</c:v>
                </c:pt>
                <c:pt idx="1738" formatCode="0.00E+00">
                  <c:v>-7.41653E-193</c:v>
                </c:pt>
                <c:pt idx="1739" formatCode="0.00E+00">
                  <c:v>-1.70951E-192</c:v>
                </c:pt>
                <c:pt idx="1740" formatCode="0.00E+00">
                  <c:v>-2.5956099999999998E-192</c:v>
                </c:pt>
                <c:pt idx="1741" formatCode="0.00E+00">
                  <c:v>-3.0128499999999998E-192</c:v>
                </c:pt>
                <c:pt idx="1742" formatCode="0.00E+00">
                  <c:v>-2.58857E-192</c:v>
                </c:pt>
                <c:pt idx="1743" formatCode="0.00E+00">
                  <c:v>-1.1335899999999999E-192</c:v>
                </c:pt>
                <c:pt idx="1744" formatCode="0.00E+00">
                  <c:v>1.22901E-192</c:v>
                </c:pt>
                <c:pt idx="1745" formatCode="0.00E+00">
                  <c:v>3.8562899999999998E-192</c:v>
                </c:pt>
                <c:pt idx="1746" formatCode="0.00E+00">
                  <c:v>5.4007299999999999E-192</c:v>
                </c:pt>
                <c:pt idx="1747" formatCode="0.00E+00">
                  <c:v>4.1542900000000001E-192</c:v>
                </c:pt>
                <c:pt idx="1748" formatCode="0.00E+00">
                  <c:v>-1.1491199999999999E-192</c:v>
                </c:pt>
                <c:pt idx="1749" formatCode="0.00E+00">
                  <c:v>-1.0658E-191</c:v>
                </c:pt>
                <c:pt idx="1750" formatCode="0.00E+00">
                  <c:v>-2.2927900000000001E-191</c:v>
                </c:pt>
                <c:pt idx="1751" formatCode="0.00E+00">
                  <c:v>-3.4566500000000002E-191</c:v>
                </c:pt>
                <c:pt idx="1752" formatCode="0.00E+00">
                  <c:v>-4.0463500000000002E-191</c:v>
                </c:pt>
                <c:pt idx="1753" formatCode="0.00E+00">
                  <c:v>-3.5101199999999999E-191</c:v>
                </c:pt>
                <c:pt idx="1754" formatCode="0.00E+00">
                  <c:v>-1.4840499999999999E-191</c:v>
                </c:pt>
                <c:pt idx="1755" formatCode="0.00E+00">
                  <c:v>1.9359200000000001E-191</c:v>
                </c:pt>
                <c:pt idx="1756" formatCode="0.00E+00">
                  <c:v>5.9271499999999995E-191</c:v>
                </c:pt>
                <c:pt idx="1757" formatCode="0.00E+00">
                  <c:v>8.8683300000000003E-191</c:v>
                </c:pt>
                <c:pt idx="1758" formatCode="0.00E+00">
                  <c:v>8.8020599999999996E-191</c:v>
                </c:pt>
                <c:pt idx="1759" formatCode="0.00E+00">
                  <c:v>4.2474599999999997E-191</c:v>
                </c:pt>
                <c:pt idx="1760" formatCode="0.00E+00">
                  <c:v>-5.1683500000000001E-191</c:v>
                </c:pt>
                <c:pt idx="1761" formatCode="0.00E+00">
                  <c:v>-1.8113199999999999E-190</c:v>
                </c:pt>
                <c:pt idx="1762" formatCode="0.00E+00">
                  <c:v>-3.0849800000000002E-190</c:v>
                </c:pt>
                <c:pt idx="1763" formatCode="0.00E+00">
                  <c:v>-3.73139E-190</c:v>
                </c:pt>
                <c:pt idx="1764" formatCode="0.00E+00">
                  <c:v>-3.05133E-190</c:v>
                </c:pt>
                <c:pt idx="1765" formatCode="0.00E+00">
                  <c:v>-5.0542000000000001E-191</c:v>
                </c:pt>
                <c:pt idx="1766" formatCode="0.00E+00">
                  <c:v>3.9112999999999998E-190</c:v>
                </c:pt>
                <c:pt idx="1767" formatCode="0.00E+00">
                  <c:v>9.2579899999999997E-190</c:v>
                </c:pt>
                <c:pt idx="1768" formatCode="0.00E+00">
                  <c:v>1.3532899999999999E-189</c:v>
                </c:pt>
                <c:pt idx="1769" formatCode="0.00E+00">
                  <c:v>1.42782E-189</c:v>
                </c:pt>
                <c:pt idx="1770" formatCode="0.00E+00">
                  <c:v>9.692610000000001E-190</c:v>
                </c:pt>
                <c:pt idx="1771" formatCode="0.00E+00">
                  <c:v>-6.0734200000000003E-191</c:v>
                </c:pt>
                <c:pt idx="1772" formatCode="0.00E+00">
                  <c:v>-1.52006E-189</c:v>
                </c:pt>
                <c:pt idx="1773" formatCode="0.00E+00">
                  <c:v>-3.0065499999999998E-189</c:v>
                </c:pt>
                <c:pt idx="1774" formatCode="0.00E+00">
                  <c:v>-3.8290099999999999E-189</c:v>
                </c:pt>
                <c:pt idx="1775" formatCode="0.00E+00">
                  <c:v>-3.1896200000000001E-189</c:v>
                </c:pt>
                <c:pt idx="1776" formatCode="0.00E+00">
                  <c:v>-4.8001300000000001E-190</c:v>
                </c:pt>
                <c:pt idx="1777" formatCode="0.00E+00">
                  <c:v>4.3968799999999998E-189</c:v>
                </c:pt>
                <c:pt idx="1778" formatCode="0.00E+00">
                  <c:v>1.0519400000000001E-188</c:v>
                </c:pt>
                <c:pt idx="1779" formatCode="0.00E+00">
                  <c:v>1.5410399999999999E-188</c:v>
                </c:pt>
                <c:pt idx="1780" formatCode="0.00E+00">
                  <c:v>1.5385500000000001E-188</c:v>
                </c:pt>
                <c:pt idx="1781" formatCode="0.00E+00">
                  <c:v>7.187E-189</c:v>
                </c:pt>
                <c:pt idx="1782" formatCode="0.00E+00">
                  <c:v>-1.03256E-188</c:v>
                </c:pt>
                <c:pt idx="1783" formatCode="0.00E+00">
                  <c:v>-3.5261000000000002E-188</c:v>
                </c:pt>
                <c:pt idx="1784" formatCode="0.00E+00">
                  <c:v>-6.1562099999999999E-188</c:v>
                </c:pt>
                <c:pt idx="1785" formatCode="0.00E+00">
                  <c:v>-7.8395200000000002E-188</c:v>
                </c:pt>
                <c:pt idx="1786" formatCode="0.00E+00">
                  <c:v>-7.2773400000000004E-188</c:v>
                </c:pt>
                <c:pt idx="1787" formatCode="0.00E+00">
                  <c:v>-3.4336400000000002E-188</c:v>
                </c:pt>
                <c:pt idx="1788" formatCode="0.00E+00">
                  <c:v>3.94354E-188</c:v>
                </c:pt>
                <c:pt idx="1789" formatCode="0.00E+00">
                  <c:v>1.3592199999999999E-187</c:v>
                </c:pt>
                <c:pt idx="1790" formatCode="0.00E+00">
                  <c:v>2.2148299999999999E-187</c:v>
                </c:pt>
                <c:pt idx="1791" formatCode="0.00E+00">
                  <c:v>2.4579300000000002E-187</c:v>
                </c:pt>
                <c:pt idx="1792" formatCode="0.00E+00">
                  <c:v>1.56652E-187</c:v>
                </c:pt>
                <c:pt idx="1793" formatCode="0.00E+00">
                  <c:v>-7.8479900000000004E-188</c:v>
                </c:pt>
                <c:pt idx="1794" formatCode="0.00E+00">
                  <c:v>-4.4403499999999999E-187</c:v>
                </c:pt>
                <c:pt idx="1795" formatCode="0.00E+00">
                  <c:v>-8.5257900000000003E-187</c:v>
                </c:pt>
                <c:pt idx="1796" formatCode="0.00E+00">
                  <c:v>-1.1519500000000001E-186</c:v>
                </c:pt>
                <c:pt idx="1797" formatCode="0.00E+00">
                  <c:v>-1.17044E-186</c:v>
                </c:pt>
                <c:pt idx="1798" formatCode="0.00E+00">
                  <c:v>-7.70876E-187</c:v>
                </c:pt>
                <c:pt idx="1799" formatCode="0.00E+00">
                  <c:v>9.3880000000000001E-188</c:v>
                </c:pt>
                <c:pt idx="1800" formatCode="0.00E+00">
                  <c:v>1.2884300000000001E-186</c:v>
                </c:pt>
                <c:pt idx="1801" formatCode="0.00E+00">
                  <c:v>2.4010299999999998E-186</c:v>
                </c:pt>
                <c:pt idx="1802" formatCode="0.00E+00">
                  <c:v>2.8138799999999998E-186</c:v>
                </c:pt>
                <c:pt idx="1803" formatCode="0.00E+00">
                  <c:v>1.9651600000000002E-186</c:v>
                </c:pt>
                <c:pt idx="1804" formatCode="0.00E+00">
                  <c:v>-4.2200699999999998E-187</c:v>
                </c:pt>
                <c:pt idx="1805" formatCode="0.00E+00">
                  <c:v>-4.1982000000000002E-186</c:v>
                </c:pt>
                <c:pt idx="1806" formatCode="0.00E+00">
                  <c:v>-8.5186799999999996E-186</c:v>
                </c:pt>
                <c:pt idx="1807" formatCode="0.00E+00">
                  <c:v>-1.1561300000000001E-185</c:v>
                </c:pt>
                <c:pt idx="1808" formatCode="0.00E+00">
                  <c:v>-1.0805099999999999E-185</c:v>
                </c:pt>
                <c:pt idx="1809" formatCode="0.00E+00">
                  <c:v>-3.9927099999999996E-186</c:v>
                </c:pt>
                <c:pt idx="1810" formatCode="0.00E+00">
                  <c:v>9.6758800000000003E-186</c:v>
                </c:pt>
                <c:pt idx="1811" formatCode="0.00E+00">
                  <c:v>2.8370799999999999E-185</c:v>
                </c:pt>
                <c:pt idx="1812" formatCode="0.00E+00">
                  <c:v>4.7134599999999999E-185</c:v>
                </c:pt>
                <c:pt idx="1813" formatCode="0.00E+00">
                  <c:v>5.9535699999999999E-185</c:v>
                </c:pt>
                <c:pt idx="1814" formatCode="0.00E+00">
                  <c:v>6.0756500000000001E-185</c:v>
                </c:pt>
                <c:pt idx="1815" formatCode="0.00E+00">
                  <c:v>4.8877599999999998E-185</c:v>
                </c:pt>
                <c:pt idx="1816" formatCode="0.00E+00">
                  <c:v>2.4653799999999999E-185</c:v>
                </c:pt>
                <c:pt idx="1817" formatCode="0.00E+00">
                  <c:v>-5.5876800000000002E-186</c:v>
                </c:pt>
                <c:pt idx="1818" formatCode="0.00E+00">
                  <c:v>-2.4304400000000001E-185</c:v>
                </c:pt>
                <c:pt idx="1819" formatCode="0.00E+00">
                  <c:v>-4.2568000000000001E-186</c:v>
                </c:pt>
                <c:pt idx="1820" formatCode="0.00E+00">
                  <c:v>7.9236899999999998E-185</c:v>
                </c:pt>
                <c:pt idx="1821" formatCode="0.00E+00">
                  <c:v>2.3629999999999999E-184</c:v>
                </c:pt>
                <c:pt idx="1822" formatCode="0.00E+00">
                  <c:v>4.5238500000000003E-184</c:v>
                </c:pt>
                <c:pt idx="1823" formatCode="0.00E+00">
                  <c:v>6.6874199999999998E-184</c:v>
                </c:pt>
                <c:pt idx="1824" formatCode="0.00E+00">
                  <c:v>7.7324100000000005E-184</c:v>
                </c:pt>
                <c:pt idx="1825" formatCode="0.00E+00">
                  <c:v>6.39208E-184</c:v>
                </c:pt>
                <c:pt idx="1826" formatCode="0.00E+00">
                  <c:v>1.91037E-184</c:v>
                </c:pt>
                <c:pt idx="1827" formatCode="0.00E+00">
                  <c:v>-5.5385499999999999E-184</c:v>
                </c:pt>
                <c:pt idx="1828" formatCode="0.00E+00">
                  <c:v>-1.4576900000000001E-183</c:v>
                </c:pt>
                <c:pt idx="1829" formatCode="0.00E+00">
                  <c:v>-2.2403600000000001E-183</c:v>
                </c:pt>
                <c:pt idx="1830" formatCode="0.00E+00">
                  <c:v>-2.55094E-183</c:v>
                </c:pt>
                <c:pt idx="1831" formatCode="0.00E+00">
                  <c:v>-2.1414299999999998E-183</c:v>
                </c:pt>
                <c:pt idx="1832" formatCode="0.00E+00">
                  <c:v>-9.6201999999999991E-184</c:v>
                </c:pt>
                <c:pt idx="1833" formatCode="0.00E+00">
                  <c:v>8.3111399999999996E-184</c:v>
                </c:pt>
                <c:pt idx="1834" formatCode="0.00E+00">
                  <c:v>2.7165400000000002E-183</c:v>
                </c:pt>
                <c:pt idx="1835" formatCode="0.00E+00">
                  <c:v>3.5954500000000002E-183</c:v>
                </c:pt>
                <c:pt idx="1836" formatCode="0.00E+00">
                  <c:v>2.0155299999999998E-183</c:v>
                </c:pt>
                <c:pt idx="1837" formatCode="0.00E+00">
                  <c:v>-3.0534500000000001E-183</c:v>
                </c:pt>
                <c:pt idx="1838" formatCode="0.00E+00">
                  <c:v>-1.1452999999999999E-182</c:v>
                </c:pt>
                <c:pt idx="1839" formatCode="0.00E+00">
                  <c:v>-2.1702699999999999E-182</c:v>
                </c:pt>
                <c:pt idx="1840" formatCode="0.00E+00">
                  <c:v>-3.1094799999999997E-182</c:v>
                </c:pt>
                <c:pt idx="1841" formatCode="0.00E+00">
                  <c:v>-3.5376499999999999E-182</c:v>
                </c:pt>
                <c:pt idx="1842" formatCode="0.00E+00">
                  <c:v>-2.9512299999999999E-182</c:v>
                </c:pt>
                <c:pt idx="1843" formatCode="0.00E+00">
                  <c:v>-1.07339E-182</c:v>
                </c:pt>
                <c:pt idx="1844" formatCode="0.00E+00">
                  <c:v>1.88219E-182</c:v>
                </c:pt>
                <c:pt idx="1845" formatCode="0.00E+00">
                  <c:v>5.1620800000000002E-182</c:v>
                </c:pt>
                <c:pt idx="1846" formatCode="0.00E+00">
                  <c:v>7.44276E-182</c:v>
                </c:pt>
                <c:pt idx="1847" formatCode="0.00E+00">
                  <c:v>6.9193200000000006E-182</c:v>
                </c:pt>
                <c:pt idx="1848" formatCode="0.00E+00">
                  <c:v>1.8412899999999999E-182</c:v>
                </c:pt>
                <c:pt idx="1849" formatCode="0.00E+00">
                  <c:v>-8.5033799999999996E-182</c:v>
                </c:pt>
                <c:pt idx="1850" formatCode="0.00E+00">
                  <c:v>-2.2578999999999999E-181</c:v>
                </c:pt>
                <c:pt idx="1851" formatCode="0.00E+00">
                  <c:v>-3.58944E-181</c:v>
                </c:pt>
                <c:pt idx="1852" formatCode="0.00E+00">
                  <c:v>-4.20296E-181</c:v>
                </c:pt>
                <c:pt idx="1853" formatCode="0.00E+00">
                  <c:v>-3.5050399999999998E-181</c:v>
                </c:pt>
                <c:pt idx="1854" formatCode="0.00E+00">
                  <c:v>-1.1634499999999999E-181</c:v>
                </c:pt>
                <c:pt idx="1855" formatCode="0.00E+00">
                  <c:v>2.6865499999999998E-181</c:v>
                </c:pt>
                <c:pt idx="1856" formatCode="0.00E+00">
                  <c:v>7.1465199999999999E-181</c:v>
                </c:pt>
                <c:pt idx="1857" formatCode="0.00E+00">
                  <c:v>1.0337000000000001E-180</c:v>
                </c:pt>
                <c:pt idx="1858" formatCode="0.00E+00">
                  <c:v>9.5936399999999996E-181</c:v>
                </c:pt>
                <c:pt idx="1859" formatCode="0.00E+00">
                  <c:v>2.3366700000000001E-181</c:v>
                </c:pt>
                <c:pt idx="1860" formatCode="0.00E+00">
                  <c:v>-1.2371200000000001E-180</c:v>
                </c:pt>
                <c:pt idx="1861" formatCode="0.00E+00">
                  <c:v>-3.2424799999999999E-180</c:v>
                </c:pt>
                <c:pt idx="1862" formatCode="0.00E+00">
                  <c:v>-5.2355100000000001E-180</c:v>
                </c:pt>
                <c:pt idx="1863" formatCode="0.00E+00">
                  <c:v>-6.3962599999999996E-180</c:v>
                </c:pt>
                <c:pt idx="1864" formatCode="0.00E+00">
                  <c:v>-5.8744700000000003E-180</c:v>
                </c:pt>
                <c:pt idx="1865" formatCode="0.00E+00">
                  <c:v>-3.2688E-180</c:v>
                </c:pt>
                <c:pt idx="1866" formatCode="0.00E+00">
                  <c:v>1.06664E-180</c:v>
                </c:pt>
                <c:pt idx="1867" formatCode="0.00E+00">
                  <c:v>6.1355699999999997E-180</c:v>
                </c:pt>
                <c:pt idx="1868" formatCode="0.00E+00">
                  <c:v>1.0259E-179</c:v>
                </c:pt>
                <c:pt idx="1869" formatCode="0.00E+00">
                  <c:v>1.0950799999999999E-179</c:v>
                </c:pt>
                <c:pt idx="1870" formatCode="0.00E+00">
                  <c:v>5.77319E-180</c:v>
                </c:pt>
                <c:pt idx="1871" formatCode="0.00E+00">
                  <c:v>-6.2061299999999996E-180</c:v>
                </c:pt>
                <c:pt idx="1872" formatCode="0.00E+00">
                  <c:v>-2.3452700000000001E-179</c:v>
                </c:pt>
                <c:pt idx="1873" formatCode="0.00E+00">
                  <c:v>-4.1110900000000002E-179</c:v>
                </c:pt>
                <c:pt idx="1874" formatCode="0.00E+00">
                  <c:v>-5.1623899999999999E-179</c:v>
                </c:pt>
                <c:pt idx="1875" formatCode="0.00E+00">
                  <c:v>-4.8282500000000003E-179</c:v>
                </c:pt>
                <c:pt idx="1876" formatCode="0.00E+00">
                  <c:v>-2.7242799999999999E-179</c:v>
                </c:pt>
                <c:pt idx="1877" formatCode="0.00E+00">
                  <c:v>1.2609600000000001E-179</c:v>
                </c:pt>
                <c:pt idx="1878" formatCode="0.00E+00">
                  <c:v>6.4050299999999997E-179</c:v>
                </c:pt>
                <c:pt idx="1879" formatCode="0.00E+00">
                  <c:v>1.04851E-178</c:v>
                </c:pt>
                <c:pt idx="1880" formatCode="0.00E+00">
                  <c:v>1.0610499999999999E-178</c:v>
                </c:pt>
                <c:pt idx="1881" formatCode="0.00E+00">
                  <c:v>4.82688E-179</c:v>
                </c:pt>
                <c:pt idx="1882" formatCode="0.00E+00">
                  <c:v>-7.3761900000000005E-179</c:v>
                </c:pt>
                <c:pt idx="1883" formatCode="0.00E+00">
                  <c:v>-2.4822799999999999E-178</c:v>
                </c:pt>
                <c:pt idx="1884" formatCode="0.00E+00">
                  <c:v>-4.3031900000000002E-178</c:v>
                </c:pt>
                <c:pt idx="1885" formatCode="0.00E+00">
                  <c:v>-5.2488999999999999E-178</c:v>
                </c:pt>
                <c:pt idx="1886" formatCode="0.00E+00">
                  <c:v>-4.1080199999999999E-178</c:v>
                </c:pt>
                <c:pt idx="1887" formatCode="0.00E+00">
                  <c:v>-1.6166399999999999E-179</c:v>
                </c:pt>
                <c:pt idx="1888" formatCode="0.00E+00">
                  <c:v>6.3054700000000004E-178</c:v>
                </c:pt>
                <c:pt idx="1889" formatCode="0.00E+00">
                  <c:v>1.4120000000000001E-177</c:v>
                </c:pt>
                <c:pt idx="1890" formatCode="0.00E+00">
                  <c:v>2.1037E-177</c:v>
                </c:pt>
                <c:pt idx="1891" formatCode="0.00E+00">
                  <c:v>2.3209400000000001E-177</c:v>
                </c:pt>
                <c:pt idx="1892" formatCode="0.00E+00">
                  <c:v>1.6117999999999999E-177</c:v>
                </c:pt>
                <c:pt idx="1893" formatCode="0.00E+00">
                  <c:v>-2.6887799999999998E-178</c:v>
                </c:pt>
                <c:pt idx="1894" formatCode="0.00E+00">
                  <c:v>-3.1328799999999998E-177</c:v>
                </c:pt>
                <c:pt idx="1895" formatCode="0.00E+00">
                  <c:v>-6.2990699999999997E-177</c:v>
                </c:pt>
                <c:pt idx="1896" formatCode="0.00E+00">
                  <c:v>-8.5912800000000006E-177</c:v>
                </c:pt>
                <c:pt idx="1897" formatCode="0.00E+00">
                  <c:v>-8.4632900000000008E-177</c:v>
                </c:pt>
                <c:pt idx="1898" formatCode="0.00E+00">
                  <c:v>-4.5203700000000003E-177</c:v>
                </c:pt>
                <c:pt idx="1899" formatCode="0.00E+00">
                  <c:v>3.61708E-177</c:v>
                </c:pt>
                <c:pt idx="1900" formatCode="0.00E+00">
                  <c:v>1.45786E-176</c:v>
                </c:pt>
                <c:pt idx="1901" formatCode="0.00E+00">
                  <c:v>2.5407000000000001E-176</c:v>
                </c:pt>
                <c:pt idx="1902" formatCode="0.00E+00">
                  <c:v>3.2760700000000001E-176</c:v>
                </c:pt>
                <c:pt idx="1903" formatCode="0.00E+00">
                  <c:v>3.3139600000000002E-176</c:v>
                </c:pt>
                <c:pt idx="1904" formatCode="0.00E+00">
                  <c:v>2.1999199999999999E-176</c:v>
                </c:pt>
                <c:pt idx="1905" formatCode="0.00E+00">
                  <c:v>-3.1987700000000001E-177</c:v>
                </c:pt>
                <c:pt idx="1906" formatCode="0.00E+00">
                  <c:v>-3.4841999999999997E-176</c:v>
                </c:pt>
                <c:pt idx="1907" formatCode="0.00E+00">
                  <c:v>-5.0633800000000003E-176</c:v>
                </c:pt>
                <c:pt idx="1908" formatCode="0.00E+00">
                  <c:v>-2.1631100000000001E-176</c:v>
                </c:pt>
                <c:pt idx="1909" formatCode="0.00E+00">
                  <c:v>6.9659200000000002E-176</c:v>
                </c:pt>
                <c:pt idx="1910" formatCode="0.00E+00">
                  <c:v>2.17521E-175</c:v>
                </c:pt>
                <c:pt idx="1911" formatCode="0.00E+00">
                  <c:v>3.9837299999999997E-175</c:v>
                </c:pt>
                <c:pt idx="1912" formatCode="0.00E+00">
                  <c:v>5.7207099999999999E-175</c:v>
                </c:pt>
                <c:pt idx="1913" formatCode="0.00E+00">
                  <c:v>6.6181600000000003E-175</c:v>
                </c:pt>
                <c:pt idx="1914" formatCode="0.00E+00">
                  <c:v>5.4890000000000002E-175</c:v>
                </c:pt>
                <c:pt idx="1915" formatCode="0.00E+00">
                  <c:v>1.24202E-175</c:v>
                </c:pt>
                <c:pt idx="1916" formatCode="0.00E+00">
                  <c:v>-6.2039699999999995E-175</c:v>
                </c:pt>
                <c:pt idx="1917" formatCode="0.00E+00">
                  <c:v>-1.52617E-174</c:v>
                </c:pt>
                <c:pt idx="1918" formatCode="0.00E+00">
                  <c:v>-2.2844700000000001E-174</c:v>
                </c:pt>
                <c:pt idx="1919" formatCode="0.00E+00">
                  <c:v>-2.5159300000000002E-174</c:v>
                </c:pt>
                <c:pt idx="1920" formatCode="0.00E+00">
                  <c:v>-1.8739500000000001E-174</c:v>
                </c:pt>
                <c:pt idx="1921" formatCode="0.00E+00">
                  <c:v>-2.1105E-175</c:v>
                </c:pt>
                <c:pt idx="1922" formatCode="0.00E+00">
                  <c:v>2.2384699999999999E-174</c:v>
                </c:pt>
                <c:pt idx="1923" formatCode="0.00E+00">
                  <c:v>4.7526600000000003E-174</c:v>
                </c:pt>
                <c:pt idx="1924" formatCode="0.00E+00">
                  <c:v>6.0776700000000001E-174</c:v>
                </c:pt>
                <c:pt idx="1925" formatCode="0.00E+00">
                  <c:v>4.6647899999999997E-174</c:v>
                </c:pt>
                <c:pt idx="1926" formatCode="0.00E+00">
                  <c:v>-5.8017399999999999E-175</c:v>
                </c:pt>
                <c:pt idx="1927" formatCode="0.00E+00">
                  <c:v>-9.5201700000000004E-174</c:v>
                </c:pt>
                <c:pt idx="1928" formatCode="0.00E+00">
                  <c:v>-2.0412900000000001E-173</c:v>
                </c:pt>
                <c:pt idx="1929" formatCode="0.00E+00">
                  <c:v>-2.95505E-173</c:v>
                </c:pt>
                <c:pt idx="1930" formatCode="0.00E+00">
                  <c:v>-3.14301E-173</c:v>
                </c:pt>
                <c:pt idx="1931" formatCode="0.00E+00">
                  <c:v>-2.06941E-173</c:v>
                </c:pt>
                <c:pt idx="1932" formatCode="0.00E+00">
                  <c:v>5.14956E-174</c:v>
                </c:pt>
                <c:pt idx="1933" formatCode="0.00E+00">
                  <c:v>4.3574200000000003E-173</c:v>
                </c:pt>
                <c:pt idx="1934" formatCode="0.00E+00">
                  <c:v>8.4361499999999997E-173</c:v>
                </c:pt>
                <c:pt idx="1935" formatCode="0.00E+00">
                  <c:v>1.08142E-172</c:v>
                </c:pt>
                <c:pt idx="1936" formatCode="0.00E+00">
                  <c:v>9.0032400000000002E-173</c:v>
                </c:pt>
                <c:pt idx="1937" formatCode="0.00E+00">
                  <c:v>7.8379499999999999E-174</c:v>
                </c:pt>
                <c:pt idx="1938" formatCode="0.00E+00">
                  <c:v>-1.4424700000000001E-172</c:v>
                </c:pt>
                <c:pt idx="1939" formatCode="0.00E+00">
                  <c:v>-3.4062700000000001E-172</c:v>
                </c:pt>
                <c:pt idx="1940" formatCode="0.00E+00">
                  <c:v>-5.2677899999999998E-172</c:v>
                </c:pt>
                <c:pt idx="1941" formatCode="0.00E+00">
                  <c:v>-6.3870099999999998E-172</c:v>
                </c:pt>
                <c:pt idx="1942" formatCode="0.00E+00">
                  <c:v>-6.1294700000000003E-172</c:v>
                </c:pt>
                <c:pt idx="1943" formatCode="0.00E+00">
                  <c:v>-3.9803300000000003E-172</c:v>
                </c:pt>
                <c:pt idx="1944" formatCode="0.00E+00">
                  <c:v>-4.391E-175</c:v>
                </c:pt>
                <c:pt idx="1945" formatCode="0.00E+00">
                  <c:v>4.6078399999999999E-172</c:v>
                </c:pt>
                <c:pt idx="1946" formatCode="0.00E+00">
                  <c:v>7.6368499999999997E-172</c:v>
                </c:pt>
                <c:pt idx="1947" formatCode="0.00E+00">
                  <c:v>6.7384100000000006E-172</c:v>
                </c:pt>
                <c:pt idx="1948" formatCode="0.00E+00">
                  <c:v>1.38904E-173</c:v>
                </c:pt>
                <c:pt idx="1949" formatCode="0.00E+00">
                  <c:v>-1.3149900000000001E-171</c:v>
                </c:pt>
                <c:pt idx="1950" formatCode="0.00E+00">
                  <c:v>-3.15914E-171</c:v>
                </c:pt>
                <c:pt idx="1951" formatCode="0.00E+00">
                  <c:v>-4.75642E-171</c:v>
                </c:pt>
                <c:pt idx="1952" formatCode="0.00E+00">
                  <c:v>-4.70261E-171</c:v>
                </c:pt>
                <c:pt idx="1953" formatCode="0.00E+00">
                  <c:v>-1.57204E-171</c:v>
                </c:pt>
                <c:pt idx="1954" formatCode="0.00E+00">
                  <c:v>5.2873900000000002E-171</c:v>
                </c:pt>
                <c:pt idx="1955" formatCode="0.00E+00">
                  <c:v>1.5315999999999999E-170</c:v>
                </c:pt>
                <c:pt idx="1956" formatCode="0.00E+00">
                  <c:v>2.6541000000000002E-170</c:v>
                </c:pt>
                <c:pt idx="1957" formatCode="0.00E+00">
                  <c:v>3.5341800000000003E-170</c:v>
                </c:pt>
                <c:pt idx="1958" formatCode="0.00E+00">
                  <c:v>3.6654199999999998E-170</c:v>
                </c:pt>
                <c:pt idx="1959" formatCode="0.00E+00">
                  <c:v>2.5498699999999999E-170</c:v>
                </c:pt>
                <c:pt idx="1960" formatCode="0.00E+00">
                  <c:v>-2.61416E-172</c:v>
                </c:pt>
                <c:pt idx="1961" formatCode="0.00E+00">
                  <c:v>-3.69826E-170</c:v>
                </c:pt>
                <c:pt idx="1962" formatCode="0.00E+00">
                  <c:v>-7.2986199999999997E-170</c:v>
                </c:pt>
                <c:pt idx="1963" formatCode="0.00E+00">
                  <c:v>-8.9013899999999994E-170</c:v>
                </c:pt>
                <c:pt idx="1964" formatCode="0.00E+00">
                  <c:v>-6.32446E-170</c:v>
                </c:pt>
                <c:pt idx="1965" formatCode="0.00E+00">
                  <c:v>2.0968300000000002E-170</c:v>
                </c:pt>
                <c:pt idx="1966" formatCode="0.00E+00">
                  <c:v>1.6485800000000001E-169</c:v>
                </c:pt>
                <c:pt idx="1967" formatCode="0.00E+00">
                  <c:v>3.3863899999999999E-169</c:v>
                </c:pt>
                <c:pt idx="1968" formatCode="0.00E+00">
                  <c:v>4.7087500000000002E-169</c:v>
                </c:pt>
                <c:pt idx="1969" formatCode="0.00E+00">
                  <c:v>4.6528800000000001E-169</c:v>
                </c:pt>
                <c:pt idx="1970" formatCode="0.00E+00">
                  <c:v>2.40946E-169</c:v>
                </c:pt>
                <c:pt idx="1971" formatCode="0.00E+00">
                  <c:v>-2.2878800000000001E-169</c:v>
                </c:pt>
                <c:pt idx="1972" formatCode="0.00E+00">
                  <c:v>-8.8405600000000004E-169</c:v>
                </c:pt>
                <c:pt idx="1973" formatCode="0.00E+00">
                  <c:v>-1.5652399999999999E-168</c:v>
                </c:pt>
                <c:pt idx="1974" formatCode="0.00E+00">
                  <c:v>-2.04138E-168</c:v>
                </c:pt>
                <c:pt idx="1975" formatCode="0.00E+00">
                  <c:v>-2.0536400000000001E-168</c:v>
                </c:pt>
                <c:pt idx="1976" formatCode="0.00E+00">
                  <c:v>-1.36592E-168</c:v>
                </c:pt>
                <c:pt idx="1977" formatCode="0.00E+00">
                  <c:v>9.6636100000000007E-170</c:v>
                </c:pt>
                <c:pt idx="1978" formatCode="0.00E+00">
                  <c:v>2.01979E-168</c:v>
                </c:pt>
                <c:pt idx="1979" formatCode="0.00E+00">
                  <c:v>3.5433699999999999E-168</c:v>
                </c:pt>
                <c:pt idx="1980" formatCode="0.00E+00">
                  <c:v>3.3718500000000002E-168</c:v>
                </c:pt>
                <c:pt idx="1981" formatCode="0.00E+00">
                  <c:v>2.3166E-169</c:v>
                </c:pt>
                <c:pt idx="1982" formatCode="0.00E+00">
                  <c:v>-6.4766700000000001E-168</c:v>
                </c:pt>
                <c:pt idx="1983" formatCode="0.00E+00">
                  <c:v>-1.6107999999999999E-167</c:v>
                </c:pt>
                <c:pt idx="1984" formatCode="0.00E+00">
                  <c:v>-2.6258599999999999E-167</c:v>
                </c:pt>
                <c:pt idx="1985" formatCode="0.00E+00">
                  <c:v>-3.2439399999999999E-167</c:v>
                </c:pt>
                <c:pt idx="1986" formatCode="0.00E+00">
                  <c:v>-2.9117100000000001E-167</c:v>
                </c:pt>
                <c:pt idx="1987" formatCode="0.00E+00">
                  <c:v>-1.23737E-167</c:v>
                </c:pt>
                <c:pt idx="1988" formatCode="0.00E+00">
                  <c:v>1.7795900000000001E-167</c:v>
                </c:pt>
                <c:pt idx="1989" formatCode="0.00E+00">
                  <c:v>5.6050099999999997E-167</c:v>
                </c:pt>
                <c:pt idx="1990" formatCode="0.00E+00">
                  <c:v>8.9889999999999995E-167</c:v>
                </c:pt>
                <c:pt idx="1991" formatCode="0.00E+00">
                  <c:v>1.0026900000000001E-166</c:v>
                </c:pt>
                <c:pt idx="1992" formatCode="0.00E+00">
                  <c:v>6.7610000000000001E-167</c:v>
                </c:pt>
                <c:pt idx="1993" formatCode="0.00E+00">
                  <c:v>-1.9718800000000002E-167</c:v>
                </c:pt>
                <c:pt idx="1994" formatCode="0.00E+00">
                  <c:v>-1.55996E-166</c:v>
                </c:pt>
                <c:pt idx="1995" formatCode="0.00E+00">
                  <c:v>-3.0824199999999999E-166</c:v>
                </c:pt>
                <c:pt idx="1996" formatCode="0.00E+00">
                  <c:v>-4.17278E-166</c:v>
                </c:pt>
                <c:pt idx="1997" formatCode="0.00E+00">
                  <c:v>-4.1818800000000002E-166</c:v>
                </c:pt>
                <c:pt idx="1998" formatCode="0.00E+00">
                  <c:v>-2.6448699999999999E-166</c:v>
                </c:pt>
                <c:pt idx="1999" formatCode="0.00E+00">
                  <c:v>5.4968300000000002E-167</c:v>
                </c:pt>
                <c:pt idx="2000" formatCode="0.00E+00">
                  <c:v>4.8951800000000002E-166</c:v>
                </c:pt>
                <c:pt idx="2001" formatCode="0.00E+00">
                  <c:v>8.9380399999999999E-166</c:v>
                </c:pt>
                <c:pt idx="2002" formatCode="0.00E+00">
                  <c:v>1.0418900000000001E-165</c:v>
                </c:pt>
                <c:pt idx="2003" formatCode="0.00E+00">
                  <c:v>7.0193000000000003E-166</c:v>
                </c:pt>
                <c:pt idx="2004" formatCode="0.00E+00">
                  <c:v>-2.77013E-166</c:v>
                </c:pt>
                <c:pt idx="2005" formatCode="0.00E+00">
                  <c:v>-1.8582E-165</c:v>
                </c:pt>
                <c:pt idx="2006" formatCode="0.00E+00">
                  <c:v>-3.6887699999999999E-165</c:v>
                </c:pt>
                <c:pt idx="2007" formatCode="0.00E+00">
                  <c:v>-5.0529100000000005E-165</c:v>
                </c:pt>
                <c:pt idx="2008" formatCode="0.00E+00">
                  <c:v>-4.9710300000000004E-165</c:v>
                </c:pt>
                <c:pt idx="2009" formatCode="0.00E+00">
                  <c:v>-2.4709099999999999E-165</c:v>
                </c:pt>
                <c:pt idx="2010" formatCode="0.00E+00">
                  <c:v>2.8902599999999998E-165</c:v>
                </c:pt>
                <c:pt idx="2011" formatCode="0.00E+00">
                  <c:v>1.04001E-164</c:v>
                </c:pt>
                <c:pt idx="2012" formatCode="0.00E+00">
                  <c:v>1.7766800000000002E-164</c:v>
                </c:pt>
                <c:pt idx="2013" formatCode="0.00E+00">
                  <c:v>2.11505E-164</c:v>
                </c:pt>
                <c:pt idx="2014" formatCode="0.00E+00">
                  <c:v>1.5980099999999999E-164</c:v>
                </c:pt>
                <c:pt idx="2015" formatCode="0.00E+00">
                  <c:v>-1.2292699999999999E-165</c:v>
                </c:pt>
                <c:pt idx="2016" formatCode="0.00E+00">
                  <c:v>-3.0344700000000001E-164</c:v>
                </c:pt>
                <c:pt idx="2017" formatCode="0.00E+00">
                  <c:v>-6.5294100000000001E-164</c:v>
                </c:pt>
                <c:pt idx="2018" formatCode="0.00E+00">
                  <c:v>-9.3315400000000007E-164</c:v>
                </c:pt>
                <c:pt idx="2019" formatCode="0.00E+00">
                  <c:v>-9.7459199999999999E-164</c:v>
                </c:pt>
                <c:pt idx="2020" formatCode="0.00E+00">
                  <c:v>-6.3034699999999998E-164</c:v>
                </c:pt>
                <c:pt idx="2021" formatCode="0.00E+00">
                  <c:v>1.4698899999999999E-164</c:v>
                </c:pt>
                <c:pt idx="2022" formatCode="0.00E+00">
                  <c:v>1.25194E-163</c:v>
                </c:pt>
                <c:pt idx="2023" formatCode="0.00E+00">
                  <c:v>2.37694E-163</c:v>
                </c:pt>
                <c:pt idx="2024" formatCode="0.00E+00">
                  <c:v>2.9967200000000001E-163</c:v>
                </c:pt>
                <c:pt idx="2025" formatCode="0.00E+00">
                  <c:v>2.52254E-163</c:v>
                </c:pt>
                <c:pt idx="2026" formatCode="0.00E+00">
                  <c:v>5.81275E-164</c:v>
                </c:pt>
                <c:pt idx="2027" formatCode="0.00E+00">
                  <c:v>-2.7814900000000003E-163</c:v>
                </c:pt>
                <c:pt idx="2028" formatCode="0.00E+00">
                  <c:v>-6.9173600000000003E-163</c:v>
                </c:pt>
                <c:pt idx="2029" formatCode="0.00E+00">
                  <c:v>-1.02977E-162</c:v>
                </c:pt>
                <c:pt idx="2030" formatCode="0.00E+00">
                  <c:v>-1.0556E-162</c:v>
                </c:pt>
                <c:pt idx="2031" formatCode="0.00E+00">
                  <c:v>-5.3324400000000003E-163</c:v>
                </c:pt>
                <c:pt idx="2032" formatCode="0.00E+00">
                  <c:v>6.4189499999999998E-163</c:v>
                </c:pt>
                <c:pt idx="2033" formatCode="0.00E+00">
                  <c:v>2.3425399999999999E-162</c:v>
                </c:pt>
                <c:pt idx="2034" formatCode="0.00E+00">
                  <c:v>4.1475400000000001E-162</c:v>
                </c:pt>
                <c:pt idx="2035" formatCode="0.00E+00">
                  <c:v>5.3256300000000001E-162</c:v>
                </c:pt>
                <c:pt idx="2036" formatCode="0.00E+00">
                  <c:v>4.9965599999999995E-162</c:v>
                </c:pt>
                <c:pt idx="2037" formatCode="0.00E+00">
                  <c:v>2.5058999999999999E-162</c:v>
                </c:pt>
                <c:pt idx="2038" formatCode="0.00E+00">
                  <c:v>-2.19844E-162</c:v>
                </c:pt>
                <c:pt idx="2039" formatCode="0.00E+00">
                  <c:v>-8.2581499999999998E-162</c:v>
                </c:pt>
                <c:pt idx="2040" formatCode="0.00E+00">
                  <c:v>-1.3509699999999999E-161</c:v>
                </c:pt>
                <c:pt idx="2041" formatCode="0.00E+00">
                  <c:v>-1.4505499999999999E-161</c:v>
                </c:pt>
                <c:pt idx="2042" formatCode="0.00E+00">
                  <c:v>-7.84084E-162</c:v>
                </c:pt>
                <c:pt idx="2043" formatCode="0.00E+00">
                  <c:v>7.8570699999999998E-162</c:v>
                </c:pt>
                <c:pt idx="2044" formatCode="0.00E+00">
                  <c:v>3.0889599999999998E-161</c:v>
                </c:pt>
                <c:pt idx="2045" formatCode="0.00E+00">
                  <c:v>5.5966699999999997E-161</c:v>
                </c:pt>
                <c:pt idx="2046" formatCode="0.00E+00">
                  <c:v>7.3178700000000001E-161</c:v>
                </c:pt>
                <c:pt idx="2047" formatCode="0.00E+00">
                  <c:v>6.9152400000000003E-161</c:v>
                </c:pt>
                <c:pt idx="2048" formatCode="0.00E+00">
                  <c:v>3.2855200000000002E-161</c:v>
                </c:pt>
                <c:pt idx="2049" formatCode="0.00E+00">
                  <c:v>-3.7479800000000003E-161</c:v>
                </c:pt>
                <c:pt idx="2050" formatCode="0.00E+00">
                  <c:v>-1.3016099999999999E-160</c:v>
                </c:pt>
                <c:pt idx="2051" formatCode="0.00E+00">
                  <c:v>-2.16879E-160</c:v>
                </c:pt>
                <c:pt idx="2052" formatCode="0.00E+00">
                  <c:v>-2.5223599999999999E-160</c:v>
                </c:pt>
                <c:pt idx="2053" formatCode="0.00E+00">
                  <c:v>-1.8578199999999999E-160</c:v>
                </c:pt>
                <c:pt idx="2054" formatCode="0.00E+00">
                  <c:v>1.2493300000000001E-161</c:v>
                </c:pt>
                <c:pt idx="2055" formatCode="0.00E+00">
                  <c:v>3.291E-160</c:v>
                </c:pt>
                <c:pt idx="2056" formatCode="0.00E+00">
                  <c:v>6.9142099999999998E-160</c:v>
                </c:pt>
                <c:pt idx="2057" formatCode="0.00E+00">
                  <c:v>9.5484900000000006E-160</c:v>
                </c:pt>
                <c:pt idx="2058" formatCode="0.00E+00">
                  <c:v>9.2774199999999996E-160</c:v>
                </c:pt>
                <c:pt idx="2059" formatCode="0.00E+00">
                  <c:v>4.5705399999999997E-160</c:v>
                </c:pt>
                <c:pt idx="2060" formatCode="0.00E+00">
                  <c:v>-4.8978499999999998E-160</c:v>
                </c:pt>
                <c:pt idx="2061" formatCode="0.00E+00">
                  <c:v>-1.7766900000000001E-159</c:v>
                </c:pt>
                <c:pt idx="2062" formatCode="0.00E+00">
                  <c:v>-3.0241099999999999E-159</c:v>
                </c:pt>
                <c:pt idx="2063" formatCode="0.00E+00">
                  <c:v>-3.58784E-159</c:v>
                </c:pt>
                <c:pt idx="2064" formatCode="0.00E+00">
                  <c:v>-2.7621300000000001E-159</c:v>
                </c:pt>
                <c:pt idx="2065" formatCode="0.00E+00">
                  <c:v>-1.2186599999999999E-160</c:v>
                </c:pt>
                <c:pt idx="2066" formatCode="0.00E+00">
                  <c:v>4.1972999999999999E-159</c:v>
                </c:pt>
                <c:pt idx="2067" formatCode="0.00E+00">
                  <c:v>9.3168099999999998E-159</c:v>
                </c:pt>
                <c:pt idx="2068" formatCode="0.00E+00">
                  <c:v>1.3633199999999999E-158</c:v>
                </c:pt>
                <c:pt idx="2069" formatCode="0.00E+00">
                  <c:v>1.52002E-158</c:v>
                </c:pt>
                <c:pt idx="2070" formatCode="0.00E+00">
                  <c:v>1.22513E-158</c:v>
                </c:pt>
                <c:pt idx="2071" formatCode="0.00E+00">
                  <c:v>3.8070799999999998E-159</c:v>
                </c:pt>
                <c:pt idx="2072" formatCode="0.00E+00">
                  <c:v>-9.1881900000000006E-159</c:v>
                </c:pt>
                <c:pt idx="2073" formatCode="0.00E+00">
                  <c:v>-2.2637100000000001E-158</c:v>
                </c:pt>
                <c:pt idx="2074" formatCode="0.00E+00">
                  <c:v>-2.9278899999999999E-158</c:v>
                </c:pt>
                <c:pt idx="2075" formatCode="0.00E+00">
                  <c:v>-2.0407299999999999E-158</c:v>
                </c:pt>
                <c:pt idx="2076" formatCode="0.00E+00">
                  <c:v>1.06923E-158</c:v>
                </c:pt>
                <c:pt idx="2077" formatCode="0.00E+00">
                  <c:v>6.4215799999999999E-158</c:v>
                </c:pt>
                <c:pt idx="2078" formatCode="0.00E+00">
                  <c:v>1.30064E-157</c:v>
                </c:pt>
                <c:pt idx="2079" formatCode="0.00E+00">
                  <c:v>1.86235E-157</c:v>
                </c:pt>
                <c:pt idx="2080" formatCode="0.00E+00">
                  <c:v>2.0301E-157</c:v>
                </c:pt>
                <c:pt idx="2081" formatCode="0.00E+00">
                  <c:v>1.5485499999999999E-157</c:v>
                </c:pt>
                <c:pt idx="2082" formatCode="0.00E+00">
                  <c:v>3.1639800000000001E-158</c:v>
                </c:pt>
                <c:pt idx="2083" formatCode="0.00E+00">
                  <c:v>-1.53671E-157</c:v>
                </c:pt>
                <c:pt idx="2084" formatCode="0.00E+00">
                  <c:v>-3.5050600000000003E-157</c:v>
                </c:pt>
                <c:pt idx="2085" formatCode="0.00E+00">
                  <c:v>-4.6311099999999999E-157</c:v>
                </c:pt>
                <c:pt idx="2086" formatCode="0.00E+00">
                  <c:v>-3.7784999999999998E-157</c:v>
                </c:pt>
                <c:pt idx="2087" formatCode="0.00E+00">
                  <c:v>-1.04109E-158</c:v>
                </c:pt>
                <c:pt idx="2088" formatCode="0.00E+00">
                  <c:v>6.5021099999999998E-157</c:v>
                </c:pt>
                <c:pt idx="2089" formatCode="0.00E+00">
                  <c:v>1.49325E-156</c:v>
                </c:pt>
                <c:pt idx="2090" formatCode="0.00E+00">
                  <c:v>2.25096E-156</c:v>
                </c:pt>
                <c:pt idx="2091" formatCode="0.00E+00">
                  <c:v>2.5530400000000002E-156</c:v>
                </c:pt>
                <c:pt idx="2092" formatCode="0.00E+00">
                  <c:v>2.1029499999999999E-156</c:v>
                </c:pt>
                <c:pt idx="2093" formatCode="0.00E+00">
                  <c:v>8.4515500000000001E-157</c:v>
                </c:pt>
                <c:pt idx="2094" formatCode="0.00E+00">
                  <c:v>-1.02221E-156</c:v>
                </c:pt>
                <c:pt idx="2095" formatCode="0.00E+00">
                  <c:v>-3.0409400000000001E-156</c:v>
                </c:pt>
                <c:pt idx="2096" formatCode="0.00E+00">
                  <c:v>-4.3043100000000002E-156</c:v>
                </c:pt>
                <c:pt idx="2097" formatCode="0.00E+00">
                  <c:v>-3.4843799999999998E-156</c:v>
                </c:pt>
                <c:pt idx="2098" formatCode="0.00E+00">
                  <c:v>5.3638800000000002E-157</c:v>
                </c:pt>
                <c:pt idx="2099" formatCode="0.00E+00">
                  <c:v>7.9271100000000003E-156</c:v>
                </c:pt>
                <c:pt idx="2100" formatCode="0.00E+00">
                  <c:v>1.7521199999999999E-155</c:v>
                </c:pt>
                <c:pt idx="2101" formatCode="0.00E+00">
                  <c:v>2.66007E-155</c:v>
                </c:pt>
                <c:pt idx="2102" formatCode="0.00E+00">
                  <c:v>3.1064599999999999E-155</c:v>
                </c:pt>
                <c:pt idx="2103" formatCode="0.00E+00">
                  <c:v>2.6420200000000002E-155</c:v>
                </c:pt>
                <c:pt idx="2104" formatCode="0.00E+00">
                  <c:v>9.6475299999999994E-156</c:v>
                </c:pt>
                <c:pt idx="2105" formatCode="0.00E+00">
                  <c:v>-1.8392199999999999E-155</c:v>
                </c:pt>
                <c:pt idx="2106" formatCode="0.00E+00">
                  <c:v>-5.1019999999999998E-155</c:v>
                </c:pt>
                <c:pt idx="2107" formatCode="0.00E+00">
                  <c:v>-7.5169900000000008E-155</c:v>
                </c:pt>
                <c:pt idx="2108" formatCode="0.00E+00">
                  <c:v>-7.3943800000000001E-155</c:v>
                </c:pt>
                <c:pt idx="2109" formatCode="0.00E+00">
                  <c:v>-3.4653700000000001E-155</c:v>
                </c:pt>
                <c:pt idx="2110" formatCode="0.00E+00">
                  <c:v>4.2613299999999998E-155</c:v>
                </c:pt>
                <c:pt idx="2111" formatCode="0.00E+00">
                  <c:v>1.4414000000000001E-154</c:v>
                </c:pt>
                <c:pt idx="2112" formatCode="0.00E+00">
                  <c:v>2.4377800000000001E-154</c:v>
                </c:pt>
                <c:pt idx="2113" formatCode="0.00E+00">
                  <c:v>3.0070600000000002E-154</c:v>
                </c:pt>
                <c:pt idx="2114" formatCode="0.00E+00">
                  <c:v>2.6688299999999999E-154</c:v>
                </c:pt>
                <c:pt idx="2115" formatCode="0.00E+00">
                  <c:v>1.10658E-154</c:v>
                </c:pt>
                <c:pt idx="2116" formatCode="0.00E+00">
                  <c:v>-1.5836400000000001E-154</c:v>
                </c:pt>
                <c:pt idx="2117" formatCode="0.00E+00">
                  <c:v>-4.8093599999999998E-154</c:v>
                </c:pt>
                <c:pt idx="2118" formatCode="0.00E+00">
                  <c:v>-7.5766499999999997E-154</c:v>
                </c:pt>
                <c:pt idx="2119" formatCode="0.00E+00">
                  <c:v>-8.6111799999999999E-154</c:v>
                </c:pt>
                <c:pt idx="2120" formatCode="0.00E+00">
                  <c:v>-6.5863800000000004E-154</c:v>
                </c:pt>
                <c:pt idx="2121" formatCode="0.00E+00">
                  <c:v>-7.5064199999999995E-155</c:v>
                </c:pt>
                <c:pt idx="2122" formatCode="0.00E+00">
                  <c:v>8.2033700000000006E-154</c:v>
                </c:pt>
                <c:pt idx="2123" formatCode="0.00E+00">
                  <c:v>1.7433700000000001E-153</c:v>
                </c:pt>
                <c:pt idx="2124" formatCode="0.00E+00">
                  <c:v>2.2282500000000001E-153</c:v>
                </c:pt>
                <c:pt idx="2125" formatCode="0.00E+00">
                  <c:v>1.8164699999999999E-153</c:v>
                </c:pt>
                <c:pt idx="2126" formatCode="0.00E+00">
                  <c:v>2.0828399999999999E-154</c:v>
                </c:pt>
                <c:pt idx="2127" formatCode="0.00E+00">
                  <c:v>-2.6495E-153</c:v>
                </c:pt>
                <c:pt idx="2128" formatCode="0.00E+00">
                  <c:v>-6.2526400000000004E-153</c:v>
                </c:pt>
                <c:pt idx="2129" formatCode="0.00E+00">
                  <c:v>-9.3350900000000004E-153</c:v>
                </c:pt>
                <c:pt idx="2130" formatCode="0.00E+00">
                  <c:v>-1.0302899999999999E-152</c:v>
                </c:pt>
                <c:pt idx="2131" formatCode="0.00E+00">
                  <c:v>-7.7170100000000003E-153</c:v>
                </c:pt>
                <c:pt idx="2132" formatCode="0.00E+00">
                  <c:v>-6.12915E-154</c:v>
                </c:pt>
                <c:pt idx="2133" formatCode="0.00E+00">
                  <c:v>1.04981E-152</c:v>
                </c:pt>
                <c:pt idx="2134" formatCode="0.00E+00">
                  <c:v>2.26154E-152</c:v>
                </c:pt>
                <c:pt idx="2135" formatCode="0.00E+00">
                  <c:v>3.0598799999999999E-152</c:v>
                </c:pt>
                <c:pt idx="2136" formatCode="0.00E+00">
                  <c:v>2.8673699999999998E-152</c:v>
                </c:pt>
                <c:pt idx="2137" formatCode="0.00E+00">
                  <c:v>1.3051E-152</c:v>
                </c:pt>
                <c:pt idx="2138" formatCode="0.00E+00">
                  <c:v>-1.5186E-152</c:v>
                </c:pt>
                <c:pt idx="2139" formatCode="0.00E+00">
                  <c:v>-5.0151599999999996E-152</c:v>
                </c:pt>
                <c:pt idx="2140" formatCode="0.00E+00">
                  <c:v>-8.2904299999999992E-152</c:v>
                </c:pt>
                <c:pt idx="2141" formatCode="0.00E+00">
                  <c:v>-9.9580399999999998E-152</c:v>
                </c:pt>
                <c:pt idx="2142" formatCode="0.00E+00">
                  <c:v>-8.0423599999999995E-152</c:v>
                </c:pt>
                <c:pt idx="2143" formatCode="0.00E+00">
                  <c:v>-1.0050100000000001E-152</c:v>
                </c:pt>
                <c:pt idx="2144" formatCode="0.00E+00">
                  <c:v>1.0640099999999999E-151</c:v>
                </c:pt>
                <c:pt idx="2145" formatCode="0.00E+00">
                  <c:v>2.3982699999999999E-151</c:v>
                </c:pt>
                <c:pt idx="2146" formatCode="0.00E+00">
                  <c:v>3.5307699999999998E-151</c:v>
                </c:pt>
                <c:pt idx="2147" formatCode="0.00E+00">
                  <c:v>4.1523099999999999E-151</c:v>
                </c:pt>
                <c:pt idx="2148" formatCode="0.00E+00">
                  <c:v>3.9476699999999999E-151</c:v>
                </c:pt>
                <c:pt idx="2149" formatCode="0.00E+00">
                  <c:v>2.6372200000000001E-151</c:v>
                </c:pt>
                <c:pt idx="2150" formatCode="0.00E+00">
                  <c:v>4.3222000000000003E-152</c:v>
                </c:pt>
                <c:pt idx="2151" formatCode="0.00E+00">
                  <c:v>-1.6797900000000001E-151</c:v>
                </c:pt>
                <c:pt idx="2152" formatCode="0.00E+00">
                  <c:v>-2.3239200000000001E-151</c:v>
                </c:pt>
                <c:pt idx="2153" formatCode="0.00E+00">
                  <c:v>-8.0687000000000003E-153</c:v>
                </c:pt>
                <c:pt idx="2154" formatCode="0.00E+00">
                  <c:v>6.4141000000000002E-151</c:v>
                </c:pt>
                <c:pt idx="2155" formatCode="0.00E+00">
                  <c:v>1.7416600000000001E-150</c:v>
                </c:pt>
                <c:pt idx="2156" formatCode="0.00E+00">
                  <c:v>3.0443500000000001E-150</c:v>
                </c:pt>
                <c:pt idx="2157" formatCode="0.00E+00">
                  <c:v>4.0283899999999997E-150</c:v>
                </c:pt>
                <c:pt idx="2158" formatCode="0.00E+00">
                  <c:v>4.0721400000000002E-150</c:v>
                </c:pt>
                <c:pt idx="2159" formatCode="0.00E+00">
                  <c:v>2.6511599999999999E-150</c:v>
                </c:pt>
                <c:pt idx="2160" formatCode="0.00E+00">
                  <c:v>-3.7936399999999997E-151</c:v>
                </c:pt>
                <c:pt idx="2161" formatCode="0.00E+00">
                  <c:v>-4.5298899999999998E-150</c:v>
                </c:pt>
                <c:pt idx="2162" formatCode="0.00E+00">
                  <c:v>-8.5668400000000004E-150</c:v>
                </c:pt>
                <c:pt idx="2163" formatCode="0.00E+00">
                  <c:v>-9.9991800000000002E-150</c:v>
                </c:pt>
                <c:pt idx="2164" formatCode="0.00E+00">
                  <c:v>-4.7387900000000002E-150</c:v>
                </c:pt>
                <c:pt idx="2165" formatCode="0.00E+00">
                  <c:v>1.09132E-149</c:v>
                </c:pt>
                <c:pt idx="2166" formatCode="0.00E+00">
                  <c:v>3.6782699999999999E-149</c:v>
                </c:pt>
                <c:pt idx="2167" formatCode="0.00E+00">
                  <c:v>6.7523099999999996E-149</c:v>
                </c:pt>
                <c:pt idx="2168" formatCode="0.00E+00">
                  <c:v>9.3991900000000006E-149</c:v>
                </c:pt>
                <c:pt idx="2169" formatCode="0.00E+00">
                  <c:v>1.0558000000000001E-148</c:v>
                </c:pt>
                <c:pt idx="2170" formatCode="0.00E+00">
                  <c:v>9.3194900000000004E-149</c:v>
                </c:pt>
                <c:pt idx="2171" formatCode="0.00E+00">
                  <c:v>5.2647699999999999E-149</c:v>
                </c:pt>
                <c:pt idx="2172" formatCode="0.00E+00">
                  <c:v>-1.07363E-149</c:v>
                </c:pt>
                <c:pt idx="2173" formatCode="0.00E+00">
                  <c:v>-7.6653600000000002E-149</c:v>
                </c:pt>
                <c:pt idx="2174" formatCode="0.00E+00">
                  <c:v>-1.12945E-148</c:v>
                </c:pt>
                <c:pt idx="2175" formatCode="0.00E+00">
                  <c:v>-9.0955799999999993E-149</c:v>
                </c:pt>
                <c:pt idx="2176" formatCode="0.00E+00">
                  <c:v>4.64678E-150</c:v>
                </c:pt>
                <c:pt idx="2177" formatCode="0.00E+00">
                  <c:v>1.7665900000000001E-148</c:v>
                </c:pt>
                <c:pt idx="2178" formatCode="0.00E+00">
                  <c:v>3.9351599999999997E-148</c:v>
                </c:pt>
                <c:pt idx="2179" formatCode="0.00E+00">
                  <c:v>5.3548000000000003E-148</c:v>
                </c:pt>
                <c:pt idx="2180" formatCode="0.00E+00">
                  <c:v>3.9257899999999999E-148</c:v>
                </c:pt>
                <c:pt idx="2181" formatCode="0.00E+00">
                  <c:v>-2.2161100000000001E-148</c:v>
                </c:pt>
                <c:pt idx="2182" formatCode="0.00E+00">
                  <c:v>-1.3378499999999999E-147</c:v>
                </c:pt>
                <c:pt idx="2183" formatCode="0.00E+00">
                  <c:v>-2.8083499999999999E-147</c:v>
                </c:pt>
                <c:pt idx="2184" formatCode="0.00E+00">
                  <c:v>-4.32606E-147</c:v>
                </c:pt>
                <c:pt idx="2185" formatCode="0.00E+00">
                  <c:v>-5.2913800000000003E-147</c:v>
                </c:pt>
                <c:pt idx="2186" formatCode="0.00E+00">
                  <c:v>-4.7336500000000002E-147</c:v>
                </c:pt>
                <c:pt idx="2187" formatCode="0.00E+00">
                  <c:v>-1.85458E-147</c:v>
                </c:pt>
                <c:pt idx="2188" formatCode="0.00E+00">
                  <c:v>3.18869E-147</c:v>
                </c:pt>
                <c:pt idx="2189" formatCode="0.00E+00">
                  <c:v>9.34465E-147</c:v>
                </c:pt>
                <c:pt idx="2190" formatCode="0.00E+00">
                  <c:v>1.5087300000000001E-146</c:v>
                </c:pt>
                <c:pt idx="2191" formatCode="0.00E+00">
                  <c:v>1.8255799999999999E-146</c:v>
                </c:pt>
                <c:pt idx="2192" formatCode="0.00E+00">
                  <c:v>1.6496200000000001E-146</c:v>
                </c:pt>
                <c:pt idx="2193" formatCode="0.00E+00">
                  <c:v>8.6836900000000002E-147</c:v>
                </c:pt>
                <c:pt idx="2194" formatCode="0.00E+00">
                  <c:v>-4.33196E-147</c:v>
                </c:pt>
                <c:pt idx="2195" formatCode="0.00E+00">
                  <c:v>-1.85842E-146</c:v>
                </c:pt>
                <c:pt idx="2196" formatCode="0.00E+00">
                  <c:v>-2.4011699999999998E-146</c:v>
                </c:pt>
                <c:pt idx="2197" formatCode="0.00E+00">
                  <c:v>-3.7390399999999999E-147</c:v>
                </c:pt>
                <c:pt idx="2198" formatCode="0.00E+00">
                  <c:v>5.9755499999999997E-146</c:v>
                </c:pt>
                <c:pt idx="2199" formatCode="0.00E+00">
                  <c:v>1.7274700000000001E-145</c:v>
                </c:pt>
                <c:pt idx="2200" formatCode="0.00E+00">
                  <c:v>3.1952699999999998E-145</c:v>
                </c:pt>
                <c:pt idx="2201" formatCode="0.00E+00">
                  <c:v>4.6063799999999998E-145</c:v>
                </c:pt>
                <c:pt idx="2202" formatCode="0.00E+00">
                  <c:v>5.4150500000000001E-145</c:v>
                </c:pt>
                <c:pt idx="2203" formatCode="0.00E+00">
                  <c:v>5.0711800000000003E-145</c:v>
                </c:pt>
                <c:pt idx="2204" formatCode="0.00E+00">
                  <c:v>3.2111400000000001E-145</c:v>
                </c:pt>
                <c:pt idx="2205" formatCode="0.00E+00">
                  <c:v>-8.0227700000000001E-147</c:v>
                </c:pt>
                <c:pt idx="2206" formatCode="0.00E+00">
                  <c:v>-3.9782800000000003E-145</c:v>
                </c:pt>
                <c:pt idx="2207" formatCode="0.00E+00">
                  <c:v>-6.9364300000000001E-145</c:v>
                </c:pt>
                <c:pt idx="2208" formatCode="0.00E+00">
                  <c:v>-7.2984699999999994E-145</c:v>
                </c:pt>
                <c:pt idx="2209" formatCode="0.00E+00">
                  <c:v>-3.9295799999999998E-145</c:v>
                </c:pt>
                <c:pt idx="2210" formatCode="0.00E+00">
                  <c:v>3.5216699999999998E-145</c:v>
                </c:pt>
                <c:pt idx="2211" formatCode="0.00E+00">
                  <c:v>1.4030299999999999E-144</c:v>
                </c:pt>
                <c:pt idx="2212" formatCode="0.00E+00">
                  <c:v>2.4474900000000001E-144</c:v>
                </c:pt>
                <c:pt idx="2213" formatCode="0.00E+00">
                  <c:v>2.99913E-144</c:v>
                </c:pt>
                <c:pt idx="2214" formatCode="0.00E+00">
                  <c:v>2.5259600000000001E-144</c:v>
                </c:pt>
                <c:pt idx="2215" formatCode="0.00E+00">
                  <c:v>6.3161199999999998E-145</c:v>
                </c:pt>
                <c:pt idx="2216" formatCode="0.00E+00">
                  <c:v>-2.6760899999999998E-144</c:v>
                </c:pt>
                <c:pt idx="2217" formatCode="0.00E+00">
                  <c:v>-6.6734800000000001E-144</c:v>
                </c:pt>
                <c:pt idx="2218" formatCode="0.00E+00">
                  <c:v>-9.7022300000000003E-144</c:v>
                </c:pt>
                <c:pt idx="2219" formatCode="0.00E+00">
                  <c:v>-9.4134799999999996E-144</c:v>
                </c:pt>
                <c:pt idx="2220" formatCode="0.00E+00">
                  <c:v>-3.6808499999999999E-144</c:v>
                </c:pt>
                <c:pt idx="2221" formatCode="0.00E+00">
                  <c:v>8.3630900000000003E-144</c:v>
                </c:pt>
                <c:pt idx="2222" formatCode="0.00E+00">
                  <c:v>2.54116E-143</c:v>
                </c:pt>
                <c:pt idx="2223" formatCode="0.00E+00">
                  <c:v>4.2551999999999998E-143</c:v>
                </c:pt>
                <c:pt idx="2224" formatCode="0.00E+00">
                  <c:v>4.9975899999999996E-143</c:v>
                </c:pt>
                <c:pt idx="2225" formatCode="0.00E+00">
                  <c:v>3.4489999999999998E-143</c:v>
                </c:pt>
                <c:pt idx="2226" formatCode="0.00E+00">
                  <c:v>-1.4425399999999999E-143</c:v>
                </c:pt>
                <c:pt idx="2227" formatCode="0.00E+00">
                  <c:v>-9.6516500000000001E-143</c:v>
                </c:pt>
                <c:pt idx="2228" formatCode="0.00E+00">
                  <c:v>-1.9647400000000001E-142</c:v>
                </c:pt>
                <c:pt idx="2229" formatCode="0.00E+00">
                  <c:v>-2.8511600000000001E-142</c:v>
                </c:pt>
                <c:pt idx="2230" formatCode="0.00E+00">
                  <c:v>-3.23341E-142</c:v>
                </c:pt>
                <c:pt idx="2231" formatCode="0.00E+00">
                  <c:v>-2.7038900000000001E-142</c:v>
                </c:pt>
                <c:pt idx="2232" formatCode="0.00E+00">
                  <c:v>-9.9760199999999996E-143</c:v>
                </c:pt>
                <c:pt idx="2233" formatCode="0.00E+00">
                  <c:v>1.76103E-142</c:v>
                </c:pt>
                <c:pt idx="2234" formatCode="0.00E+00">
                  <c:v>4.7140999999999997E-142</c:v>
                </c:pt>
                <c:pt idx="2235" formatCode="0.00E+00">
                  <c:v>6.1196499999999999E-142</c:v>
                </c:pt>
                <c:pt idx="2236" formatCode="0.00E+00">
                  <c:v>3.8795899999999997E-142</c:v>
                </c:pt>
                <c:pt idx="2237" formatCode="0.00E+00">
                  <c:v>-3.4982400000000001E-142</c:v>
                </c:pt>
                <c:pt idx="2238" formatCode="0.00E+00">
                  <c:v>-1.61149E-141</c:v>
                </c:pt>
                <c:pt idx="2239" formatCode="0.00E+00">
                  <c:v>-3.1946100000000001E-141</c:v>
                </c:pt>
                <c:pt idx="2240" formatCode="0.00E+00">
                  <c:v>-4.6222999999999998E-141</c:v>
                </c:pt>
                <c:pt idx="2241" formatCode="0.00E+00">
                  <c:v>-5.21459E-141</c:v>
                </c:pt>
                <c:pt idx="2242" formatCode="0.00E+00">
                  <c:v>-4.2896499999999997E-141</c:v>
                </c:pt>
                <c:pt idx="2243" formatCode="0.00E+00">
                  <c:v>-1.35592E-141</c:v>
                </c:pt>
                <c:pt idx="2244" formatCode="0.00E+00">
                  <c:v>3.5325300000000002E-141</c:v>
                </c:pt>
                <c:pt idx="2245" formatCode="0.00E+00">
                  <c:v>9.0188199999999998E-141</c:v>
                </c:pt>
                <c:pt idx="2246" formatCode="0.00E+00">
                  <c:v>1.19692E-140</c:v>
                </c:pt>
                <c:pt idx="2247" formatCode="0.00E+00">
                  <c:v>8.3931100000000003E-141</c:v>
                </c:pt>
                <c:pt idx="2248" formatCode="0.00E+00">
                  <c:v>-4.6611899999999999E-141</c:v>
                </c:pt>
                <c:pt idx="2249" formatCode="0.00E+00">
                  <c:v>-2.76054E-140</c:v>
                </c:pt>
                <c:pt idx="2250" formatCode="0.00E+00">
                  <c:v>-5.7126699999999999E-140</c:v>
                </c:pt>
                <c:pt idx="2251" formatCode="0.00E+00">
                  <c:v>-8.4508800000000004E-140</c:v>
                </c:pt>
                <c:pt idx="2252" formatCode="0.00E+00">
                  <c:v>-9.5495599999999998E-140</c:v>
                </c:pt>
                <c:pt idx="2253" formatCode="0.00E+00">
                  <c:v>-7.4756499999999999E-140</c:v>
                </c:pt>
                <c:pt idx="2254" formatCode="0.00E+00">
                  <c:v>-1.30105E-140</c:v>
                </c:pt>
                <c:pt idx="2255" formatCode="0.00E+00">
                  <c:v>8.6616200000000002E-140</c:v>
                </c:pt>
                <c:pt idx="2256" formatCode="0.00E+00">
                  <c:v>2.0134699999999999E-139</c:v>
                </c:pt>
                <c:pt idx="2257" formatCode="0.00E+00">
                  <c:v>2.8381400000000002E-139</c:v>
                </c:pt>
                <c:pt idx="2258" formatCode="0.00E+00">
                  <c:v>2.7397199999999998E-139</c:v>
                </c:pt>
                <c:pt idx="2259" formatCode="0.00E+00">
                  <c:v>1.2773000000000001E-139</c:v>
                </c:pt>
                <c:pt idx="2260" formatCode="0.00E+00">
                  <c:v>-1.6092199999999999E-139</c:v>
                </c:pt>
                <c:pt idx="2261" formatCode="0.00E+00">
                  <c:v>-5.4931600000000002E-139</c:v>
                </c:pt>
                <c:pt idx="2262" formatCode="0.00E+00">
                  <c:v>-9.25807E-139</c:v>
                </c:pt>
                <c:pt idx="2263" formatCode="0.00E+00">
                  <c:v>-1.1006900000000001E-138</c:v>
                </c:pt>
                <c:pt idx="2264" formatCode="0.00E+00">
                  <c:v>-8.6247600000000005E-139</c:v>
                </c:pt>
                <c:pt idx="2265" formatCode="0.00E+00">
                  <c:v>-7.7265800000000002E-140</c:v>
                </c:pt>
                <c:pt idx="2266" formatCode="0.00E+00">
                  <c:v>1.2283199999999999E-138</c:v>
                </c:pt>
                <c:pt idx="2267" formatCode="0.00E+00">
                  <c:v>2.7845499999999998E-138</c:v>
                </c:pt>
                <c:pt idx="2268" formatCode="0.00E+00">
                  <c:v>4.0264100000000003E-138</c:v>
                </c:pt>
                <c:pt idx="2269" formatCode="0.00E+00">
                  <c:v>4.2239299999999998E-138</c:v>
                </c:pt>
                <c:pt idx="2270" formatCode="0.00E+00">
                  <c:v>2.7717099999999997E-138</c:v>
                </c:pt>
                <c:pt idx="2271" formatCode="0.00E+00">
                  <c:v>-5.5903500000000002E-139</c:v>
                </c:pt>
                <c:pt idx="2272" formatCode="0.00E+00">
                  <c:v>-5.37046E-138</c:v>
                </c:pt>
                <c:pt idx="2273" formatCode="0.00E+00">
                  <c:v>-1.0284E-137</c:v>
                </c:pt>
                <c:pt idx="2274" formatCode="0.00E+00">
                  <c:v>-1.2891600000000001E-137</c:v>
                </c:pt>
                <c:pt idx="2275" formatCode="0.00E+00">
                  <c:v>-1.04772E-137</c:v>
                </c:pt>
                <c:pt idx="2276" formatCode="0.00E+00">
                  <c:v>-1.0719199999999999E-138</c:v>
                </c:pt>
                <c:pt idx="2277" formatCode="0.00E+00">
                  <c:v>1.55534E-137</c:v>
                </c:pt>
                <c:pt idx="2278" formatCode="0.00E+00">
                  <c:v>3.6320999999999999E-137</c:v>
                </c:pt>
                <c:pt idx="2279" formatCode="0.00E+00">
                  <c:v>5.3440100000000004E-137</c:v>
                </c:pt>
                <c:pt idx="2280" formatCode="0.00E+00">
                  <c:v>5.6281699999999998E-137</c:v>
                </c:pt>
                <c:pt idx="2281" formatCode="0.00E+00">
                  <c:v>3.6070699999999998E-137</c:v>
                </c:pt>
                <c:pt idx="2282" formatCode="0.00E+00">
                  <c:v>-1.08926E-137</c:v>
                </c:pt>
                <c:pt idx="2283" formatCode="0.00E+00">
                  <c:v>-8.0413299999999996E-137</c:v>
                </c:pt>
                <c:pt idx="2284" formatCode="0.00E+00">
                  <c:v>-1.5389599999999999E-136</c:v>
                </c:pt>
                <c:pt idx="2285" formatCode="0.00E+00">
                  <c:v>-1.9419700000000002E-136</c:v>
                </c:pt>
                <c:pt idx="2286" formatCode="0.00E+00">
                  <c:v>-1.55826E-136</c:v>
                </c:pt>
                <c:pt idx="2287" formatCode="0.00E+00">
                  <c:v>-6.8708400000000005E-138</c:v>
                </c:pt>
                <c:pt idx="2288" formatCode="0.00E+00">
                  <c:v>2.5226900000000002E-136</c:v>
                </c:pt>
                <c:pt idx="2289" formatCode="0.00E+00">
                  <c:v>5.7725099999999999E-136</c:v>
                </c:pt>
                <c:pt idx="2290" formatCode="0.00E+00">
                  <c:v>8.7209599999999993E-136</c:v>
                </c:pt>
                <c:pt idx="2291" formatCode="0.00E+00">
                  <c:v>1.00113E-135</c:v>
                </c:pt>
                <c:pt idx="2292" formatCode="0.00E+00">
                  <c:v>8.2845999999999994E-136</c:v>
                </c:pt>
                <c:pt idx="2293" formatCode="0.00E+00">
                  <c:v>2.65155E-136</c:v>
                </c:pt>
                <c:pt idx="2294" formatCode="0.00E+00">
                  <c:v>-6.6375700000000002E-136</c:v>
                </c:pt>
                <c:pt idx="2295" formatCode="0.00E+00">
                  <c:v>-1.70551E-135</c:v>
                </c:pt>
                <c:pt idx="2296" formatCode="0.00E+00">
                  <c:v>-2.3131300000000001E-135</c:v>
                </c:pt>
                <c:pt idx="2297" formatCode="0.00E+00">
                  <c:v>-1.78585E-135</c:v>
                </c:pt>
                <c:pt idx="2298" formatCode="0.00E+00">
                  <c:v>4.3475799999999997E-136</c:v>
                </c:pt>
                <c:pt idx="2299" formatCode="0.00E+00">
                  <c:v>4.4901399999999999E-135</c:v>
                </c:pt>
                <c:pt idx="2300" formatCode="0.00E+00">
                  <c:v>9.8067199999999999E-135</c:v>
                </c:pt>
                <c:pt idx="2301" formatCode="0.00E+00">
                  <c:v>1.47545E-134</c:v>
                </c:pt>
                <c:pt idx="2302" formatCode="0.00E+00">
                  <c:v>1.68117E-134</c:v>
                </c:pt>
                <c:pt idx="2303" formatCode="0.00E+00">
                  <c:v>1.3540299999999999E-134</c:v>
                </c:pt>
                <c:pt idx="2304" formatCode="0.00E+00">
                  <c:v>3.6451300000000001E-135</c:v>
                </c:pt>
                <c:pt idx="2305" formatCode="0.00E+00">
                  <c:v>-1.2231499999999999E-134</c:v>
                </c:pt>
                <c:pt idx="2306" formatCode="0.00E+00">
                  <c:v>-3.0518799999999998E-134</c:v>
                </c:pt>
                <c:pt idx="2307" formatCode="0.00E+00">
                  <c:v>-4.4133200000000002E-134</c:v>
                </c:pt>
                <c:pt idx="2308" formatCode="0.00E+00">
                  <c:v>-4.3698499999999999E-134</c:v>
                </c:pt>
                <c:pt idx="2309" formatCode="0.00E+00">
                  <c:v>-2.0447700000000001E-134</c:v>
                </c:pt>
                <c:pt idx="2310" formatCode="0.00E+00">
                  <c:v>2.9606100000000001E-134</c:v>
                </c:pt>
                <c:pt idx="2311" formatCode="0.00E+00">
                  <c:v>1.0001600000000001E-133</c:v>
                </c:pt>
                <c:pt idx="2312" formatCode="0.00E+00">
                  <c:v>1.70127E-133</c:v>
                </c:pt>
                <c:pt idx="2313" formatCode="0.00E+00">
                  <c:v>2.0979300000000001E-133</c:v>
                </c:pt>
                <c:pt idx="2314" formatCode="0.00E+00">
                  <c:v>1.9040300000000002E-133</c:v>
                </c:pt>
                <c:pt idx="2315" formatCode="0.00E+00">
                  <c:v>9.3457899999999998E-134</c:v>
                </c:pt>
                <c:pt idx="2316" formatCode="0.00E+00">
                  <c:v>-7.9776900000000002E-134</c:v>
                </c:pt>
                <c:pt idx="2317" formatCode="0.00E+00">
                  <c:v>-2.90851E-133</c:v>
                </c:pt>
                <c:pt idx="2318" formatCode="0.00E+00">
                  <c:v>-4.4979900000000001E-133</c:v>
                </c:pt>
                <c:pt idx="2319" formatCode="0.00E+00">
                  <c:v>-4.2653899999999997E-133</c:v>
                </c:pt>
                <c:pt idx="2320" formatCode="0.00E+00">
                  <c:v>-9.9491700000000009E-134</c:v>
                </c:pt>
                <c:pt idx="2321" formatCode="0.00E+00">
                  <c:v>5.8021300000000004E-133</c:v>
                </c:pt>
                <c:pt idx="2322" formatCode="0.00E+00">
                  <c:v>1.5359900000000001E-132</c:v>
                </c:pt>
                <c:pt idx="2323" formatCode="0.00E+00">
                  <c:v>2.49427E-132</c:v>
                </c:pt>
                <c:pt idx="2324" formatCode="0.00E+00">
                  <c:v>2.9300399999999998E-132</c:v>
                </c:pt>
                <c:pt idx="2325" formatCode="0.00E+00">
                  <c:v>2.2035699999999999E-132</c:v>
                </c:pt>
                <c:pt idx="2326" formatCode="0.00E+00">
                  <c:v>-1.22943E-133</c:v>
                </c:pt>
                <c:pt idx="2327" formatCode="0.00E+00">
                  <c:v>-4.0081000000000003E-132</c:v>
                </c:pt>
                <c:pt idx="2328" formatCode="0.00E+00">
                  <c:v>-8.7405600000000001E-132</c:v>
                </c:pt>
                <c:pt idx="2329" formatCode="0.00E+00">
                  <c:v>-1.2841899999999999E-131</c:v>
                </c:pt>
                <c:pt idx="2330" formatCode="0.00E+00">
                  <c:v>-1.4275899999999999E-131</c:v>
                </c:pt>
                <c:pt idx="2331" formatCode="0.00E+00">
                  <c:v>-1.1040800000000001E-131</c:v>
                </c:pt>
                <c:pt idx="2332" formatCode="0.00E+00">
                  <c:v>-2.0576300000000001E-132</c:v>
                </c:pt>
                <c:pt idx="2333" formatCode="0.00E+00">
                  <c:v>1.1764000000000001E-131</c:v>
                </c:pt>
                <c:pt idx="2334" formatCode="0.00E+00">
                  <c:v>2.6613399999999999E-131</c:v>
                </c:pt>
                <c:pt idx="2335" formatCode="0.00E+00">
                  <c:v>3.5648299999999998E-131</c:v>
                </c:pt>
                <c:pt idx="2336" formatCode="0.00E+00">
                  <c:v>3.06256E-131</c:v>
                </c:pt>
                <c:pt idx="2337" formatCode="0.00E+00">
                  <c:v>5.3767099999999998E-132</c:v>
                </c:pt>
                <c:pt idx="2338" formatCode="0.00E+00">
                  <c:v>-4.06127E-131</c:v>
                </c:pt>
                <c:pt idx="2339" formatCode="0.00E+00">
                  <c:v>-9.9275100000000009E-131</c:v>
                </c:pt>
                <c:pt idx="2340" formatCode="0.00E+00">
                  <c:v>-1.51028E-130</c:v>
                </c:pt>
                <c:pt idx="2341" formatCode="0.00E+00">
                  <c:v>-1.66319E-130</c:v>
                </c:pt>
                <c:pt idx="2342" formatCode="0.00E+00">
                  <c:v>-1.1660499999999999E-130</c:v>
                </c:pt>
                <c:pt idx="2343" formatCode="0.00E+00">
                  <c:v>1.15746E-131</c:v>
                </c:pt>
                <c:pt idx="2344" formatCode="0.00E+00">
                  <c:v>2.0671599999999999E-130</c:v>
                </c:pt>
                <c:pt idx="2345" formatCode="0.00E+00">
                  <c:v>4.2139199999999997E-130</c:v>
                </c:pt>
                <c:pt idx="2346" formatCode="0.00E+00">
                  <c:v>5.6100299999999997E-130</c:v>
                </c:pt>
                <c:pt idx="2347" formatCode="0.00E+00">
                  <c:v>4.9763700000000002E-130</c:v>
                </c:pt>
                <c:pt idx="2348" formatCode="0.00E+00">
                  <c:v>1.2605700000000001E-130</c:v>
                </c:pt>
                <c:pt idx="2349" formatCode="0.00E+00">
                  <c:v>-5.6755199999999999E-130</c:v>
                </c:pt>
                <c:pt idx="2350" formatCode="0.00E+00">
                  <c:v>-1.46847E-129</c:v>
                </c:pt>
                <c:pt idx="2351" formatCode="0.00E+00">
                  <c:v>-2.3272799999999999E-129</c:v>
                </c:pt>
                <c:pt idx="2352" formatCode="0.00E+00">
                  <c:v>-2.7774999999999999E-129</c:v>
                </c:pt>
                <c:pt idx="2353" formatCode="0.00E+00">
                  <c:v>-2.42687E-129</c:v>
                </c:pt>
                <c:pt idx="2354" formatCode="0.00E+00">
                  <c:v>-1.0424300000000001E-129</c:v>
                </c:pt>
                <c:pt idx="2355" formatCode="0.00E+00">
                  <c:v>1.2649399999999999E-129</c:v>
                </c:pt>
                <c:pt idx="2356" formatCode="0.00E+00">
                  <c:v>3.9446499999999998E-129</c:v>
                </c:pt>
                <c:pt idx="2357" formatCode="0.00E+00">
                  <c:v>6.0318300000000002E-129</c:v>
                </c:pt>
                <c:pt idx="2358" formatCode="0.00E+00">
                  <c:v>6.3672499999999995E-129</c:v>
                </c:pt>
                <c:pt idx="2359" formatCode="0.00E+00">
                  <c:v>3.9460999999999997E-129</c:v>
                </c:pt>
                <c:pt idx="2360" formatCode="0.00E+00">
                  <c:v>-1.7006800000000001E-129</c:v>
                </c:pt>
                <c:pt idx="2361" formatCode="0.00E+00">
                  <c:v>-9.8547700000000004E-129</c:v>
                </c:pt>
                <c:pt idx="2362" formatCode="0.00E+00">
                  <c:v>-1.7812400000000001E-128</c:v>
                </c:pt>
                <c:pt idx="2363" formatCode="0.00E+00">
                  <c:v>-2.1022100000000001E-128</c:v>
                </c:pt>
                <c:pt idx="2364" formatCode="0.00E+00">
                  <c:v>-1.45399E-128</c:v>
                </c:pt>
                <c:pt idx="2365" formatCode="0.00E+00">
                  <c:v>5.0476499999999999E-129</c:v>
                </c:pt>
                <c:pt idx="2366" formatCode="0.00E+00">
                  <c:v>3.7408000000000001E-128</c:v>
                </c:pt>
                <c:pt idx="2367" formatCode="0.00E+00">
                  <c:v>7.6001699999999999E-128</c:v>
                </c:pt>
                <c:pt idx="2368" formatCode="0.00E+00">
                  <c:v>1.07056E-127</c:v>
                </c:pt>
                <c:pt idx="2369" formatCode="0.00E+00">
                  <c:v>1.12709E-127</c:v>
                </c:pt>
                <c:pt idx="2370" formatCode="0.00E+00">
                  <c:v>7.8631099999999997E-128</c:v>
                </c:pt>
                <c:pt idx="2371" formatCode="0.00E+00">
                  <c:v>1.6663600000000001E-129</c:v>
                </c:pt>
                <c:pt idx="2372" formatCode="0.00E+00">
                  <c:v>-1.06525E-127</c:v>
                </c:pt>
                <c:pt idx="2373" formatCode="0.00E+00">
                  <c:v>-2.1794000000000001E-127</c:v>
                </c:pt>
                <c:pt idx="2374" formatCode="0.00E+00">
                  <c:v>-2.8928199999999999E-127</c:v>
                </c:pt>
                <c:pt idx="2375" formatCode="0.00E+00">
                  <c:v>-2.6904700000000002E-127</c:v>
                </c:pt>
                <c:pt idx="2376" formatCode="0.00E+00">
                  <c:v>-1.1053100000000001E-127</c:v>
                </c:pt>
                <c:pt idx="2377" formatCode="0.00E+00">
                  <c:v>2.0027600000000001E-127</c:v>
                </c:pt>
                <c:pt idx="2378" formatCode="0.00E+00">
                  <c:v>6.0197500000000003E-127</c:v>
                </c:pt>
                <c:pt idx="2379" formatCode="0.00E+00">
                  <c:v>9.45549E-127</c:v>
                </c:pt>
                <c:pt idx="2380" formatCode="0.00E+00">
                  <c:v>1.04347E-126</c:v>
                </c:pt>
                <c:pt idx="2381" formatCode="0.00E+00">
                  <c:v>7.3075200000000001E-127</c:v>
                </c:pt>
                <c:pt idx="2382" formatCode="0.00E+00">
                  <c:v>-8.7317000000000003E-128</c:v>
                </c:pt>
                <c:pt idx="2383" formatCode="0.00E+00">
                  <c:v>-1.34552E-126</c:v>
                </c:pt>
                <c:pt idx="2384" formatCode="0.00E+00">
                  <c:v>-2.70072E-126</c:v>
                </c:pt>
                <c:pt idx="2385" formatCode="0.00E+00">
                  <c:v>-3.5423599999999997E-126</c:v>
                </c:pt>
                <c:pt idx="2386" formatCode="0.00E+00">
                  <c:v>-3.2018800000000002E-126</c:v>
                </c:pt>
                <c:pt idx="2387" formatCode="0.00E+00">
                  <c:v>-1.19739E-126</c:v>
                </c:pt>
                <c:pt idx="2388" formatCode="0.00E+00">
                  <c:v>2.5398799999999999E-126</c:v>
                </c:pt>
                <c:pt idx="2389" formatCode="0.00E+00">
                  <c:v>7.3646499999999999E-126</c:v>
                </c:pt>
                <c:pt idx="2390" formatCode="0.00E+00">
                  <c:v>1.17514E-125</c:v>
                </c:pt>
                <c:pt idx="2391" formatCode="0.00E+00">
                  <c:v>1.3503500000000001E-125</c:v>
                </c:pt>
                <c:pt idx="2392" formatCode="0.00E+00">
                  <c:v>1.02599E-125</c:v>
                </c:pt>
                <c:pt idx="2393" formatCode="0.00E+00">
                  <c:v>5.2532599999999996E-127</c:v>
                </c:pt>
                <c:pt idx="2394" formatCode="0.00E+00">
                  <c:v>-1.4884499999999999E-125</c:v>
                </c:pt>
                <c:pt idx="2395" formatCode="0.00E+00">
                  <c:v>-3.2159599999999999E-125</c:v>
                </c:pt>
                <c:pt idx="2396" formatCode="0.00E+00">
                  <c:v>-4.4892900000000002E-125</c:v>
                </c:pt>
                <c:pt idx="2397" formatCode="0.00E+00">
                  <c:v>-4.5272599999999999E-125</c:v>
                </c:pt>
                <c:pt idx="2398" formatCode="0.00E+00">
                  <c:v>-2.6848400000000002E-125</c:v>
                </c:pt>
                <c:pt idx="2399" formatCode="0.00E+00">
                  <c:v>1.1711E-125</c:v>
                </c:pt>
                <c:pt idx="2400" formatCode="0.00E+00">
                  <c:v>6.3710700000000005E-125</c:v>
                </c:pt>
                <c:pt idx="2401" formatCode="0.00E+00">
                  <c:v>1.1297900000000001E-124</c:v>
                </c:pt>
                <c:pt idx="2402" formatCode="0.00E+00">
                  <c:v>1.35791E-124</c:v>
                </c:pt>
                <c:pt idx="2403" formatCode="0.00E+00">
                  <c:v>1.0664699999999999E-124</c:v>
                </c:pt>
                <c:pt idx="2404" formatCode="0.00E+00">
                  <c:v>6.4008099999999998E-126</c:v>
                </c:pt>
                <c:pt idx="2405" formatCode="0.00E+00">
                  <c:v>-1.63852E-124</c:v>
                </c:pt>
                <c:pt idx="2406" formatCode="0.00E+00">
                  <c:v>-3.6332800000000001E-124</c:v>
                </c:pt>
                <c:pt idx="2407" formatCode="0.00E+00">
                  <c:v>-5.0363600000000002E-124</c:v>
                </c:pt>
                <c:pt idx="2408" formatCode="0.00E+00">
                  <c:v>-4.7780999999999996E-124</c:v>
                </c:pt>
                <c:pt idx="2409" formatCode="0.00E+00">
                  <c:v>-2.2001300000000002E-124</c:v>
                </c:pt>
                <c:pt idx="2410" formatCode="0.00E+00">
                  <c:v>2.5859299999999999E-124</c:v>
                </c:pt>
                <c:pt idx="2411" formatCode="0.00E+00">
                  <c:v>8.7776799999999994E-124</c:v>
                </c:pt>
                <c:pt idx="2412" formatCode="0.00E+00">
                  <c:v>1.4887499999999999E-123</c:v>
                </c:pt>
                <c:pt idx="2413" formatCode="0.00E+00">
                  <c:v>1.8852199999999999E-123</c:v>
                </c:pt>
                <c:pt idx="2414" formatCode="0.00E+00">
                  <c:v>1.8801499999999999E-123</c:v>
                </c:pt>
                <c:pt idx="2415" formatCode="0.00E+00">
                  <c:v>1.3709000000000001E-123</c:v>
                </c:pt>
                <c:pt idx="2416" formatCode="0.00E+00">
                  <c:v>3.67561E-124</c:v>
                </c:pt>
                <c:pt idx="2417" formatCode="0.00E+00">
                  <c:v>-8.84422E-124</c:v>
                </c:pt>
                <c:pt idx="2418" formatCode="0.00E+00">
                  <c:v>-1.7512299999999999E-123</c:v>
                </c:pt>
                <c:pt idx="2419" formatCode="0.00E+00">
                  <c:v>-1.3315600000000001E-123</c:v>
                </c:pt>
                <c:pt idx="2420" formatCode="0.00E+00">
                  <c:v>1.10801E-123</c:v>
                </c:pt>
                <c:pt idx="2421" formatCode="0.00E+00">
                  <c:v>5.7425699999999998E-123</c:v>
                </c:pt>
                <c:pt idx="2422" formatCode="0.00E+00">
                  <c:v>1.20163E-122</c:v>
                </c:pt>
                <c:pt idx="2423" formatCode="0.00E+00">
                  <c:v>1.8242999999999999E-122</c:v>
                </c:pt>
                <c:pt idx="2424" formatCode="0.00E+00">
                  <c:v>2.1026099999999999E-122</c:v>
                </c:pt>
                <c:pt idx="2425" formatCode="0.00E+00">
                  <c:v>1.59258E-122</c:v>
                </c:pt>
                <c:pt idx="2426" formatCode="0.00E+00">
                  <c:v>-1.54901E-124</c:v>
                </c:pt>
                <c:pt idx="2427" formatCode="0.00E+00">
                  <c:v>-2.6713400000000001E-122</c:v>
                </c:pt>
                <c:pt idx="2428" formatCode="0.00E+00">
                  <c:v>-5.8818500000000003E-122</c:v>
                </c:pt>
                <c:pt idx="2429" formatCode="0.00E+00">
                  <c:v>-8.74701E-122</c:v>
                </c:pt>
                <c:pt idx="2430" formatCode="0.00E+00">
                  <c:v>-1.0139900000000001E-121</c:v>
                </c:pt>
                <c:pt idx="2431" formatCode="0.00E+00">
                  <c:v>-9.0148999999999998E-122</c:v>
                </c:pt>
                <c:pt idx="2432" formatCode="0.00E+00">
                  <c:v>-4.8275299999999999E-122</c:v>
                </c:pt>
                <c:pt idx="2433" formatCode="0.00E+00">
                  <c:v>1.8925000000000001E-122</c:v>
                </c:pt>
                <c:pt idx="2434" formatCode="0.00E+00">
                  <c:v>9.3755200000000002E-122</c:v>
                </c:pt>
                <c:pt idx="2435" formatCode="0.00E+00">
                  <c:v>1.5454499999999999E-121</c:v>
                </c:pt>
                <c:pt idx="2436" formatCode="0.00E+00">
                  <c:v>1.8353400000000001E-121</c:v>
                </c:pt>
                <c:pt idx="2437" formatCode="0.00E+00">
                  <c:v>1.6725899999999999E-121</c:v>
                </c:pt>
                <c:pt idx="2438" formatCode="0.00E+00">
                  <c:v>1.03527E-121</c:v>
                </c:pt>
                <c:pt idx="2439" formatCode="0.00E+00">
                  <c:v>1.0588399999999999E-122</c:v>
                </c:pt>
                <c:pt idx="2440" formatCode="0.00E+00">
                  <c:v>-8.3904100000000002E-122</c:v>
                </c:pt>
                <c:pt idx="2441" formatCode="0.00E+00">
                  <c:v>-1.6358600000000001E-121</c:v>
                </c:pt>
                <c:pt idx="2442" formatCode="0.00E+00">
                  <c:v>-2.1874799999999999E-121</c:v>
                </c:pt>
                <c:pt idx="2443" formatCode="0.00E+00">
                  <c:v>-2.1896900000000001E-121</c:v>
                </c:pt>
                <c:pt idx="2444" formatCode="0.00E+00">
                  <c:v>-1.2917200000000001E-121</c:v>
                </c:pt>
                <c:pt idx="2445" formatCode="0.00E+00">
                  <c:v>-1.39004E-122</c:v>
                </c:pt>
                <c:pt idx="2446" formatCode="0.00E+00">
                  <c:v>-1.3218800000000001E-121</c:v>
                </c:pt>
                <c:pt idx="2447" formatCode="0.00E+00">
                  <c:v>-8.7524099999999997E-121</c:v>
                </c:pt>
                <c:pt idx="2448" formatCode="0.00E+00">
                  <c:v>-2.5311900000000001E-120</c:v>
                </c:pt>
                <c:pt idx="2449" formatCode="0.00E+00">
                  <c:v>-5.0389600000000003E-120</c:v>
                </c:pt>
                <c:pt idx="2450" formatCode="0.00E+00">
                  <c:v>-8.00618E-120</c:v>
                </c:pt>
                <c:pt idx="2451" formatCode="0.00E+00">
                  <c:v>-1.08409E-119</c:v>
                </c:pt>
                <c:pt idx="2452" formatCode="0.00E+00">
                  <c:v>-1.2466699999999999E-119</c:v>
                </c:pt>
                <c:pt idx="2453" formatCode="0.00E+00">
                  <c:v>-1.11723E-119</c:v>
                </c:pt>
                <c:pt idx="2454" formatCode="0.00E+00">
                  <c:v>-5.6120000000000002E-120</c:v>
                </c:pt>
                <c:pt idx="2455" formatCode="0.00E+00">
                  <c:v>3.88221E-120</c:v>
                </c:pt>
                <c:pt idx="2456" formatCode="0.00E+00">
                  <c:v>1.4987399999999999E-119</c:v>
                </c:pt>
                <c:pt idx="2457" formatCode="0.00E+00">
                  <c:v>2.39799E-119</c:v>
                </c:pt>
                <c:pt idx="2458" formatCode="0.00E+00">
                  <c:v>2.6941400000000001E-119</c:v>
                </c:pt>
                <c:pt idx="2459" formatCode="0.00E+00">
                  <c:v>2.11263E-119</c:v>
                </c:pt>
                <c:pt idx="2460" formatCode="0.00E+00">
                  <c:v>6.0308999999999999E-120</c:v>
                </c:pt>
                <c:pt idx="2461" formatCode="0.00E+00">
                  <c:v>-1.55935E-119</c:v>
                </c:pt>
                <c:pt idx="2462" formatCode="0.00E+00">
                  <c:v>-3.7766699999999999E-119</c:v>
                </c:pt>
                <c:pt idx="2463" formatCode="0.00E+00">
                  <c:v>-5.3634399999999997E-119</c:v>
                </c:pt>
                <c:pt idx="2464" formatCode="0.00E+00">
                  <c:v>-5.6963799999999995E-119</c:v>
                </c:pt>
                <c:pt idx="2465" formatCode="0.00E+00">
                  <c:v>-3.9441899999999998E-119</c:v>
                </c:pt>
                <c:pt idx="2466" formatCode="0.00E+00">
                  <c:v>7.0531300000000002E-120</c:v>
                </c:pt>
                <c:pt idx="2467" formatCode="0.00E+00">
                  <c:v>7.0691200000000003E-119</c:v>
                </c:pt>
                <c:pt idx="2468" formatCode="0.00E+00">
                  <c:v>1.0119099999999999E-118</c:v>
                </c:pt>
                <c:pt idx="2469" formatCode="0.00E+00">
                  <c:v>2.3323500000000001E-119</c:v>
                </c:pt>
                <c:pt idx="2470" formatCode="0.00E+00">
                  <c:v>-2.3978100000000002E-118</c:v>
                </c:pt>
                <c:pt idx="2471" formatCode="0.00E+00">
                  <c:v>-7.4807299999999998E-118</c:v>
                </c:pt>
                <c:pt idx="2472" formatCode="0.00E+00">
                  <c:v>-1.4770700000000001E-117</c:v>
                </c:pt>
                <c:pt idx="2473" formatCode="0.00E+00">
                  <c:v>-2.2202299999999999E-117</c:v>
                </c:pt>
                <c:pt idx="2474" formatCode="0.00E+00">
                  <c:v>-2.5736100000000001E-117</c:v>
                </c:pt>
                <c:pt idx="2475" formatCode="0.00E+00">
                  <c:v>-2.0209799999999999E-117</c:v>
                </c:pt>
                <c:pt idx="2476" formatCode="0.00E+00">
                  <c:v>-1.00993E-118</c:v>
                </c:pt>
                <c:pt idx="2477" formatCode="0.00E+00">
                  <c:v>3.2925399999999997E-117</c:v>
                </c:pt>
                <c:pt idx="2478" formatCode="0.00E+00">
                  <c:v>7.5373900000000001E-117</c:v>
                </c:pt>
                <c:pt idx="2479" formatCode="0.00E+00">
                  <c:v>1.10877E-116</c:v>
                </c:pt>
                <c:pt idx="2480" formatCode="0.00E+00">
                  <c:v>1.1799600000000001E-116</c:v>
                </c:pt>
                <c:pt idx="2481" formatCode="0.00E+00">
                  <c:v>7.7274199999999997E-117</c:v>
                </c:pt>
                <c:pt idx="2482" formatCode="0.00E+00">
                  <c:v>-2.1331000000000001E-117</c:v>
                </c:pt>
                <c:pt idx="2483" formatCode="0.00E+00">
                  <c:v>-1.7004999999999999E-116</c:v>
                </c:pt>
                <c:pt idx="2484" formatCode="0.00E+00">
                  <c:v>-3.2800199999999998E-116</c:v>
                </c:pt>
                <c:pt idx="2485" formatCode="0.00E+00">
                  <c:v>-4.1403799999999999E-116</c:v>
                </c:pt>
                <c:pt idx="2486" formatCode="0.00E+00">
                  <c:v>-3.28103E-116</c:v>
                </c:pt>
                <c:pt idx="2487" formatCode="0.00E+00">
                  <c:v>1.0074000000000001E-117</c:v>
                </c:pt>
                <c:pt idx="2488" formatCode="0.00E+00">
                  <c:v>6.1592399999999999E-116</c:v>
                </c:pt>
                <c:pt idx="2489" formatCode="0.00E+00">
                  <c:v>1.3897900000000001E-115</c:v>
                </c:pt>
                <c:pt idx="2490" formatCode="0.00E+00">
                  <c:v>2.0982900000000001E-115</c:v>
                </c:pt>
                <c:pt idx="2491" formatCode="0.00E+00">
                  <c:v>2.4191100000000002E-115</c:v>
                </c:pt>
                <c:pt idx="2492" formatCode="0.00E+00">
                  <c:v>2.01385E-115</c:v>
                </c:pt>
                <c:pt idx="2493" formatCode="0.00E+00">
                  <c:v>6.2412399999999997E-116</c:v>
                </c:pt>
                <c:pt idx="2494" formatCode="0.00E+00">
                  <c:v>-1.71921E-115</c:v>
                </c:pt>
                <c:pt idx="2495" formatCode="0.00E+00">
                  <c:v>-4.36217E-115</c:v>
                </c:pt>
                <c:pt idx="2496" formatCode="0.00E+00">
                  <c:v>-5.8640500000000002E-115</c:v>
                </c:pt>
                <c:pt idx="2497" formatCode="0.00E+00">
                  <c:v>-4.36457E-115</c:v>
                </c:pt>
                <c:pt idx="2498" formatCode="0.00E+00">
                  <c:v>1.6756100000000001E-115</c:v>
                </c:pt>
                <c:pt idx="2499" formatCode="0.00E+00">
                  <c:v>1.26571E-114</c:v>
                </c:pt>
                <c:pt idx="2500" formatCode="0.00E+00">
                  <c:v>2.6992100000000001E-114</c:v>
                </c:pt>
                <c:pt idx="2501" formatCode="0.00E+00">
                  <c:v>4.08554E-114</c:v>
                </c:pt>
                <c:pt idx="2502" formatCode="0.00E+00">
                  <c:v>4.9169400000000002E-114</c:v>
                </c:pt>
                <c:pt idx="2503" formatCode="0.00E+00">
                  <c:v>4.6766799999999998E-114</c:v>
                </c:pt>
                <c:pt idx="2504" formatCode="0.00E+00">
                  <c:v>2.94838E-114</c:v>
                </c:pt>
                <c:pt idx="2505" formatCode="0.00E+00">
                  <c:v>-2.6875700000000001E-115</c:v>
                </c:pt>
                <c:pt idx="2506" formatCode="0.00E+00">
                  <c:v>-4.1429100000000003E-114</c:v>
                </c:pt>
                <c:pt idx="2507" formatCode="0.00E+00">
                  <c:v>-7.0131599999999993E-114</c:v>
                </c:pt>
                <c:pt idx="2508" formatCode="0.00E+00">
                  <c:v>-6.8918600000000003E-114</c:v>
                </c:pt>
                <c:pt idx="2509" formatCode="0.00E+00">
                  <c:v>-1.97628E-114</c:v>
                </c:pt>
                <c:pt idx="2510" formatCode="0.00E+00">
                  <c:v>8.7091200000000003E-114</c:v>
                </c:pt>
                <c:pt idx="2511" formatCode="0.00E+00">
                  <c:v>2.39391E-113</c:v>
                </c:pt>
                <c:pt idx="2512" formatCode="0.00E+00">
                  <c:v>3.88541E-113</c:v>
                </c:pt>
                <c:pt idx="2513" formatCode="0.00E+00">
                  <c:v>4.5533900000000002E-113</c:v>
                </c:pt>
                <c:pt idx="2514" formatCode="0.00E+00">
                  <c:v>3.6031699999999998E-113</c:v>
                </c:pt>
                <c:pt idx="2515" formatCode="0.00E+00">
                  <c:v>5.7257000000000001E-114</c:v>
                </c:pt>
                <c:pt idx="2516" formatCode="0.00E+00">
                  <c:v>-4.4022300000000001E-113</c:v>
                </c:pt>
                <c:pt idx="2517" formatCode="0.00E+00">
                  <c:v>-1.03071E-112</c:v>
                </c:pt>
                <c:pt idx="2518" formatCode="0.00E+00">
                  <c:v>-1.5072999999999999E-112</c:v>
                </c:pt>
                <c:pt idx="2519" formatCode="0.00E+00">
                  <c:v>-1.58209E-112</c:v>
                </c:pt>
                <c:pt idx="2520" formatCode="0.00E+00">
                  <c:v>-9.5997900000000001E-113</c:v>
                </c:pt>
                <c:pt idx="2521" formatCode="0.00E+00">
                  <c:v>5.3170400000000001E-113</c:v>
                </c:pt>
                <c:pt idx="2522" formatCode="0.00E+00">
                  <c:v>2.7435200000000002E-112</c:v>
                </c:pt>
                <c:pt idx="2523" formatCode="0.00E+00">
                  <c:v>5.0274299999999997E-112</c:v>
                </c:pt>
                <c:pt idx="2524" formatCode="0.00E+00">
                  <c:v>6.27345E-112</c:v>
                </c:pt>
                <c:pt idx="2525" formatCode="0.00E+00">
                  <c:v>5.1931499999999996E-112</c:v>
                </c:pt>
                <c:pt idx="2526" formatCode="0.00E+00">
                  <c:v>7.5510500000000001E-113</c:v>
                </c:pt>
                <c:pt idx="2527" formatCode="0.00E+00">
                  <c:v>-7.1958300000000002E-112</c:v>
                </c:pt>
                <c:pt idx="2528" formatCode="0.00E+00">
                  <c:v>-1.7148199999999999E-111</c:v>
                </c:pt>
                <c:pt idx="2529" formatCode="0.00E+00">
                  <c:v>-2.5325899999999999E-111</c:v>
                </c:pt>
                <c:pt idx="2530" formatCode="0.00E+00">
                  <c:v>-2.6184900000000001E-111</c:v>
                </c:pt>
                <c:pt idx="2531" formatCode="0.00E+00">
                  <c:v>-1.4549599999999999E-111</c:v>
                </c:pt>
                <c:pt idx="2532" formatCode="0.00E+00">
                  <c:v>1.1696400000000001E-111</c:v>
                </c:pt>
                <c:pt idx="2533" formatCode="0.00E+00">
                  <c:v>4.9713600000000001E-111</c:v>
                </c:pt>
                <c:pt idx="2534" formatCode="0.00E+00">
                  <c:v>8.9801200000000004E-111</c:v>
                </c:pt>
                <c:pt idx="2535" formatCode="0.00E+00">
                  <c:v>1.1359999999999999E-110</c:v>
                </c:pt>
                <c:pt idx="2536" formatCode="0.00E+00">
                  <c:v>9.7269000000000001E-111</c:v>
                </c:pt>
                <c:pt idx="2537" formatCode="0.00E+00">
                  <c:v>2.1675200000000002E-111</c:v>
                </c:pt>
                <c:pt idx="2538" formatCode="0.00E+00">
                  <c:v>-1.1606E-110</c:v>
                </c:pt>
                <c:pt idx="2539" formatCode="0.00E+00">
                  <c:v>-2.9239199999999999E-110</c:v>
                </c:pt>
                <c:pt idx="2540" formatCode="0.00E+00">
                  <c:v>-4.4983500000000001E-110</c:v>
                </c:pt>
                <c:pt idx="2541" formatCode="0.00E+00">
                  <c:v>-5.0717400000000001E-110</c:v>
                </c:pt>
                <c:pt idx="2542" formatCode="0.00E+00">
                  <c:v>-3.9209600000000002E-110</c:v>
                </c:pt>
                <c:pt idx="2543" formatCode="0.00E+00">
                  <c:v>-7.2726099999999993E-111</c:v>
                </c:pt>
                <c:pt idx="2544" formatCode="0.00E+00">
                  <c:v>4.1941E-110</c:v>
                </c:pt>
                <c:pt idx="2545" formatCode="0.00E+00">
                  <c:v>9.6740900000000003E-110</c:v>
                </c:pt>
                <c:pt idx="2546" formatCode="0.00E+00">
                  <c:v>1.36792E-109</c:v>
                </c:pt>
                <c:pt idx="2547" formatCode="0.00E+00">
                  <c:v>1.36101E-109</c:v>
                </c:pt>
                <c:pt idx="2548" formatCode="0.00E+00">
                  <c:v>6.8974600000000003E-110</c:v>
                </c:pt>
                <c:pt idx="2549" formatCode="0.00E+00">
                  <c:v>-7.6668099999999996E-110</c:v>
                </c:pt>
                <c:pt idx="2550" formatCode="0.00E+00">
                  <c:v>-2.7890599999999998E-109</c:v>
                </c:pt>
                <c:pt idx="2551" formatCode="0.00E+00">
                  <c:v>-4.6594999999999997E-109</c:v>
                </c:pt>
                <c:pt idx="2552" formatCode="0.00E+00">
                  <c:v>-5.2295600000000001E-109</c:v>
                </c:pt>
                <c:pt idx="2553" formatCode="0.00E+00">
                  <c:v>-3.2807299999999999E-109</c:v>
                </c:pt>
                <c:pt idx="2554" formatCode="0.00E+00">
                  <c:v>1.9821199999999999E-109</c:v>
                </c:pt>
                <c:pt idx="2555" formatCode="0.00E+00">
                  <c:v>1.0356000000000001E-108</c:v>
                </c:pt>
                <c:pt idx="2556" formatCode="0.00E+00">
                  <c:v>2.0025799999999999E-108</c:v>
                </c:pt>
                <c:pt idx="2557" formatCode="0.00E+00">
                  <c:v>2.75058E-108</c:v>
                </c:pt>
                <c:pt idx="2558" formatCode="0.00E+00">
                  <c:v>2.83582E-108</c:v>
                </c:pt>
                <c:pt idx="2559" formatCode="0.00E+00">
                  <c:v>1.8181399999999999E-108</c:v>
                </c:pt>
                <c:pt idx="2560" formatCode="0.00E+00">
                  <c:v>-5.3279900000000004E-109</c:v>
                </c:pt>
                <c:pt idx="2561" formatCode="0.00E+00">
                  <c:v>-3.9042499999999999E-108</c:v>
                </c:pt>
                <c:pt idx="2562" formatCode="0.00E+00">
                  <c:v>-7.2609200000000002E-108</c:v>
                </c:pt>
                <c:pt idx="2563" formatCode="0.00E+00">
                  <c:v>-8.9836099999999997E-108</c:v>
                </c:pt>
                <c:pt idx="2564" formatCode="0.00E+00">
                  <c:v>-7.2803000000000002E-108</c:v>
                </c:pt>
                <c:pt idx="2565" formatCode="0.00E+00">
                  <c:v>-8.8848100000000001E-109</c:v>
                </c:pt>
                <c:pt idx="2566" formatCode="0.00E+00">
                  <c:v>1.00727E-107</c:v>
                </c:pt>
                <c:pt idx="2567" formatCode="0.00E+00">
                  <c:v>2.3240699999999999E-107</c:v>
                </c:pt>
                <c:pt idx="2568" formatCode="0.00E+00">
                  <c:v>3.3453400000000002E-107</c:v>
                </c:pt>
                <c:pt idx="2569" formatCode="0.00E+00">
                  <c:v>3.3929200000000002E-107</c:v>
                </c:pt>
                <c:pt idx="2570" formatCode="0.00E+00">
                  <c:v>1.93431E-107</c:v>
                </c:pt>
                <c:pt idx="2571" formatCode="0.00E+00">
                  <c:v>-1.1663800000000001E-107</c:v>
                </c:pt>
                <c:pt idx="2572" formatCode="0.00E+00">
                  <c:v>-5.5062600000000002E-107</c:v>
                </c:pt>
                <c:pt idx="2573" formatCode="0.00E+00">
                  <c:v>-9.9225699999999996E-107</c:v>
                </c:pt>
                <c:pt idx="2574" formatCode="0.00E+00">
                  <c:v>-1.2372600000000001E-106</c:v>
                </c:pt>
                <c:pt idx="2575" formatCode="0.00E+00">
                  <c:v>-1.04158E-106</c:v>
                </c:pt>
                <c:pt idx="2576" formatCode="0.00E+00">
                  <c:v>-2.3380300000000001E-107</c:v>
                </c:pt>
                <c:pt idx="2577" formatCode="0.00E+00">
                  <c:v>1.1708799999999999E-106</c:v>
                </c:pt>
                <c:pt idx="2578" formatCode="0.00E+00">
                  <c:v>2.8982199999999999E-106</c:v>
                </c:pt>
                <c:pt idx="2579" formatCode="0.00E+00">
                  <c:v>4.3930500000000005E-106</c:v>
                </c:pt>
                <c:pt idx="2580" formatCode="0.00E+00">
                  <c:v>4.9675700000000002E-106</c:v>
                </c:pt>
                <c:pt idx="2581" formatCode="0.00E+00">
                  <c:v>4.1232800000000001E-106</c:v>
                </c:pt>
                <c:pt idx="2582" formatCode="0.00E+00">
                  <c:v>1.7312700000000001E-106</c:v>
                </c:pt>
                <c:pt idx="2583" formatCode="0.00E+00">
                  <c:v>-1.91644E-106</c:v>
                </c:pt>
                <c:pt idx="2584" formatCode="0.00E+00">
                  <c:v>-5.7891699999999996E-106</c:v>
                </c:pt>
                <c:pt idx="2585" formatCode="0.00E+00">
                  <c:v>-7.8606400000000001E-106</c:v>
                </c:pt>
                <c:pt idx="2586" formatCode="0.00E+00">
                  <c:v>-5.5908100000000002E-106</c:v>
                </c:pt>
                <c:pt idx="2587" formatCode="0.00E+00">
                  <c:v>3.0525700000000002E-106</c:v>
                </c:pt>
                <c:pt idx="2588" formatCode="0.00E+00">
                  <c:v>1.8432399999999998E-105</c:v>
                </c:pt>
                <c:pt idx="2589" formatCode="0.00E+00">
                  <c:v>3.8010700000000001E-105</c:v>
                </c:pt>
                <c:pt idx="2590" formatCode="0.00E+00">
                  <c:v>5.5381899999999999E-105</c:v>
                </c:pt>
                <c:pt idx="2591" formatCode="0.00E+00">
                  <c:v>6.07726E-105</c:v>
                </c:pt>
                <c:pt idx="2592" formatCode="0.00E+00">
                  <c:v>4.4174E-105</c:v>
                </c:pt>
                <c:pt idx="2593" formatCode="0.00E+00">
                  <c:v>-9.8691999999999997E-109</c:v>
                </c:pt>
                <c:pt idx="2594" formatCode="0.00E+00">
                  <c:v>-6.8543599999999997E-105</c:v>
                </c:pt>
                <c:pt idx="2595" formatCode="0.00E+00">
                  <c:v>-1.4440600000000001E-104</c:v>
                </c:pt>
                <c:pt idx="2596" formatCode="0.00E+00">
                  <c:v>-1.9344700000000001E-104</c:v>
                </c:pt>
                <c:pt idx="2597" formatCode="0.00E+00">
                  <c:v>-1.7078700000000001E-104</c:v>
                </c:pt>
                <c:pt idx="2598" formatCode="0.00E+00">
                  <c:v>-3.9209E-105</c:v>
                </c:pt>
                <c:pt idx="2599" formatCode="0.00E+00">
                  <c:v>2.0877800000000001E-104</c:v>
                </c:pt>
                <c:pt idx="2600" formatCode="0.00E+00">
                  <c:v>5.3402600000000003E-104</c:v>
                </c:pt>
                <c:pt idx="2601" formatCode="0.00E+00">
                  <c:v>8.4201400000000006E-104</c:v>
                </c:pt>
                <c:pt idx="2602" formatCode="0.00E+00">
                  <c:v>9.9131100000000003E-104</c:v>
                </c:pt>
                <c:pt idx="2603" formatCode="0.00E+00">
                  <c:v>8.3340600000000004E-104</c:v>
                </c:pt>
                <c:pt idx="2604" formatCode="0.00E+00">
                  <c:v>2.7698300000000001E-104</c:v>
                </c:pt>
                <c:pt idx="2605" formatCode="0.00E+00">
                  <c:v>-6.4579199999999997E-104</c:v>
                </c:pt>
                <c:pt idx="2606" formatCode="0.00E+00">
                  <c:v>-1.7145699999999999E-103</c:v>
                </c:pt>
                <c:pt idx="2607" formatCode="0.00E+00">
                  <c:v>-2.47012E-103</c:v>
                </c:pt>
                <c:pt idx="2608" formatCode="0.00E+00">
                  <c:v>-2.2708699999999999E-103</c:v>
                </c:pt>
                <c:pt idx="2609" formatCode="0.00E+00">
                  <c:v>-5.5253600000000001E-104</c:v>
                </c:pt>
                <c:pt idx="2610" formatCode="0.00E+00">
                  <c:v>2.8128299999999999E-103</c:v>
                </c:pt>
                <c:pt idx="2611" formatCode="0.00E+00">
                  <c:v>7.3119000000000001E-103</c:v>
                </c:pt>
                <c:pt idx="2612" formatCode="0.00E+00">
                  <c:v>1.1786600000000001E-102</c:v>
                </c:pt>
                <c:pt idx="2613" formatCode="0.00E+00">
                  <c:v>1.4569399999999999E-102</c:v>
                </c:pt>
                <c:pt idx="2614" formatCode="0.00E+00">
                  <c:v>1.39107E-102</c:v>
                </c:pt>
                <c:pt idx="2615" formatCode="0.00E+00">
                  <c:v>8.6949500000000005E-103</c:v>
                </c:pt>
                <c:pt idx="2616" formatCode="0.00E+00">
                  <c:v>-8.4968E-104</c:v>
                </c:pt>
                <c:pt idx="2617" formatCode="0.00E+00">
                  <c:v>-1.2491599999999999E-102</c:v>
                </c:pt>
                <c:pt idx="2618" formatCode="0.00E+00">
                  <c:v>-2.1572400000000001E-102</c:v>
                </c:pt>
                <c:pt idx="2619" formatCode="0.00E+00">
                  <c:v>-2.1666799999999999E-102</c:v>
                </c:pt>
                <c:pt idx="2620" formatCode="0.00E+00">
                  <c:v>-6.6562099999999999E-103</c:v>
                </c:pt>
                <c:pt idx="2621" formatCode="0.00E+00">
                  <c:v>2.6293299999999999E-102</c:v>
                </c:pt>
                <c:pt idx="2622" formatCode="0.00E+00">
                  <c:v>7.3427900000000005E-102</c:v>
                </c:pt>
                <c:pt idx="2623" formatCode="0.00E+00">
                  <c:v>1.2201400000000001E-101</c:v>
                </c:pt>
                <c:pt idx="2624" formatCode="0.00E+00">
                  <c:v>1.5192100000000001E-101</c:v>
                </c:pt>
                <c:pt idx="2625" formatCode="0.00E+00">
                  <c:v>1.42266E-101</c:v>
                </c:pt>
                <c:pt idx="2626" formatCode="0.00E+00">
                  <c:v>7.8454400000000006E-102</c:v>
                </c:pt>
                <c:pt idx="2627" formatCode="0.00E+00">
                  <c:v>-4.1106899999999998E-102</c:v>
                </c:pt>
                <c:pt idx="2628" formatCode="0.00E+00">
                  <c:v>-1.9297199999999999E-101</c:v>
                </c:pt>
                <c:pt idx="2629" formatCode="0.00E+00">
                  <c:v>-3.2058500000000002E-101</c:v>
                </c:pt>
                <c:pt idx="2630" formatCode="0.00E+00">
                  <c:v>-3.49202E-101</c:v>
                </c:pt>
                <c:pt idx="2631" formatCode="0.00E+00">
                  <c:v>-2.1303399999999999E-101</c:v>
                </c:pt>
                <c:pt idx="2632" formatCode="0.00E+00">
                  <c:v>1.2376499999999999E-101</c:v>
                </c:pt>
                <c:pt idx="2633" formatCode="0.00E+00">
                  <c:v>6.3500000000000002E-101</c:v>
                </c:pt>
                <c:pt idx="2634" formatCode="0.00E+00">
                  <c:v>1.17935E-100</c:v>
                </c:pt>
                <c:pt idx="2635" formatCode="0.00E+00">
                  <c:v>1.4796400000000001E-100</c:v>
                </c:pt>
                <c:pt idx="2636" formatCode="0.00E+00">
                  <c:v>1.20668E-100</c:v>
                </c:pt>
                <c:pt idx="2637" formatCode="0.00E+00">
                  <c:v>1.3833100000000001E-101</c:v>
                </c:pt>
                <c:pt idx="2638" formatCode="0.00E+00">
                  <c:v>-1.7154900000000001E-100</c:v>
                </c:pt>
                <c:pt idx="2639" formatCode="0.00E+00">
                  <c:v>-4.0371000000000002E-100</c:v>
                </c:pt>
                <c:pt idx="2640" formatCode="0.00E+00">
                  <c:v>-6.1267400000000002E-100</c:v>
                </c:pt>
                <c:pt idx="2641" formatCode="0.00E+00">
                  <c:v>-6.9165500000000001E-100</c:v>
                </c:pt>
                <c:pt idx="2642" formatCode="0.00E+00">
                  <c:v>-5.1793600000000003E-100</c:v>
                </c:pt>
                <c:pt idx="2643" formatCode="0.00E+00">
                  <c:v>2.3527300000000001E-102</c:v>
                </c:pt>
                <c:pt idx="2644" formatCode="0.00E+00">
                  <c:v>8.5460400000000001E-100</c:v>
                </c:pt>
                <c:pt idx="2645" formatCode="0.00E+00">
                  <c:v>1.8125900000000001E-99</c:v>
                </c:pt>
                <c:pt idx="2646" formatCode="0.00E+00">
                  <c:v>2.4093799999999999E-99</c:v>
                </c:pt>
                <c:pt idx="2647" formatCode="0.00E+00">
                  <c:v>2.0960800000000001E-99</c:v>
                </c:pt>
                <c:pt idx="2648" formatCode="0.00E+00">
                  <c:v>4.92163E-100</c:v>
                </c:pt>
                <c:pt idx="2649" formatCode="0.00E+00">
                  <c:v>-2.4543199999999999E-99</c:v>
                </c:pt>
                <c:pt idx="2650" formatCode="0.00E+00">
                  <c:v>-6.3066600000000002E-99</c:v>
                </c:pt>
                <c:pt idx="2651" formatCode="0.00E+00">
                  <c:v>-9.9744299999999998E-99</c:v>
                </c:pt>
                <c:pt idx="2652" formatCode="0.00E+00">
                  <c:v>-1.20097E-98</c:v>
                </c:pt>
                <c:pt idx="2653" formatCode="0.00E+00">
                  <c:v>-1.12493E-98</c:v>
                </c:pt>
                <c:pt idx="2654" formatCode="0.00E+00">
                  <c:v>-7.0354800000000002E-99</c:v>
                </c:pt>
                <c:pt idx="2655" formatCode="0.00E+00">
                  <c:v>5.4048500000000005E-100</c:v>
                </c:pt>
                <c:pt idx="2656" formatCode="0.00E+00">
                  <c:v>9.5562700000000005E-99</c:v>
                </c:pt>
                <c:pt idx="2657" formatCode="0.00E+00">
                  <c:v>1.55597E-98</c:v>
                </c:pt>
                <c:pt idx="2658" formatCode="0.00E+00">
                  <c:v>1.2775500000000001E-98</c:v>
                </c:pt>
                <c:pt idx="2659" formatCode="0.00E+00">
                  <c:v>-3.6139300000000001E-99</c:v>
                </c:pt>
                <c:pt idx="2660" formatCode="0.00E+00">
                  <c:v>-3.5181100000000002E-98</c:v>
                </c:pt>
                <c:pt idx="2661" formatCode="0.00E+00">
                  <c:v>-7.7815300000000006E-98</c:v>
                </c:pt>
                <c:pt idx="2662" formatCode="0.00E+00">
                  <c:v>-1.1985E-97</c:v>
                </c:pt>
                <c:pt idx="2663" formatCode="0.00E+00">
                  <c:v>-1.4241199999999999E-97</c:v>
                </c:pt>
                <c:pt idx="2664" formatCode="0.00E+00">
                  <c:v>-1.2324499999999999E-97</c:v>
                </c:pt>
                <c:pt idx="2665" formatCode="0.00E+00">
                  <c:v>-4.5912199999999998E-98</c:v>
                </c:pt>
                <c:pt idx="2666" formatCode="0.00E+00">
                  <c:v>8.72267E-98</c:v>
                </c:pt>
                <c:pt idx="2667" formatCode="0.00E+00">
                  <c:v>2.4705499999999998E-97</c:v>
                </c:pt>
                <c:pt idx="2668" formatCode="0.00E+00">
                  <c:v>3.7586400000000002E-97</c:v>
                </c:pt>
                <c:pt idx="2669" formatCode="0.00E+00">
                  <c:v>3.8777699999999999E-97</c:v>
                </c:pt>
                <c:pt idx="2670" formatCode="0.00E+00">
                  <c:v>1.8994500000000001E-97</c:v>
                </c:pt>
                <c:pt idx="2671" formatCode="0.00E+00">
                  <c:v>-2.6210799999999998E-97</c:v>
                </c:pt>
                <c:pt idx="2672" formatCode="0.00E+00">
                  <c:v>-9.1120599999999998E-97</c:v>
                </c:pt>
                <c:pt idx="2673" formatCode="0.00E+00">
                  <c:v>-1.58195E-96</c:v>
                </c:pt>
                <c:pt idx="2674" formatCode="0.00E+00">
                  <c:v>-1.9936500000000001E-96</c:v>
                </c:pt>
                <c:pt idx="2675" formatCode="0.00E+00">
                  <c:v>-1.8068200000000001E-96</c:v>
                </c:pt>
                <c:pt idx="2676" formatCode="0.00E+00">
                  <c:v>-7.5096100000000003E-97</c:v>
                </c:pt>
                <c:pt idx="2677" formatCode="0.00E+00">
                  <c:v>1.17307E-96</c:v>
                </c:pt>
                <c:pt idx="2678" formatCode="0.00E+00">
                  <c:v>3.5694299999999999E-96</c:v>
                </c:pt>
                <c:pt idx="2679" formatCode="0.00E+00">
                  <c:v>5.6662200000000003E-96</c:v>
                </c:pt>
                <c:pt idx="2680" formatCode="0.00E+00">
                  <c:v>6.3796500000000003E-96</c:v>
                </c:pt>
                <c:pt idx="2681" formatCode="0.00E+00">
                  <c:v>4.5876800000000001E-96</c:v>
                </c:pt>
                <c:pt idx="2682" formatCode="0.00E+00">
                  <c:v>-2.4880200000000001E-97</c:v>
                </c:pt>
                <c:pt idx="2683" formatCode="0.00E+00">
                  <c:v>-7.5542199999999998E-96</c:v>
                </c:pt>
                <c:pt idx="2684" formatCode="0.00E+00">
                  <c:v>-1.53271E-95</c:v>
                </c:pt>
                <c:pt idx="2685" formatCode="0.00E+00">
                  <c:v>-2.00584E-95</c:v>
                </c:pt>
                <c:pt idx="2686" formatCode="0.00E+00">
                  <c:v>-1.7733500000000001E-95</c:v>
                </c:pt>
                <c:pt idx="2687" formatCode="0.00E+00">
                  <c:v>-5.5735800000000003E-96</c:v>
                </c:pt>
                <c:pt idx="2688" formatCode="0.00E+00">
                  <c:v>1.67822E-95</c:v>
                </c:pt>
                <c:pt idx="2689" formatCode="0.00E+00">
                  <c:v>4.5595799999999998E-95</c:v>
                </c:pt>
                <c:pt idx="2690" formatCode="0.00E+00">
                  <c:v>7.0126099999999995E-95</c:v>
                </c:pt>
                <c:pt idx="2691" formatCode="0.00E+00">
                  <c:v>7.2346299999999996E-95</c:v>
                </c:pt>
                <c:pt idx="2692" formatCode="0.00E+00">
                  <c:v>3.3138300000000003E-95</c:v>
                </c:pt>
                <c:pt idx="2693" formatCode="0.00E+00">
                  <c:v>-5.6752499999999999E-95</c:v>
                </c:pt>
                <c:pt idx="2694" formatCode="0.00E+00">
                  <c:v>-1.8807700000000001E-94</c:v>
                </c:pt>
                <c:pt idx="2695" formatCode="0.00E+00">
                  <c:v>-3.3191000000000001E-94</c:v>
                </c:pt>
                <c:pt idx="2696" formatCode="0.00E+00">
                  <c:v>-4.3861199999999998E-94</c:v>
                </c:pt>
                <c:pt idx="2697" formatCode="0.00E+00">
                  <c:v>-4.3593400000000002E-94</c:v>
                </c:pt>
                <c:pt idx="2698" formatCode="0.00E+00">
                  <c:v>-2.5151600000000003E-94</c:v>
                </c:pt>
                <c:pt idx="2699" formatCode="0.00E+00">
                  <c:v>1.3597399999999999E-94</c:v>
                </c:pt>
                <c:pt idx="2700" formatCode="0.00E+00">
                  <c:v>6.5909600000000005E-94</c:v>
                </c:pt>
                <c:pt idx="2701" formatCode="0.00E+00">
                  <c:v>1.1556399999999999E-93</c:v>
                </c:pt>
                <c:pt idx="2702" formatCode="0.00E+00">
                  <c:v>1.3880699999999999E-93</c:v>
                </c:pt>
                <c:pt idx="2703" formatCode="0.00E+00">
                  <c:v>1.1164800000000001E-93</c:v>
                </c:pt>
                <c:pt idx="2704" formatCode="0.00E+00">
                  <c:v>2.2137799999999999E-94</c:v>
                </c:pt>
                <c:pt idx="2705" formatCode="0.00E+00">
                  <c:v>-1.20634E-93</c:v>
                </c:pt>
                <c:pt idx="2706" formatCode="0.00E+00">
                  <c:v>-2.84196E-93</c:v>
                </c:pt>
                <c:pt idx="2707" formatCode="0.00E+00">
                  <c:v>-4.1448499999999997E-93</c:v>
                </c:pt>
                <c:pt idx="2708" formatCode="0.00E+00">
                  <c:v>-4.4627499999999999E-93</c:v>
                </c:pt>
                <c:pt idx="2709" formatCode="0.00E+00">
                  <c:v>-3.2090400000000001E-93</c:v>
                </c:pt>
                <c:pt idx="2710" formatCode="0.00E+00">
                  <c:v>-6.0039399999999999E-95</c:v>
                </c:pt>
                <c:pt idx="2711" formatCode="0.00E+00">
                  <c:v>4.6180599999999999E-93</c:v>
                </c:pt>
                <c:pt idx="2712" formatCode="0.00E+00">
                  <c:v>9.0940599999999992E-93</c:v>
                </c:pt>
                <c:pt idx="2713" formatCode="0.00E+00">
                  <c:v>1.02665E-92</c:v>
                </c:pt>
                <c:pt idx="2714" formatCode="0.00E+00">
                  <c:v>4.8289000000000003E-93</c:v>
                </c:pt>
                <c:pt idx="2715" formatCode="0.00E+00">
                  <c:v>-9.4997699999999993E-93</c:v>
                </c:pt>
                <c:pt idx="2716" formatCode="0.00E+00">
                  <c:v>-3.2841399999999997E-92</c:v>
                </c:pt>
                <c:pt idx="2717" formatCode="0.00E+00">
                  <c:v>-6.0711300000000001E-92</c:v>
                </c:pt>
                <c:pt idx="2718" formatCode="0.00E+00">
                  <c:v>-8.2210400000000005E-92</c:v>
                </c:pt>
                <c:pt idx="2719" formatCode="0.00E+00">
                  <c:v>-8.3511499999999994E-92</c:v>
                </c:pt>
                <c:pt idx="2720" formatCode="0.00E+00">
                  <c:v>-5.4218000000000003E-92</c:v>
                </c:pt>
                <c:pt idx="2721" formatCode="0.00E+00">
                  <c:v>9.3192599999999996E-93</c:v>
                </c:pt>
                <c:pt idx="2722" formatCode="0.00E+00">
                  <c:v>1.0014899999999999E-91</c:v>
                </c:pt>
                <c:pt idx="2723" formatCode="0.00E+00">
                  <c:v>1.9314199999999999E-91</c:v>
                </c:pt>
                <c:pt idx="2724" formatCode="0.00E+00">
                  <c:v>2.44958E-91</c:v>
                </c:pt>
                <c:pt idx="2725" formatCode="0.00E+00">
                  <c:v>2.0802700000000001E-91</c:v>
                </c:pt>
                <c:pt idx="2726" formatCode="0.00E+00">
                  <c:v>4.6679399999999997E-92</c:v>
                </c:pt>
                <c:pt idx="2727" formatCode="0.00E+00">
                  <c:v>-2.4620000000000001E-91</c:v>
                </c:pt>
                <c:pt idx="2728" formatCode="0.00E+00">
                  <c:v>-6.1578000000000001E-91</c:v>
                </c:pt>
                <c:pt idx="2729" formatCode="0.00E+00">
                  <c:v>-9.1108399999999997E-91</c:v>
                </c:pt>
                <c:pt idx="2730" formatCode="0.00E+00">
                  <c:v>-9.1373700000000001E-91</c:v>
                </c:pt>
                <c:pt idx="2731" formatCode="0.00E+00">
                  <c:v>-4.3199100000000001E-91</c:v>
                </c:pt>
                <c:pt idx="2732" formatCode="0.00E+00">
                  <c:v>6.1984500000000005E-91</c:v>
                </c:pt>
                <c:pt idx="2733" formatCode="0.00E+00">
                  <c:v>2.1510599999999999E-90</c:v>
                </c:pt>
                <c:pt idx="2734" formatCode="0.00E+00">
                  <c:v>3.7706299999999999E-90</c:v>
                </c:pt>
                <c:pt idx="2735" formatCode="0.00E+00">
                  <c:v>4.7073300000000003E-90</c:v>
                </c:pt>
                <c:pt idx="2736" formatCode="0.00E+00">
                  <c:v>3.9499699999999997E-90</c:v>
                </c:pt>
                <c:pt idx="2737" formatCode="0.00E+00">
                  <c:v>6.5852799999999997E-91</c:v>
                </c:pt>
                <c:pt idx="2738" formatCode="0.00E+00">
                  <c:v>-5.2692399999999998E-90</c:v>
                </c:pt>
                <c:pt idx="2739" formatCode="0.00E+00">
                  <c:v>-1.27936E-89</c:v>
                </c:pt>
                <c:pt idx="2740" formatCode="0.00E+00">
                  <c:v>-1.9697100000000001E-89</c:v>
                </c:pt>
                <c:pt idx="2741" formatCode="0.00E+00">
                  <c:v>-2.2937399999999999E-89</c:v>
                </c:pt>
                <c:pt idx="2742" formatCode="0.00E+00">
                  <c:v>-1.9588E-89</c:v>
                </c:pt>
                <c:pt idx="2743" formatCode="0.00E+00">
                  <c:v>-8.21756E-90</c:v>
                </c:pt>
                <c:pt idx="2744" formatCode="0.00E+00">
                  <c:v>9.9764399999999996E-90</c:v>
                </c:pt>
                <c:pt idx="2745" formatCode="0.00E+00">
                  <c:v>3.0272700000000001E-89</c:v>
                </c:pt>
                <c:pt idx="2746" formatCode="0.00E+00">
                  <c:v>4.4171599999999999E-89</c:v>
                </c:pt>
                <c:pt idx="2747" formatCode="0.00E+00">
                  <c:v>4.1811700000000003E-89</c:v>
                </c:pt>
                <c:pt idx="2748" formatCode="0.00E+00">
                  <c:v>1.65221E-89</c:v>
                </c:pt>
                <c:pt idx="2749" formatCode="0.00E+00">
                  <c:v>-3.1871E-89</c:v>
                </c:pt>
                <c:pt idx="2750" formatCode="0.00E+00">
                  <c:v>-9.5211299999999997E-89</c:v>
                </c:pt>
                <c:pt idx="2751" formatCode="0.00E+00">
                  <c:v>-1.53869E-88</c:v>
                </c:pt>
                <c:pt idx="2752" formatCode="0.00E+00">
                  <c:v>-1.73747E-88</c:v>
                </c:pt>
                <c:pt idx="2753" formatCode="0.00E+00">
                  <c:v>-1.11717E-88</c:v>
                </c:pt>
                <c:pt idx="2754" formatCode="0.00E+00">
                  <c:v>6.4124299999999994E-89</c:v>
                </c:pt>
                <c:pt idx="2755" formatCode="0.00E+00">
                  <c:v>3.4679399999999997E-88</c:v>
                </c:pt>
                <c:pt idx="2756" formatCode="0.00E+00">
                  <c:v>6.7375099999999999E-88</c:v>
                </c:pt>
                <c:pt idx="2757" formatCode="0.00E+00">
                  <c:v>9.3416399999999998E-88</c:v>
                </c:pt>
                <c:pt idx="2758" formatCode="0.00E+00">
                  <c:v>9.9737500000000001E-88</c:v>
                </c:pt>
                <c:pt idx="2759" formatCode="0.00E+00">
                  <c:v>7.5285099999999997E-88</c:v>
                </c:pt>
                <c:pt idx="2760" formatCode="0.00E+00">
                  <c:v>1.6268999999999999E-88</c:v>
                </c:pt>
                <c:pt idx="2761" formatCode="0.00E+00">
                  <c:v>-6.8005100000000003E-88</c:v>
                </c:pt>
                <c:pt idx="2762" formatCode="0.00E+00">
                  <c:v>-1.5144600000000001E-87</c:v>
                </c:pt>
                <c:pt idx="2763" formatCode="0.00E+00">
                  <c:v>-1.9137999999999999E-87</c:v>
                </c:pt>
                <c:pt idx="2764" formatCode="0.00E+00">
                  <c:v>-1.33223E-87</c:v>
                </c:pt>
                <c:pt idx="2765" formatCode="0.00E+00">
                  <c:v>7.3375099999999999E-88</c:v>
                </c:pt>
                <c:pt idx="2766" formatCode="0.00E+00">
                  <c:v>4.3689700000000003E-87</c:v>
                </c:pt>
                <c:pt idx="2767" formatCode="0.00E+00">
                  <c:v>8.8142899999999992E-87</c:v>
                </c:pt>
                <c:pt idx="2768" formatCode="0.00E+00">
                  <c:v>1.2481900000000001E-86</c:v>
                </c:pt>
                <c:pt idx="2769" formatCode="0.00E+00">
                  <c:v>1.3535099999999999E-86</c:v>
                </c:pt>
                <c:pt idx="2770" formatCode="0.00E+00">
                  <c:v>1.0463699999999999E-86</c:v>
                </c:pt>
                <c:pt idx="2771" formatCode="0.00E+00">
                  <c:v>2.5316799999999998E-87</c:v>
                </c:pt>
                <c:pt idx="2772" formatCode="0.00E+00">
                  <c:v>-9.3608199999999995E-87</c:v>
                </c:pt>
                <c:pt idx="2773" formatCode="0.00E+00">
                  <c:v>-2.1554099999999999E-86</c:v>
                </c:pt>
                <c:pt idx="2774" formatCode="0.00E+00">
                  <c:v>-2.7558999999999999E-86</c:v>
                </c:pt>
                <c:pt idx="2775" formatCode="0.00E+00">
                  <c:v>-2.0333100000000001E-86</c:v>
                </c:pt>
                <c:pt idx="2776" formatCode="0.00E+00">
                  <c:v>4.1250300000000001E-87</c:v>
                </c:pt>
                <c:pt idx="2777" formatCode="0.00E+00">
                  <c:v>4.4522700000000002E-86</c:v>
                </c:pt>
                <c:pt idx="2778" formatCode="0.00E+00">
                  <c:v>9.3268199999999997E-86</c:v>
                </c:pt>
                <c:pt idx="2779" formatCode="0.00E+00">
                  <c:v>1.35154E-85</c:v>
                </c:pt>
                <c:pt idx="2780" formatCode="0.00E+00">
                  <c:v>1.4828500000000001E-85</c:v>
                </c:pt>
                <c:pt idx="2781" formatCode="0.00E+00">
                  <c:v>1.09734E-85</c:v>
                </c:pt>
                <c:pt idx="2782" formatCode="0.00E+00">
                  <c:v>5.8313200000000003E-87</c:v>
                </c:pt>
                <c:pt idx="2783" formatCode="0.00E+00">
                  <c:v>-1.5376899999999999E-85</c:v>
                </c:pt>
                <c:pt idx="2784" formatCode="0.00E+00">
                  <c:v>-3.2637899999999999E-85</c:v>
                </c:pt>
                <c:pt idx="2785" formatCode="0.00E+00">
                  <c:v>-4.3716700000000001E-85</c:v>
                </c:pt>
                <c:pt idx="2786" formatCode="0.00E+00">
                  <c:v>-3.8968299999999997E-85</c:v>
                </c:pt>
                <c:pt idx="2787" formatCode="0.00E+00">
                  <c:v>-9.9229199999999996E-86</c:v>
                </c:pt>
                <c:pt idx="2788" formatCode="0.00E+00">
                  <c:v>4.4947099999999999E-85</c:v>
                </c:pt>
                <c:pt idx="2789" formatCode="0.00E+00">
                  <c:v>1.15678E-84</c:v>
                </c:pt>
                <c:pt idx="2790" formatCode="0.00E+00">
                  <c:v>1.7979800000000001E-84</c:v>
                </c:pt>
                <c:pt idx="2791" formatCode="0.00E+00">
                  <c:v>2.0711700000000001E-84</c:v>
                </c:pt>
                <c:pt idx="2792" formatCode="0.00E+00">
                  <c:v>1.71152E-84</c:v>
                </c:pt>
                <c:pt idx="2793" formatCode="0.00E+00">
                  <c:v>5.9774699999999999E-85</c:v>
                </c:pt>
                <c:pt idx="2794" formatCode="0.00E+00">
                  <c:v>-1.16826E-84</c:v>
                </c:pt>
                <c:pt idx="2795" formatCode="0.00E+00">
                  <c:v>-3.13543E-84</c:v>
                </c:pt>
                <c:pt idx="2796" formatCode="0.00E+00">
                  <c:v>-4.4030100000000003E-84</c:v>
                </c:pt>
                <c:pt idx="2797" formatCode="0.00E+00">
                  <c:v>-3.7269900000000002E-84</c:v>
                </c:pt>
                <c:pt idx="2798" formatCode="0.00E+00">
                  <c:v>4.0093900000000003E-86</c:v>
                </c:pt>
                <c:pt idx="2799" formatCode="0.00E+00">
                  <c:v>7.1961799999999997E-84</c:v>
                </c:pt>
                <c:pt idx="2800" formatCode="0.00E+00">
                  <c:v>1.65937E-83</c:v>
                </c:pt>
                <c:pt idx="2801" formatCode="0.00E+00">
                  <c:v>2.56557E-83</c:v>
                </c:pt>
                <c:pt idx="2802" formatCode="0.00E+00">
                  <c:v>3.07302E-83</c:v>
                </c:pt>
                <c:pt idx="2803" formatCode="0.00E+00">
                  <c:v>2.7551200000000001E-83</c:v>
                </c:pt>
                <c:pt idx="2804" formatCode="0.00E+00">
                  <c:v>1.2542599999999999E-83</c:v>
                </c:pt>
                <c:pt idx="2805" formatCode="0.00E+00">
                  <c:v>-1.43164E-83</c:v>
                </c:pt>
                <c:pt idx="2806" formatCode="0.00E+00">
                  <c:v>-4.6326400000000002E-83</c:v>
                </c:pt>
                <c:pt idx="2807" formatCode="0.00E+00">
                  <c:v>-7.0299400000000005E-83</c:v>
                </c:pt>
                <c:pt idx="2808" formatCode="0.00E+00">
                  <c:v>-7.1854800000000001E-83</c:v>
                </c:pt>
                <c:pt idx="2809" formatCode="0.00E+00">
                  <c:v>-4.0839200000000002E-83</c:v>
                </c:pt>
                <c:pt idx="2810" formatCode="0.00E+00">
                  <c:v>2.63107E-83</c:v>
                </c:pt>
                <c:pt idx="2811" formatCode="0.00E+00">
                  <c:v>1.21158E-82</c:v>
                </c:pt>
                <c:pt idx="2812" formatCode="0.00E+00">
                  <c:v>2.1187399999999999E-82</c:v>
                </c:pt>
                <c:pt idx="2813" formatCode="0.00E+00">
                  <c:v>2.38405E-82</c:v>
                </c:pt>
                <c:pt idx="2814" formatCode="0.00E+00">
                  <c:v>1.2551000000000001E-82</c:v>
                </c:pt>
                <c:pt idx="2815" formatCode="0.00E+00">
                  <c:v>-1.8784E-82</c:v>
                </c:pt>
                <c:pt idx="2816" formatCode="0.00E+00">
                  <c:v>-7.0284499999999998E-82</c:v>
                </c:pt>
                <c:pt idx="2817" formatCode="0.00E+00">
                  <c:v>-1.3192499999999999E-81</c:v>
                </c:pt>
                <c:pt idx="2818" formatCode="0.00E+00">
                  <c:v>-1.8473800000000001E-81</c:v>
                </c:pt>
                <c:pt idx="2819" formatCode="0.00E+00">
                  <c:v>-2.0697499999999999E-81</c:v>
                </c:pt>
                <c:pt idx="2820" formatCode="0.00E+00">
                  <c:v>-1.79387E-81</c:v>
                </c:pt>
                <c:pt idx="2821" formatCode="0.00E+00">
                  <c:v>-9.15439E-82</c:v>
                </c:pt>
                <c:pt idx="2822" formatCode="0.00E+00">
                  <c:v>4.5850599999999998E-82</c:v>
                </c:pt>
                <c:pt idx="2823" formatCode="0.00E+00">
                  <c:v>1.8745599999999999E-81</c:v>
                </c:pt>
                <c:pt idx="2824" formatCode="0.00E+00">
                  <c:v>2.5457400000000002E-81</c:v>
                </c:pt>
                <c:pt idx="2825" formatCode="0.00E+00">
                  <c:v>1.6684599999999999E-81</c:v>
                </c:pt>
                <c:pt idx="2826" formatCode="0.00E+00">
                  <c:v>-1.1356599999999999E-81</c:v>
                </c:pt>
                <c:pt idx="2827" formatCode="0.00E+00">
                  <c:v>-5.6476600000000005E-81</c:v>
                </c:pt>
                <c:pt idx="2828" formatCode="0.00E+00">
                  <c:v>-1.10223E-80</c:v>
                </c:pt>
                <c:pt idx="2829" formatCode="0.00E+00">
                  <c:v>-1.54617E-80</c:v>
                </c:pt>
                <c:pt idx="2830" formatCode="0.00E+00">
                  <c:v>-1.6140899999999999E-80</c:v>
                </c:pt>
                <c:pt idx="2831" formatCode="0.00E+00">
                  <c:v>-1.0233799999999999E-80</c:v>
                </c:pt>
                <c:pt idx="2832" formatCode="0.00E+00">
                  <c:v>3.7212100000000001E-81</c:v>
                </c:pt>
                <c:pt idx="2833" formatCode="0.00E+00">
                  <c:v>2.4658899999999999E-80</c:v>
                </c:pt>
                <c:pt idx="2834" formatCode="0.00E+00">
                  <c:v>4.6750100000000003E-80</c:v>
                </c:pt>
                <c:pt idx="2835" formatCode="0.00E+00">
                  <c:v>5.8441399999999999E-80</c:v>
                </c:pt>
                <c:pt idx="2836" formatCode="0.00E+00">
                  <c:v>4.7385900000000001E-80</c:v>
                </c:pt>
                <c:pt idx="2837" formatCode="0.00E+00">
                  <c:v>6.7951699999999997E-81</c:v>
                </c:pt>
                <c:pt idx="2838" formatCode="0.00E+00">
                  <c:v>-6.2746100000000004E-80</c:v>
                </c:pt>
                <c:pt idx="2839" formatCode="0.00E+00">
                  <c:v>-1.5017099999999999E-79</c:v>
                </c:pt>
                <c:pt idx="2840" formatCode="0.00E+00">
                  <c:v>-2.2711499999999999E-79</c:v>
                </c:pt>
                <c:pt idx="2841" formatCode="0.00E+00">
                  <c:v>-2.4929100000000001E-79</c:v>
                </c:pt>
                <c:pt idx="2842" formatCode="0.00E+00">
                  <c:v>-1.7121399999999999E-79</c:v>
                </c:pt>
                <c:pt idx="2843" formatCode="0.00E+00">
                  <c:v>3.3260700000000001E-80</c:v>
                </c:pt>
                <c:pt idx="2844" formatCode="0.00E+00">
                  <c:v>3.49338E-79</c:v>
                </c:pt>
                <c:pt idx="2845" formatCode="0.00E+00">
                  <c:v>6.9880500000000005E-79</c:v>
                </c:pt>
                <c:pt idx="2846" formatCode="0.00E+00">
                  <c:v>9.2480799999999998E-79</c:v>
                </c:pt>
                <c:pt idx="2847" formatCode="0.00E+00">
                  <c:v>8.2175899999999996E-79</c:v>
                </c:pt>
                <c:pt idx="2848" formatCode="0.00E+00">
                  <c:v>2.31159E-79</c:v>
                </c:pt>
                <c:pt idx="2849" formatCode="0.00E+00">
                  <c:v>-8.5980900000000004E-79</c:v>
                </c:pt>
                <c:pt idx="2850" formatCode="0.00E+00">
                  <c:v>-2.2721E-78</c:v>
                </c:pt>
                <c:pt idx="2851" formatCode="0.00E+00">
                  <c:v>-3.6140999999999998E-78</c:v>
                </c:pt>
                <c:pt idx="2852" formatCode="0.00E+00">
                  <c:v>-4.3256700000000002E-78</c:v>
                </c:pt>
                <c:pt idx="2853" formatCode="0.00E+00">
                  <c:v>-3.8551499999999998E-78</c:v>
                </c:pt>
                <c:pt idx="2854" formatCode="0.00E+00">
                  <c:v>-1.8694499999999999E-78</c:v>
                </c:pt>
                <c:pt idx="2855" formatCode="0.00E+00">
                  <c:v>1.5500000000000001E-78</c:v>
                </c:pt>
                <c:pt idx="2856" formatCode="0.00E+00">
                  <c:v>5.54496E-78</c:v>
                </c:pt>
                <c:pt idx="2857" formatCode="0.00E+00">
                  <c:v>8.1386900000000001E-78</c:v>
                </c:pt>
                <c:pt idx="2858" formatCode="0.00E+00">
                  <c:v>6.6521900000000004E-78</c:v>
                </c:pt>
                <c:pt idx="2859" formatCode="0.00E+00">
                  <c:v>-1.157E-78</c:v>
                </c:pt>
                <c:pt idx="2860" formatCode="0.00E+00">
                  <c:v>-1.6067799999999999E-77</c:v>
                </c:pt>
                <c:pt idx="2861" formatCode="0.00E+00">
                  <c:v>-3.62948E-77</c:v>
                </c:pt>
                <c:pt idx="2862" formatCode="0.00E+00">
                  <c:v>-5.5887500000000001E-77</c:v>
                </c:pt>
                <c:pt idx="2863" formatCode="0.00E+00">
                  <c:v>-6.4646999999999997E-77</c:v>
                </c:pt>
                <c:pt idx="2864" formatCode="0.00E+00">
                  <c:v>-5.1932399999999999E-77</c:v>
                </c:pt>
                <c:pt idx="2865" formatCode="0.00E+00">
                  <c:v>-1.25426E-77</c:v>
                </c:pt>
                <c:pt idx="2866" formatCode="0.00E+00">
                  <c:v>4.9878700000000003E-77</c:v>
                </c:pt>
                <c:pt idx="2867" formatCode="0.00E+00">
                  <c:v>1.2242200000000001E-76</c:v>
                </c:pt>
                <c:pt idx="2868" formatCode="0.00E+00">
                  <c:v>1.8035200000000001E-76</c:v>
                </c:pt>
                <c:pt idx="2869" formatCode="0.00E+00">
                  <c:v>1.86058E-76</c:v>
                </c:pt>
                <c:pt idx="2870" formatCode="0.00E+00">
                  <c:v>1.03777E-76</c:v>
                </c:pt>
                <c:pt idx="2871" formatCode="0.00E+00">
                  <c:v>-7.6537E-77</c:v>
                </c:pt>
                <c:pt idx="2872" formatCode="0.00E+00">
                  <c:v>-3.2866399999999998E-76</c:v>
                </c:pt>
                <c:pt idx="2873" formatCode="0.00E+00">
                  <c:v>-5.8327999999999998E-76</c:v>
                </c:pt>
                <c:pt idx="2874" formatCode="0.00E+00">
                  <c:v>-7.1800399999999995E-76</c:v>
                </c:pt>
                <c:pt idx="2875" formatCode="0.00E+00">
                  <c:v>-5.8731699999999994E-76</c:v>
                </c:pt>
                <c:pt idx="2876" formatCode="0.00E+00">
                  <c:v>-9.9021199999999996E-77</c:v>
                </c:pt>
                <c:pt idx="2877" formatCode="0.00E+00">
                  <c:v>7.2505300000000005E-76</c:v>
                </c:pt>
                <c:pt idx="2878" formatCode="0.00E+00">
                  <c:v>1.7261700000000001E-75</c:v>
                </c:pt>
                <c:pt idx="2879" formatCode="0.00E+00">
                  <c:v>2.5998200000000002E-75</c:v>
                </c:pt>
                <c:pt idx="2880" formatCode="0.00E+00">
                  <c:v>2.9226500000000001E-75</c:v>
                </c:pt>
                <c:pt idx="2881" formatCode="0.00E+00">
                  <c:v>2.2483599999999999E-75</c:v>
                </c:pt>
                <c:pt idx="2882" formatCode="0.00E+00">
                  <c:v>2.9908099999999997E-76</c:v>
                </c:pt>
                <c:pt idx="2883" formatCode="0.00E+00">
                  <c:v>-2.7482900000000001E-75</c:v>
                </c:pt>
                <c:pt idx="2884" formatCode="0.00E+00">
                  <c:v>-6.0648900000000003E-75</c:v>
                </c:pt>
                <c:pt idx="2885" formatCode="0.00E+00">
                  <c:v>-8.2658900000000004E-75</c:v>
                </c:pt>
                <c:pt idx="2886" formatCode="0.00E+00">
                  <c:v>-7.6966199999999999E-75</c:v>
                </c:pt>
                <c:pt idx="2887" formatCode="0.00E+00">
                  <c:v>-2.8938000000000001E-75</c:v>
                </c:pt>
                <c:pt idx="2888" formatCode="0.00E+00">
                  <c:v>6.5282799999999996E-75</c:v>
                </c:pt>
                <c:pt idx="2889" formatCode="0.00E+00">
                  <c:v>1.88755E-74</c:v>
                </c:pt>
                <c:pt idx="2890" formatCode="0.00E+00">
                  <c:v>3.0081200000000001E-74</c:v>
                </c:pt>
                <c:pt idx="2891" formatCode="0.00E+00">
                  <c:v>3.4736299999999999E-74</c:v>
                </c:pt>
                <c:pt idx="2892" formatCode="0.00E+00">
                  <c:v>2.8176199999999999E-74</c:v>
                </c:pt>
                <c:pt idx="2893" formatCode="0.00E+00">
                  <c:v>8.32092E-75</c:v>
                </c:pt>
                <c:pt idx="2894" formatCode="0.00E+00">
                  <c:v>-2.3030299999999999E-74</c:v>
                </c:pt>
                <c:pt idx="2895" formatCode="0.00E+00">
                  <c:v>-5.7753100000000004E-74</c:v>
                </c:pt>
                <c:pt idx="2896" formatCode="0.00E+00">
                  <c:v>-7.9282299999999995E-74</c:v>
                </c:pt>
                <c:pt idx="2897" formatCode="0.00E+00">
                  <c:v>-6.62826E-74</c:v>
                </c:pt>
                <c:pt idx="2898" formatCode="0.00E+00">
                  <c:v>-1.09199E-75</c:v>
                </c:pt>
                <c:pt idx="2899" formatCode="0.00E+00">
                  <c:v>1.21797E-73</c:v>
                </c:pt>
                <c:pt idx="2900" formatCode="0.00E+00">
                  <c:v>2.8498199999999999E-73</c:v>
                </c:pt>
                <c:pt idx="2901" formatCode="0.00E+00">
                  <c:v>4.3903500000000002E-73</c:v>
                </c:pt>
                <c:pt idx="2902" formatCode="0.00E+00">
                  <c:v>5.0993600000000002E-73</c:v>
                </c:pt>
                <c:pt idx="2903" formatCode="0.00E+00">
                  <c:v>4.1805299999999999E-73</c:v>
                </c:pt>
                <c:pt idx="2904" formatCode="0.00E+00">
                  <c:v>9.8920199999999997E-74</c:v>
                </c:pt>
                <c:pt idx="2905" formatCode="0.00E+00">
                  <c:v>-4.4965600000000002E-73</c:v>
                </c:pt>
                <c:pt idx="2906" formatCode="0.00E+00">
                  <c:v>-1.0976E-72</c:v>
                </c:pt>
                <c:pt idx="2907" formatCode="0.00E+00">
                  <c:v>-1.5679100000000001E-72</c:v>
                </c:pt>
                <c:pt idx="2908" formatCode="0.00E+00">
                  <c:v>-1.52565E-72</c:v>
                </c:pt>
                <c:pt idx="2909" formatCode="0.00E+00">
                  <c:v>-7.1375499999999997E-73</c:v>
                </c:pt>
                <c:pt idx="2910" formatCode="0.00E+00">
                  <c:v>9.3106800000000004E-73</c:v>
                </c:pt>
                <c:pt idx="2911" formatCode="0.00E+00">
                  <c:v>3.1754799999999999E-72</c:v>
                </c:pt>
                <c:pt idx="2912" formatCode="0.00E+00">
                  <c:v>5.3540399999999999E-72</c:v>
                </c:pt>
                <c:pt idx="2913" formatCode="0.00E+00">
                  <c:v>6.32837E-72</c:v>
                </c:pt>
                <c:pt idx="2914" formatCode="0.00E+00">
                  <c:v>4.8343999999999999E-72</c:v>
                </c:pt>
                <c:pt idx="2915" formatCode="0.00E+00">
                  <c:v>1.53526E-73</c:v>
                </c:pt>
                <c:pt idx="2916" formatCode="0.00E+00">
                  <c:v>-7.3784799999999999E-72</c:v>
                </c:pt>
                <c:pt idx="2917" formatCode="0.00E+00">
                  <c:v>-1.6214400000000001E-71</c:v>
                </c:pt>
                <c:pt idx="2918" formatCode="0.00E+00">
                  <c:v>-2.35603E-71</c:v>
                </c:pt>
                <c:pt idx="2919" formatCode="0.00E+00">
                  <c:v>-2.57968E-71</c:v>
                </c:pt>
                <c:pt idx="2920" formatCode="0.00E+00">
                  <c:v>-2.0038300000000001E-71</c:v>
                </c:pt>
                <c:pt idx="2921" formatCode="0.00E+00">
                  <c:v>-5.9512799999999999E-72</c:v>
                </c:pt>
                <c:pt idx="2922" formatCode="0.00E+00">
                  <c:v>1.3870500000000001E-71</c:v>
                </c:pt>
                <c:pt idx="2923" formatCode="0.00E+00">
                  <c:v>3.4064700000000002E-71</c:v>
                </c:pt>
                <c:pt idx="2924" formatCode="0.00E+00">
                  <c:v>4.53087E-71</c:v>
                </c:pt>
                <c:pt idx="2925" formatCode="0.00E+00">
                  <c:v>3.415E-71</c:v>
                </c:pt>
                <c:pt idx="2926" formatCode="0.00E+00">
                  <c:v>-1.15156E-71</c:v>
                </c:pt>
                <c:pt idx="2927" formatCode="0.00E+00">
                  <c:v>-9.2734599999999999E-71</c:v>
                </c:pt>
                <c:pt idx="2928" formatCode="0.00E+00">
                  <c:v>-1.93449E-70</c:v>
                </c:pt>
                <c:pt idx="2929" formatCode="0.00E+00">
                  <c:v>-2.8003299999999999E-70</c:v>
                </c:pt>
                <c:pt idx="2930" formatCode="0.00E+00">
                  <c:v>-3.03542E-70</c:v>
                </c:pt>
                <c:pt idx="2931" formatCode="0.00E+00">
                  <c:v>-2.1259899999999999E-70</c:v>
                </c:pt>
                <c:pt idx="2932" formatCode="0.00E+00">
                  <c:v>2.0017000000000002E-71</c:v>
                </c:pt>
                <c:pt idx="2933" formatCode="0.00E+00">
                  <c:v>3.7153399999999999E-70</c:v>
                </c:pt>
                <c:pt idx="2934" formatCode="0.00E+00">
                  <c:v>7.4761300000000001E-70</c:v>
                </c:pt>
                <c:pt idx="2935" formatCode="0.00E+00">
                  <c:v>9.8965799999999996E-70</c:v>
                </c:pt>
                <c:pt idx="2936" formatCode="0.00E+00">
                  <c:v>9.4083800000000001E-70</c:v>
                </c:pt>
                <c:pt idx="2937" formatCode="0.00E+00">
                  <c:v>4.9826200000000002E-70</c:v>
                </c:pt>
                <c:pt idx="2938" formatCode="0.00E+00">
                  <c:v>-3.7203000000000001E-70</c:v>
                </c:pt>
                <c:pt idx="2939" formatCode="0.00E+00">
                  <c:v>-1.53105E-69</c:v>
                </c:pt>
                <c:pt idx="2940" formatCode="0.00E+00">
                  <c:v>-2.5109799999999999E-69</c:v>
                </c:pt>
                <c:pt idx="2941" formatCode="0.00E+00">
                  <c:v>-2.5256699999999999E-69</c:v>
                </c:pt>
                <c:pt idx="2942" formatCode="0.00E+00">
                  <c:v>-7.0913E-70</c:v>
                </c:pt>
                <c:pt idx="2943" formatCode="0.00E+00">
                  <c:v>3.4584299999999999E-69</c:v>
                </c:pt>
                <c:pt idx="2944" formatCode="0.00E+00">
                  <c:v>9.6766099999999999E-69</c:v>
                </c:pt>
                <c:pt idx="2945" formatCode="0.00E+00">
                  <c:v>1.6504400000000001E-68</c:v>
                </c:pt>
                <c:pt idx="2946" formatCode="0.00E+00">
                  <c:v>2.1209899999999998E-68</c:v>
                </c:pt>
                <c:pt idx="2947" formatCode="0.00E+00">
                  <c:v>2.0230900000000001E-68</c:v>
                </c:pt>
                <c:pt idx="2948" formatCode="0.00E+00">
                  <c:v>1.05896E-68</c:v>
                </c:pt>
                <c:pt idx="2949" formatCode="0.00E+00">
                  <c:v>-8.5885600000000002E-69</c:v>
                </c:pt>
                <c:pt idx="2950" formatCode="0.00E+00">
                  <c:v>-3.4439599999999999E-68</c:v>
                </c:pt>
                <c:pt idx="2951" formatCode="0.00E+00">
                  <c:v>-5.7995699999999998E-68</c:v>
                </c:pt>
                <c:pt idx="2952" formatCode="0.00E+00">
                  <c:v>-6.4500199999999999E-68</c:v>
                </c:pt>
                <c:pt idx="2953" formatCode="0.00E+00">
                  <c:v>-3.9491899999999997E-68</c:v>
                </c:pt>
                <c:pt idx="2954" formatCode="0.00E+00">
                  <c:v>2.35489E-68</c:v>
                </c:pt>
                <c:pt idx="2955" formatCode="0.00E+00">
                  <c:v>1.18834E-67</c:v>
                </c:pt>
                <c:pt idx="2956" formatCode="0.00E+00">
                  <c:v>2.2647900000000001E-67</c:v>
                </c:pt>
                <c:pt idx="2957" formatCode="0.00E+00">
                  <c:v>3.1020999999999997E-67</c:v>
                </c:pt>
                <c:pt idx="2958" formatCode="0.00E+00">
                  <c:v>3.1571400000000001E-67</c:v>
                </c:pt>
                <c:pt idx="2959" formatCode="0.00E+00">
                  <c:v>1.8248E-67</c:v>
                </c:pt>
                <c:pt idx="2960" formatCode="0.00E+00">
                  <c:v>-1.1941499999999999E-67</c:v>
                </c:pt>
                <c:pt idx="2961" formatCode="0.00E+00">
                  <c:v>-5.4769199999999997E-67</c:v>
                </c:pt>
                <c:pt idx="2962" formatCode="0.00E+00">
                  <c:v>-9.7749100000000001E-67</c:v>
                </c:pt>
                <c:pt idx="2963" formatCode="0.00E+00">
                  <c:v>-1.2256E-66</c:v>
                </c:pt>
                <c:pt idx="2964" formatCode="0.00E+00">
                  <c:v>-1.0833E-66</c:v>
                </c:pt>
                <c:pt idx="2965" formatCode="0.00E+00">
                  <c:v>-3.7372799999999997E-67</c:v>
                </c:pt>
                <c:pt idx="2966" formatCode="0.00E+00">
                  <c:v>9.2004399999999998E-67</c:v>
                </c:pt>
                <c:pt idx="2967" formatCode="0.00E+00">
                  <c:v>2.5101800000000001E-66</c:v>
                </c:pt>
                <c:pt idx="2968" formatCode="0.00E+00">
                  <c:v>3.7773500000000002E-66</c:v>
                </c:pt>
                <c:pt idx="2969" formatCode="0.00E+00">
                  <c:v>3.9093499999999997E-66</c:v>
                </c:pt>
                <c:pt idx="2970" formatCode="0.00E+00">
                  <c:v>2.1542499999999999E-66</c:v>
                </c:pt>
                <c:pt idx="2971" formatCode="0.00E+00">
                  <c:v>-1.8375199999999999E-66</c:v>
                </c:pt>
                <c:pt idx="2972" formatCode="0.00E+00">
                  <c:v>-7.6079800000000004E-66</c:v>
                </c:pt>
                <c:pt idx="2973" formatCode="0.00E+00">
                  <c:v>-1.3526799999999999E-65</c:v>
                </c:pt>
                <c:pt idx="2974" formatCode="0.00E+00">
                  <c:v>-1.68736E-65</c:v>
                </c:pt>
                <c:pt idx="2975" formatCode="0.00E+00">
                  <c:v>-1.4735500000000001E-65</c:v>
                </c:pt>
                <c:pt idx="2976" formatCode="0.00E+00">
                  <c:v>-5.1342400000000003E-66</c:v>
                </c:pt>
                <c:pt idx="2977" formatCode="0.00E+00">
                  <c:v>1.2044599999999999E-65</c:v>
                </c:pt>
                <c:pt idx="2978" formatCode="0.00E+00">
                  <c:v>3.3561299999999998E-65</c:v>
                </c:pt>
                <c:pt idx="2979" formatCode="0.00E+00">
                  <c:v>5.1694999999999998E-65</c:v>
                </c:pt>
                <c:pt idx="2980" formatCode="0.00E+00">
                  <c:v>5.5932400000000002E-65</c:v>
                </c:pt>
                <c:pt idx="2981" formatCode="0.00E+00">
                  <c:v>3.5764600000000001E-65</c:v>
                </c:pt>
                <c:pt idx="2982" formatCode="0.00E+00">
                  <c:v>-1.6623500000000001E-65</c:v>
                </c:pt>
                <c:pt idx="2983" formatCode="0.00E+00">
                  <c:v>-9.87639E-65</c:v>
                </c:pt>
                <c:pt idx="2984" formatCode="0.00E+00">
                  <c:v>-1.8779199999999999E-64</c:v>
                </c:pt>
                <c:pt idx="2985" formatCode="0.00E+00">
                  <c:v>-2.4126400000000001E-64</c:v>
                </c:pt>
                <c:pt idx="2986" formatCode="0.00E+00">
                  <c:v>-2.1178699999999999E-64</c:v>
                </c:pt>
                <c:pt idx="2987" formatCode="0.00E+00">
                  <c:v>-6.51477E-65</c:v>
                </c:pt>
                <c:pt idx="2988" formatCode="0.00E+00">
                  <c:v>2.0267800000000001E-64</c:v>
                </c:pt>
                <c:pt idx="2989" formatCode="0.00E+00">
                  <c:v>5.4574199999999999E-64</c:v>
                </c:pt>
                <c:pt idx="2990" formatCode="0.00E+00">
                  <c:v>8.49065E-64</c:v>
                </c:pt>
                <c:pt idx="2991" formatCode="0.00E+00">
                  <c:v>9.4465000000000005E-64</c:v>
                </c:pt>
                <c:pt idx="2992" formatCode="0.00E+00">
                  <c:v>6.7711299999999995E-64</c:v>
                </c:pt>
                <c:pt idx="2993" formatCode="0.00E+00">
                  <c:v>-3.30697E-65</c:v>
                </c:pt>
                <c:pt idx="2994" formatCode="0.00E+00">
                  <c:v>-1.1349199999999999E-63</c:v>
                </c:pt>
                <c:pt idx="2995" formatCode="0.00E+00">
                  <c:v>-2.3646999999999999E-63</c:v>
                </c:pt>
                <c:pt idx="2996" formatCode="0.00E+00">
                  <c:v>-3.24357E-63</c:v>
                </c:pt>
                <c:pt idx="2997" formatCode="0.00E+00">
                  <c:v>-3.2284200000000002E-63</c:v>
                </c:pt>
                <c:pt idx="2998" formatCode="0.00E+00">
                  <c:v>-1.8655199999999999E-63</c:v>
                </c:pt>
                <c:pt idx="2999" formatCode="0.00E+00">
                  <c:v>1.03228E-63</c:v>
                </c:pt>
                <c:pt idx="3000" formatCode="0.00E+00">
                  <c:v>5.03045E-63</c:v>
                </c:pt>
                <c:pt idx="3001" formatCode="0.00E+00">
                  <c:v>8.7733699999999997E-63</c:v>
                </c:pt>
                <c:pt idx="3002" formatCode="0.00E+00">
                  <c:v>1.01209E-62</c:v>
                </c:pt>
                <c:pt idx="3003" formatCode="0.00E+00">
                  <c:v>6.6627500000000002E-63</c:v>
                </c:pt>
                <c:pt idx="3004" formatCode="0.00E+00">
                  <c:v>-3.4825099999999998E-63</c:v>
                </c:pt>
                <c:pt idx="3005" formatCode="0.00E+00">
                  <c:v>-2.0253400000000001E-62</c:v>
                </c:pt>
                <c:pt idx="3006" formatCode="0.00E+00">
                  <c:v>-3.9807499999999996E-62</c:v>
                </c:pt>
                <c:pt idx="3007" formatCode="0.00E+00">
                  <c:v>-5.3957599999999997E-62</c:v>
                </c:pt>
                <c:pt idx="3008" formatCode="0.00E+00">
                  <c:v>-5.2475399999999998E-62</c:v>
                </c:pt>
                <c:pt idx="3009" formatCode="0.00E+00">
                  <c:v>-2.7005900000000001E-62</c:v>
                </c:pt>
                <c:pt idx="3010" formatCode="0.00E+00">
                  <c:v>2.51909E-62</c:v>
                </c:pt>
                <c:pt idx="3011" formatCode="0.00E+00">
                  <c:v>9.7055000000000006E-62</c:v>
                </c:pt>
                <c:pt idx="3012" formatCode="0.00E+00">
                  <c:v>1.6806500000000001E-61</c:v>
                </c:pt>
                <c:pt idx="3013" formatCode="0.00E+00">
                  <c:v>2.06039E-61</c:v>
                </c:pt>
                <c:pt idx="3014" formatCode="0.00E+00">
                  <c:v>1.7604799999999999E-61</c:v>
                </c:pt>
                <c:pt idx="3015" formatCode="0.00E+00">
                  <c:v>5.4141399999999999E-62</c:v>
                </c:pt>
                <c:pt idx="3016" formatCode="0.00E+00">
                  <c:v>-1.5543E-61</c:v>
                </c:pt>
                <c:pt idx="3017" formatCode="0.00E+00">
                  <c:v>-4.07362E-61</c:v>
                </c:pt>
                <c:pt idx="3018" formatCode="0.00E+00">
                  <c:v>-6.1360500000000003E-61</c:v>
                </c:pt>
                <c:pt idx="3019" formatCode="0.00E+00">
                  <c:v>-6.5076999999999996E-61</c:v>
                </c:pt>
                <c:pt idx="3020" formatCode="0.00E+00">
                  <c:v>-3.9443800000000002E-61</c:v>
                </c:pt>
                <c:pt idx="3021" formatCode="0.00E+00">
                  <c:v>2.07416E-61</c:v>
                </c:pt>
                <c:pt idx="3022" formatCode="0.00E+00">
                  <c:v>1.0726599999999999E-60</c:v>
                </c:pt>
                <c:pt idx="3023" formatCode="0.00E+00">
                  <c:v>1.9536399999999999E-60</c:v>
                </c:pt>
                <c:pt idx="3024" formatCode="0.00E+00">
                  <c:v>2.41617E-60</c:v>
                </c:pt>
                <c:pt idx="3025" formatCode="0.00E+00">
                  <c:v>1.9357400000000001E-60</c:v>
                </c:pt>
                <c:pt idx="3026" formatCode="0.00E+00">
                  <c:v>1.6397500000000001E-61</c:v>
                </c:pt>
                <c:pt idx="3027" formatCode="0.00E+00">
                  <c:v>-2.8410700000000002E-60</c:v>
                </c:pt>
                <c:pt idx="3028" formatCode="0.00E+00">
                  <c:v>-6.4983300000000001E-60</c:v>
                </c:pt>
                <c:pt idx="3029" formatCode="0.00E+00">
                  <c:v>-9.5305300000000004E-60</c:v>
                </c:pt>
                <c:pt idx="3030" formatCode="0.00E+00">
                  <c:v>-1.0004399999999999E-59</c:v>
                </c:pt>
                <c:pt idx="3031" formatCode="0.00E+00">
                  <c:v>-6.0707300000000005E-60</c:v>
                </c:pt>
                <c:pt idx="3032" formatCode="0.00E+00">
                  <c:v>3.0017000000000001E-60</c:v>
                </c:pt>
                <c:pt idx="3033" formatCode="0.00E+00">
                  <c:v>1.61854E-59</c:v>
                </c:pt>
                <c:pt idx="3034" formatCode="0.00E+00">
                  <c:v>3.01617E-59</c:v>
                </c:pt>
                <c:pt idx="3035" formatCode="0.00E+00">
                  <c:v>3.91968E-59</c:v>
                </c:pt>
                <c:pt idx="3036" formatCode="0.00E+00">
                  <c:v>3.6903299999999999E-59</c:v>
                </c:pt>
                <c:pt idx="3037" formatCode="0.00E+00">
                  <c:v>1.91471E-59</c:v>
                </c:pt>
                <c:pt idx="3038" formatCode="0.00E+00">
                  <c:v>-1.40127E-59</c:v>
                </c:pt>
                <c:pt idx="3039" formatCode="0.00E+00">
                  <c:v>-5.6567600000000001E-59</c:v>
                </c:pt>
                <c:pt idx="3040" formatCode="0.00E+00">
                  <c:v>-9.3867500000000005E-59</c:v>
                </c:pt>
                <c:pt idx="3041" formatCode="0.00E+00">
                  <c:v>-1.0251000000000001E-58</c:v>
                </c:pt>
                <c:pt idx="3042" formatCode="0.00E+00">
                  <c:v>-5.71537E-59</c:v>
                </c:pt>
                <c:pt idx="3043" formatCode="0.00E+00">
                  <c:v>5.6779900000000002E-59</c:v>
                </c:pt>
                <c:pt idx="3044" formatCode="0.00E+00">
                  <c:v>2.30367E-58</c:v>
                </c:pt>
                <c:pt idx="3045" formatCode="0.00E+00">
                  <c:v>4.22002E-58</c:v>
                </c:pt>
                <c:pt idx="3046" formatCode="0.00E+00">
                  <c:v>5.5347599999999997E-58</c:v>
                </c:pt>
                <c:pt idx="3047" formatCode="0.00E+00">
                  <c:v>5.2522200000000003E-58</c:v>
                </c:pt>
                <c:pt idx="3048" formatCode="0.00E+00">
                  <c:v>2.5853300000000002E-58</c:v>
                </c:pt>
                <c:pt idx="3049" formatCode="0.00E+00">
                  <c:v>-2.59485E-58</c:v>
                </c:pt>
                <c:pt idx="3050" formatCode="0.00E+00">
                  <c:v>-9.4434800000000004E-58</c:v>
                </c:pt>
                <c:pt idx="3051" formatCode="0.00E+00">
                  <c:v>-1.5893900000000001E-57</c:v>
                </c:pt>
                <c:pt idx="3052" formatCode="0.00E+00">
                  <c:v>-1.8865899999999999E-57</c:v>
                </c:pt>
                <c:pt idx="3053" formatCode="0.00E+00">
                  <c:v>-1.5308200000000001E-57</c:v>
                </c:pt>
                <c:pt idx="3054" formatCode="0.00E+00">
                  <c:v>-3.5617399999999999E-58</c:v>
                </c:pt>
                <c:pt idx="3055" formatCode="0.00E+00">
                  <c:v>1.55017E-57</c:v>
                </c:pt>
                <c:pt idx="3056" formatCode="0.00E+00">
                  <c:v>3.7429900000000001E-57</c:v>
                </c:pt>
                <c:pt idx="3057" formatCode="0.00E+00">
                  <c:v>5.3110900000000004E-57</c:v>
                </c:pt>
                <c:pt idx="3058" formatCode="0.00E+00">
                  <c:v>4.9355000000000001E-57</c:v>
                </c:pt>
                <c:pt idx="3059" formatCode="0.00E+00">
                  <c:v>1.3868299999999999E-57</c:v>
                </c:pt>
                <c:pt idx="3060" formatCode="0.00E+00">
                  <c:v>-5.7060199999999997E-57</c:v>
                </c:pt>
                <c:pt idx="3061" formatCode="0.00E+00">
                  <c:v>-1.5320499999999999E-56</c:v>
                </c:pt>
                <c:pt idx="3062" formatCode="0.00E+00">
                  <c:v>-2.4809200000000002E-56</c:v>
                </c:pt>
                <c:pt idx="3063" formatCode="0.00E+00">
                  <c:v>-3.01851E-56</c:v>
                </c:pt>
                <c:pt idx="3064" formatCode="0.00E+00">
                  <c:v>-2.7468899999999999E-56</c:v>
                </c:pt>
                <c:pt idx="3065" formatCode="0.00E+00">
                  <c:v>-1.4525299999999999E-56</c:v>
                </c:pt>
                <c:pt idx="3066" formatCode="0.00E+00">
                  <c:v>7.6744899999999996E-57</c:v>
                </c:pt>
                <c:pt idx="3067" formatCode="0.00E+00">
                  <c:v>3.4200100000000001E-56</c:v>
                </c:pt>
                <c:pt idx="3068" formatCode="0.00E+00">
                  <c:v>5.5181099999999996E-56</c:v>
                </c:pt>
                <c:pt idx="3069" formatCode="0.00E+00">
                  <c:v>5.5970199999999996E-56</c:v>
                </c:pt>
                <c:pt idx="3070" formatCode="0.00E+00">
                  <c:v>2.1219999999999998E-56</c:v>
                </c:pt>
                <c:pt idx="3071" formatCode="0.00E+00">
                  <c:v>-5.67862E-56</c:v>
                </c:pt>
                <c:pt idx="3072" formatCode="0.00E+00">
                  <c:v>-1.6924900000000002E-55</c:v>
                </c:pt>
                <c:pt idx="3073" formatCode="0.00E+00">
                  <c:v>-2.84675E-55</c:v>
                </c:pt>
                <c:pt idx="3074" formatCode="0.00E+00">
                  <c:v>-3.5086400000000002E-55</c:v>
                </c:pt>
                <c:pt idx="3075" formatCode="0.00E+00">
                  <c:v>-3.10708E-55</c:v>
                </c:pt>
                <c:pt idx="3076" formatCode="0.00E+00">
                  <c:v>-1.23777E-55</c:v>
                </c:pt>
                <c:pt idx="3077" formatCode="0.00E+00">
                  <c:v>2.1257999999999999E-55</c:v>
                </c:pt>
                <c:pt idx="3078" formatCode="0.00E+00">
                  <c:v>6.33921E-55</c:v>
                </c:pt>
                <c:pt idx="3079" formatCode="0.00E+00">
                  <c:v>9.86945E-55</c:v>
                </c:pt>
                <c:pt idx="3080" formatCode="0.00E+00">
                  <c:v>1.06434E-54</c:v>
                </c:pt>
                <c:pt idx="3081" formatCode="0.00E+00">
                  <c:v>6.9620300000000002E-55</c:v>
                </c:pt>
                <c:pt idx="3082" formatCode="0.00E+00">
                  <c:v>-1.6671499999999999E-55</c:v>
                </c:pt>
                <c:pt idx="3083" formatCode="0.00E+00">
                  <c:v>-1.41183E-54</c:v>
                </c:pt>
                <c:pt idx="3084" formatCode="0.00E+00">
                  <c:v>-2.7336399999999999E-54</c:v>
                </c:pt>
                <c:pt idx="3085" formatCode="0.00E+00">
                  <c:v>-3.62351E-54</c:v>
                </c:pt>
                <c:pt idx="3086" formatCode="0.00E+00">
                  <c:v>-3.4872799999999998E-54</c:v>
                </c:pt>
                <c:pt idx="3087" formatCode="0.00E+00">
                  <c:v>-1.8899900000000001E-54</c:v>
                </c:pt>
                <c:pt idx="3088" formatCode="0.00E+00">
                  <c:v>1.21089E-54</c:v>
                </c:pt>
                <c:pt idx="3089" formatCode="0.00E+00">
                  <c:v>5.2437099999999995E-54</c:v>
                </c:pt>
                <c:pt idx="3090" formatCode="0.00E+00">
                  <c:v>8.8111500000000006E-54</c:v>
                </c:pt>
                <c:pt idx="3091" formatCode="0.00E+00">
                  <c:v>9.8536300000000001E-54</c:v>
                </c:pt>
                <c:pt idx="3092" formatCode="0.00E+00">
                  <c:v>6.3444000000000005E-54</c:v>
                </c:pt>
                <c:pt idx="3093" formatCode="0.00E+00">
                  <c:v>-2.9259699999999997E-54</c:v>
                </c:pt>
                <c:pt idx="3094" formatCode="0.00E+00">
                  <c:v>-1.7473999999999999E-53</c:v>
                </c:pt>
                <c:pt idx="3095" formatCode="0.00E+00">
                  <c:v>-3.3600400000000001E-53</c:v>
                </c:pt>
                <c:pt idx="3096" formatCode="0.00E+00">
                  <c:v>-4.3550099999999997E-53</c:v>
                </c:pt>
                <c:pt idx="3097" formatCode="0.00E+00">
                  <c:v>-3.81959E-53</c:v>
                </c:pt>
                <c:pt idx="3098" formatCode="0.00E+00">
                  <c:v>-1.17595E-53</c:v>
                </c:pt>
                <c:pt idx="3099" formatCode="0.00E+00">
                  <c:v>3.5791799999999999E-53</c:v>
                </c:pt>
                <c:pt idx="3100" formatCode="0.00E+00">
                  <c:v>9.7231399999999992E-53</c:v>
                </c:pt>
                <c:pt idx="3101" formatCode="0.00E+00">
                  <c:v>1.5489800000000001E-52</c:v>
                </c:pt>
                <c:pt idx="3102" formatCode="0.00E+00">
                  <c:v>1.83543E-52</c:v>
                </c:pt>
                <c:pt idx="3103" formatCode="0.00E+00">
                  <c:v>1.63201E-52</c:v>
                </c:pt>
                <c:pt idx="3104" formatCode="0.00E+00">
                  <c:v>8.8296799999999996E-53</c:v>
                </c:pt>
                <c:pt idx="3105" formatCode="0.00E+00">
                  <c:v>-3.2666600000000001E-53</c:v>
                </c:pt>
                <c:pt idx="3106" formatCode="0.00E+00">
                  <c:v>-1.70984E-52</c:v>
                </c:pt>
                <c:pt idx="3107" formatCode="0.00E+00">
                  <c:v>-2.6178900000000001E-52</c:v>
                </c:pt>
                <c:pt idx="3108" formatCode="0.00E+00">
                  <c:v>-1.9872899999999998E-52</c:v>
                </c:pt>
                <c:pt idx="3109" formatCode="0.00E+00">
                  <c:v>1.3974199999999999E-52</c:v>
                </c:pt>
                <c:pt idx="3110" formatCode="0.00E+00">
                  <c:v>8.16092E-52</c:v>
                </c:pt>
                <c:pt idx="3111" formatCode="0.00E+00">
                  <c:v>1.7452700000000001E-51</c:v>
                </c:pt>
                <c:pt idx="3112" formatCode="0.00E+00">
                  <c:v>2.6888900000000002E-51</c:v>
                </c:pt>
                <c:pt idx="3113" formatCode="0.00E+00">
                  <c:v>3.3324999999999999E-51</c:v>
                </c:pt>
                <c:pt idx="3114" formatCode="0.00E+00">
                  <c:v>3.3425199999999998E-51</c:v>
                </c:pt>
                <c:pt idx="3115" formatCode="0.00E+00">
                  <c:v>2.4568499999999999E-51</c:v>
                </c:pt>
                <c:pt idx="3116" formatCode="0.00E+00">
                  <c:v>6.9198000000000001E-52</c:v>
                </c:pt>
                <c:pt idx="3117" formatCode="0.00E+00">
                  <c:v>-1.5047700000000001E-51</c:v>
                </c:pt>
                <c:pt idx="3118" formatCode="0.00E+00">
                  <c:v>-3.2788100000000001E-51</c:v>
                </c:pt>
                <c:pt idx="3119" formatCode="0.00E+00">
                  <c:v>-3.5903800000000002E-51</c:v>
                </c:pt>
                <c:pt idx="3120" formatCode="0.00E+00">
                  <c:v>-1.7169399999999999E-51</c:v>
                </c:pt>
                <c:pt idx="3121" formatCode="0.00E+00">
                  <c:v>2.3319600000000001E-51</c:v>
                </c:pt>
                <c:pt idx="3122" formatCode="0.00E+00">
                  <c:v>7.8692299999999998E-51</c:v>
                </c:pt>
                <c:pt idx="3123" formatCode="0.00E+00">
                  <c:v>1.3350900000000001E-50</c:v>
                </c:pt>
                <c:pt idx="3124" formatCode="0.00E+00">
                  <c:v>1.5736500000000001E-50</c:v>
                </c:pt>
                <c:pt idx="3125" formatCode="0.00E+00">
                  <c:v>1.09796E-50</c:v>
                </c:pt>
                <c:pt idx="3126" formatCode="0.00E+00">
                  <c:v>-3.7684699999999999E-51</c:v>
                </c:pt>
                <c:pt idx="3127" formatCode="0.00E+00">
                  <c:v>-2.8040899999999998E-50</c:v>
                </c:pt>
                <c:pt idx="3128" formatCode="0.00E+00">
                  <c:v>-5.7348899999999998E-50</c:v>
                </c:pt>
                <c:pt idx="3129" formatCode="0.00E+00">
                  <c:v>-8.40365E-50</c:v>
                </c:pt>
                <c:pt idx="3130" formatCode="0.00E+00">
                  <c:v>-1.00339E-49</c:v>
                </c:pt>
                <c:pt idx="3131" formatCode="0.00E+00">
                  <c:v>-1.0186000000000001E-49</c:v>
                </c:pt>
                <c:pt idx="3132" formatCode="0.00E+00">
                  <c:v>-8.7293499999999993E-50</c:v>
                </c:pt>
                <c:pt idx="3133" formatCode="0.00E+00">
                  <c:v>-5.8109500000000002E-50</c:v>
                </c:pt>
                <c:pt idx="3134" formatCode="0.00E+00">
                  <c:v>-2.7474600000000002E-50</c:v>
                </c:pt>
                <c:pt idx="3135" formatCode="0.00E+00">
                  <c:v>-3.0728900000000001E-50</c:v>
                </c:pt>
                <c:pt idx="3136" formatCode="0.00E+00">
                  <c:v>-1.18898E-49</c:v>
                </c:pt>
                <c:pt idx="3137" formatCode="0.00E+00">
                  <c:v>-3.3592700000000002E-49</c:v>
                </c:pt>
                <c:pt idx="3138" formatCode="0.00E+00">
                  <c:v>-6.8942599999999997E-49</c:v>
                </c:pt>
                <c:pt idx="3139" formatCode="0.00E+00">
                  <c:v>-1.12664E-48</c:v>
                </c:pt>
                <c:pt idx="3140" formatCode="0.00E+00">
                  <c:v>-1.54036E-48</c:v>
                </c:pt>
                <c:pt idx="3141" formatCode="0.00E+00">
                  <c:v>-1.7902100000000001E-48</c:v>
                </c:pt>
                <c:pt idx="3142" formatCode="0.00E+00">
                  <c:v>-1.6961600000000001E-48</c:v>
                </c:pt>
                <c:pt idx="3143" formatCode="0.00E+00">
                  <c:v>-1.0778699999999999E-48</c:v>
                </c:pt>
                <c:pt idx="3144" formatCode="0.00E+00">
                  <c:v>6.9868600000000003E-50</c:v>
                </c:pt>
                <c:pt idx="3145" formatCode="0.00E+00">
                  <c:v>1.4062900000000001E-48</c:v>
                </c:pt>
                <c:pt idx="3146" formatCode="0.00E+00">
                  <c:v>2.2592800000000001E-48</c:v>
                </c:pt>
                <c:pt idx="3147" formatCode="0.00E+00">
                  <c:v>1.7957699999999999E-48</c:v>
                </c:pt>
                <c:pt idx="3148" formatCode="0.00E+00">
                  <c:v>-6.7113100000000003E-49</c:v>
                </c:pt>
                <c:pt idx="3149" formatCode="0.00E+00">
                  <c:v>-5.2499500000000002E-48</c:v>
                </c:pt>
                <c:pt idx="3150" formatCode="0.00E+00">
                  <c:v>-1.1188599999999999E-47</c:v>
                </c:pt>
                <c:pt idx="3151" formatCode="0.00E+00">
                  <c:v>-1.6890600000000001E-47</c:v>
                </c:pt>
                <c:pt idx="3152" formatCode="0.00E+00">
                  <c:v>-1.9981200000000001E-47</c:v>
                </c:pt>
                <c:pt idx="3153" formatCode="0.00E+00">
                  <c:v>-1.7411000000000001E-47</c:v>
                </c:pt>
                <c:pt idx="3154" formatCode="0.00E+00">
                  <c:v>-6.3599900000000005E-48</c:v>
                </c:pt>
                <c:pt idx="3155" formatCode="0.00E+00">
                  <c:v>1.3453899999999999E-47</c:v>
                </c:pt>
                <c:pt idx="3156" formatCode="0.00E+00">
                  <c:v>3.6978699999999999E-47</c:v>
                </c:pt>
                <c:pt idx="3157" formatCode="0.00E+00">
                  <c:v>5.2376700000000002E-47</c:v>
                </c:pt>
                <c:pt idx="3158" formatCode="0.00E+00">
                  <c:v>4.2614199999999998E-47</c:v>
                </c:pt>
                <c:pt idx="3159" formatCode="0.00E+00">
                  <c:v>-8.6417100000000003E-48</c:v>
                </c:pt>
                <c:pt idx="3160" formatCode="0.00E+00">
                  <c:v>-1.0772499999999999E-46</c:v>
                </c:pt>
                <c:pt idx="3161" formatCode="0.00E+00">
                  <c:v>-2.4197E-46</c:v>
                </c:pt>
                <c:pt idx="3162" formatCode="0.00E+00">
                  <c:v>-3.7367700000000003E-46</c:v>
                </c:pt>
                <c:pt idx="3163" formatCode="0.00E+00">
                  <c:v>-4.40017E-46</c:v>
                </c:pt>
                <c:pt idx="3164" formatCode="0.00E+00">
                  <c:v>-3.6386300000000001E-46</c:v>
                </c:pt>
                <c:pt idx="3165" formatCode="0.00E+00">
                  <c:v>-8.1584800000000003E-47</c:v>
                </c:pt>
                <c:pt idx="3166" formatCode="0.00E+00">
                  <c:v>4.0993499999999997E-46</c:v>
                </c:pt>
                <c:pt idx="3167" formatCode="0.00E+00">
                  <c:v>1.00584E-45</c:v>
                </c:pt>
                <c:pt idx="3168" formatCode="0.00E+00">
                  <c:v>1.4793100000000001E-45</c:v>
                </c:pt>
                <c:pt idx="3169" formatCode="0.00E+00">
                  <c:v>1.5303399999999999E-45</c:v>
                </c:pt>
                <c:pt idx="3170" formatCode="0.00E+00">
                  <c:v>9.09677E-46</c:v>
                </c:pt>
                <c:pt idx="3171" formatCode="0.00E+00">
                  <c:v>-4.4310599999999999E-46</c:v>
                </c:pt>
                <c:pt idx="3172" formatCode="0.00E+00">
                  <c:v>-2.33457E-45</c:v>
                </c:pt>
                <c:pt idx="3173" formatCode="0.00E+00">
                  <c:v>-4.2430500000000002E-45</c:v>
                </c:pt>
                <c:pt idx="3174" formatCode="0.00E+00">
                  <c:v>-5.2584799999999999E-45</c:v>
                </c:pt>
                <c:pt idx="3175" formatCode="0.00E+00">
                  <c:v>-4.3901999999999999E-45</c:v>
                </c:pt>
                <c:pt idx="3176" formatCode="0.00E+00">
                  <c:v>-1.1237600000000001E-45</c:v>
                </c:pt>
                <c:pt idx="3177" formatCode="0.00E+00">
                  <c:v>4.3462499999999997E-45</c:v>
                </c:pt>
                <c:pt idx="3178" formatCode="0.00E+00">
                  <c:v>1.09827E-44</c:v>
                </c:pt>
                <c:pt idx="3179" formatCode="0.00E+00">
                  <c:v>1.6521999999999999E-44</c:v>
                </c:pt>
                <c:pt idx="3180" formatCode="0.00E+00">
                  <c:v>1.77038E-44</c:v>
                </c:pt>
                <c:pt idx="3181" formatCode="0.00E+00">
                  <c:v>1.13382E-44</c:v>
                </c:pt>
                <c:pt idx="3182" formatCode="0.00E+00">
                  <c:v>-4.6216200000000002E-45</c:v>
                </c:pt>
                <c:pt idx="3183" formatCode="0.00E+00">
                  <c:v>-2.9199499999999998E-44</c:v>
                </c:pt>
                <c:pt idx="3184" formatCode="0.00E+00">
                  <c:v>-5.5853299999999997E-44</c:v>
                </c:pt>
                <c:pt idx="3185" formatCode="0.00E+00">
                  <c:v>-7.3248299999999997E-44</c:v>
                </c:pt>
                <c:pt idx="3186" formatCode="0.00E+00">
                  <c:v>-6.9382900000000005E-44</c:v>
                </c:pt>
                <c:pt idx="3187" formatCode="0.00E+00">
                  <c:v>-3.4265699999999998E-44</c:v>
                </c:pt>
                <c:pt idx="3188" formatCode="0.00E+00">
                  <c:v>3.61385E-44</c:v>
                </c:pt>
                <c:pt idx="3189" formatCode="0.00E+00">
                  <c:v>1.3014E-43</c:v>
                </c:pt>
                <c:pt idx="3190" formatCode="0.00E+00">
                  <c:v>2.1349700000000001E-43</c:v>
                </c:pt>
                <c:pt idx="3191" formatCode="0.00E+00">
                  <c:v>2.3669500000000002E-43</c:v>
                </c:pt>
                <c:pt idx="3192" formatCode="0.00E+00">
                  <c:v>1.49841E-43</c:v>
                </c:pt>
                <c:pt idx="3193" formatCode="0.00E+00">
                  <c:v>-8.2564899999999999E-44</c:v>
                </c:pt>
                <c:pt idx="3194" formatCode="0.00E+00">
                  <c:v>-4.5343300000000003E-43</c:v>
                </c:pt>
                <c:pt idx="3195" formatCode="0.00E+00">
                  <c:v>-8.6877800000000004E-43</c:v>
                </c:pt>
                <c:pt idx="3196" formatCode="0.00E+00">
                  <c:v>-1.13386E-42</c:v>
                </c:pt>
                <c:pt idx="3197" formatCode="0.00E+00">
                  <c:v>-1.00899E-42</c:v>
                </c:pt>
                <c:pt idx="3198" formatCode="0.00E+00">
                  <c:v>-3.0354899999999999E-43</c:v>
                </c:pt>
                <c:pt idx="3199" formatCode="0.00E+00">
                  <c:v>1.0250900000000001E-42</c:v>
                </c:pt>
                <c:pt idx="3200" formatCode="0.00E+00">
                  <c:v>2.7732099999999998E-42</c:v>
                </c:pt>
                <c:pt idx="3201" formatCode="0.00E+00">
                  <c:v>4.4272300000000002E-42</c:v>
                </c:pt>
                <c:pt idx="3202" formatCode="0.00E+00">
                  <c:v>5.1980400000000003E-42</c:v>
                </c:pt>
                <c:pt idx="3203" formatCode="0.00E+00">
                  <c:v>4.2010399999999998E-42</c:v>
                </c:pt>
                <c:pt idx="3204" formatCode="0.00E+00">
                  <c:v>8.1923100000000002E-43</c:v>
                </c:pt>
                <c:pt idx="3205" formatCode="0.00E+00">
                  <c:v>-4.78811E-42</c:v>
                </c:pt>
                <c:pt idx="3206" formatCode="0.00E+00">
                  <c:v>-1.1337E-41</c:v>
                </c:pt>
                <c:pt idx="3207" formatCode="0.00E+00">
                  <c:v>-1.6600599999999999E-41</c:v>
                </c:pt>
                <c:pt idx="3208" formatCode="0.00E+00">
                  <c:v>-1.7848700000000001E-41</c:v>
                </c:pt>
                <c:pt idx="3209" formatCode="0.00E+00">
                  <c:v>-1.2205499999999999E-41</c:v>
                </c:pt>
                <c:pt idx="3210" formatCode="0.00E+00">
                  <c:v>2.1390800000000001E-42</c:v>
                </c:pt>
                <c:pt idx="3211" formatCode="0.00E+00">
                  <c:v>2.3429799999999999E-41</c:v>
                </c:pt>
                <c:pt idx="3212" formatCode="0.00E+00">
                  <c:v>4.4136899999999999E-41</c:v>
                </c:pt>
                <c:pt idx="3213" formatCode="0.00E+00">
                  <c:v>5.0924600000000002E-41</c:v>
                </c:pt>
                <c:pt idx="3214" formatCode="0.00E+00">
                  <c:v>2.8316900000000001E-41</c:v>
                </c:pt>
                <c:pt idx="3215" formatCode="0.00E+00">
                  <c:v>-3.3937000000000001E-41</c:v>
                </c:pt>
                <c:pt idx="3216" formatCode="0.00E+00">
                  <c:v>-1.3339999999999999E-40</c:v>
                </c:pt>
                <c:pt idx="3217" formatCode="0.00E+00">
                  <c:v>-2.5028999999999999E-40</c:v>
                </c:pt>
                <c:pt idx="3218" formatCode="0.00E+00">
                  <c:v>-3.4552000000000001E-40</c:v>
                </c:pt>
                <c:pt idx="3219" formatCode="0.00E+00">
                  <c:v>-3.6725200000000001E-40</c:v>
                </c:pt>
                <c:pt idx="3220" formatCode="0.00E+00">
                  <c:v>-2.7008400000000002E-40</c:v>
                </c:pt>
                <c:pt idx="3221" formatCode="0.00E+00">
                  <c:v>-3.6390700000000002E-41</c:v>
                </c:pt>
                <c:pt idx="3222" formatCode="0.00E+00">
                  <c:v>3.0466699999999999E-40</c:v>
                </c:pt>
                <c:pt idx="3223" formatCode="0.00E+00">
                  <c:v>6.5321800000000004E-40</c:v>
                </c:pt>
                <c:pt idx="3224" formatCode="0.00E+00">
                  <c:v>8.3514999999999995E-40</c:v>
                </c:pt>
                <c:pt idx="3225" formatCode="0.00E+00">
                  <c:v>6.5410800000000003E-40</c:v>
                </c:pt>
                <c:pt idx="3226" formatCode="0.00E+00">
                  <c:v>-3.0015200000000001E-41</c:v>
                </c:pt>
                <c:pt idx="3227" formatCode="0.00E+00">
                  <c:v>-1.22685E-39</c:v>
                </c:pt>
                <c:pt idx="3228" formatCode="0.00E+00">
                  <c:v>-2.7145199999999999E-39</c:v>
                </c:pt>
                <c:pt idx="3229" formatCode="0.00E+00">
                  <c:v>-3.9637099999999998E-39</c:v>
                </c:pt>
                <c:pt idx="3230" formatCode="0.00E+00">
                  <c:v>-4.2680800000000001E-39</c:v>
                </c:pt>
                <c:pt idx="3231" formatCode="0.00E+00">
                  <c:v>-3.0651700000000003E-39</c:v>
                </c:pt>
                <c:pt idx="3232" formatCode="0.00E+00">
                  <c:v>-1.9365300000000002E-40</c:v>
                </c:pt>
                <c:pt idx="3233" formatCode="0.00E+00">
                  <c:v>3.9810800000000001E-39</c:v>
                </c:pt>
                <c:pt idx="3234" formatCode="0.00E+00">
                  <c:v>8.4016200000000006E-39</c:v>
                </c:pt>
                <c:pt idx="3235" formatCode="0.00E+00">
                  <c:v>1.11543E-38</c:v>
                </c:pt>
                <c:pt idx="3236" formatCode="0.00E+00">
                  <c:v>9.7876000000000001E-39</c:v>
                </c:pt>
                <c:pt idx="3237" formatCode="0.00E+00">
                  <c:v>2.3171E-39</c:v>
                </c:pt>
                <c:pt idx="3238" formatCode="0.00E+00">
                  <c:v>-1.16285E-38</c:v>
                </c:pt>
                <c:pt idx="3239" formatCode="0.00E+00">
                  <c:v>-2.9647399999999999E-38</c:v>
                </c:pt>
                <c:pt idx="3240" formatCode="0.00E+00">
                  <c:v>-4.53264E-38</c:v>
                </c:pt>
                <c:pt idx="3241" formatCode="0.00E+00">
                  <c:v>-4.9164700000000001E-38</c:v>
                </c:pt>
                <c:pt idx="3242" formatCode="0.00E+00">
                  <c:v>-3.2845999999999999E-38</c:v>
                </c:pt>
                <c:pt idx="3243" formatCode="0.00E+00">
                  <c:v>6.9137099999999997E-39</c:v>
                </c:pt>
                <c:pt idx="3244" formatCode="0.00E+00">
                  <c:v>6.6500899999999997E-38</c:v>
                </c:pt>
                <c:pt idx="3245" formatCode="0.00E+00">
                  <c:v>1.31908E-37</c:v>
                </c:pt>
                <c:pt idx="3246" formatCode="0.00E+00">
                  <c:v>1.7538900000000001E-37</c:v>
                </c:pt>
                <c:pt idx="3247" formatCode="0.00E+00">
                  <c:v>1.6042499999999999E-37</c:v>
                </c:pt>
                <c:pt idx="3248" formatCode="0.00E+00">
                  <c:v>5.6002299999999995E-38</c:v>
                </c:pt>
                <c:pt idx="3249" formatCode="0.00E+00">
                  <c:v>-1.46405E-37</c:v>
                </c:pt>
                <c:pt idx="3250" formatCode="0.00E+00">
                  <c:v>-4.1591900000000003E-37</c:v>
                </c:pt>
                <c:pt idx="3251" formatCode="0.00E+00">
                  <c:v>-6.6793700000000004E-37</c:v>
                </c:pt>
                <c:pt idx="3252" formatCode="0.00E+00">
                  <c:v>-7.7280500000000008E-37</c:v>
                </c:pt>
                <c:pt idx="3253" formatCode="0.00E+00">
                  <c:v>-6.0049299999999998E-37</c:v>
                </c:pt>
                <c:pt idx="3254" formatCode="0.00E+00">
                  <c:v>-7.4264999999999997E-38</c:v>
                </c:pt>
                <c:pt idx="3255" formatCode="0.00E+00">
                  <c:v>7.7973300000000006E-37</c:v>
                </c:pt>
                <c:pt idx="3256" formatCode="0.00E+00">
                  <c:v>1.7676599999999999E-36</c:v>
                </c:pt>
                <c:pt idx="3257" formatCode="0.00E+00">
                  <c:v>2.5047600000000002E-36</c:v>
                </c:pt>
                <c:pt idx="3258" formatCode="0.00E+00">
                  <c:v>2.5412E-36</c:v>
                </c:pt>
                <c:pt idx="3259" formatCode="0.00E+00">
                  <c:v>1.5731899999999999E-36</c:v>
                </c:pt>
                <c:pt idx="3260" formatCode="0.00E+00">
                  <c:v>-4.2892600000000004E-37</c:v>
                </c:pt>
                <c:pt idx="3261" formatCode="0.00E+00">
                  <c:v>-3.1539399999999999E-36</c:v>
                </c:pt>
                <c:pt idx="3262" formatCode="0.00E+00">
                  <c:v>-5.7874500000000002E-36</c:v>
                </c:pt>
                <c:pt idx="3263" formatCode="0.00E+00">
                  <c:v>-6.8686200000000005E-36</c:v>
                </c:pt>
                <c:pt idx="3264" formatCode="0.00E+00">
                  <c:v>-4.5827400000000002E-36</c:v>
                </c:pt>
                <c:pt idx="3265" formatCode="0.00E+00">
                  <c:v>2.41704E-36</c:v>
                </c:pt>
                <c:pt idx="3266" formatCode="0.00E+00">
                  <c:v>1.4045700000000001E-35</c:v>
                </c:pt>
                <c:pt idx="3267" formatCode="0.00E+00">
                  <c:v>2.7923500000000001E-35</c:v>
                </c:pt>
                <c:pt idx="3268" formatCode="0.00E+00">
                  <c:v>3.9030900000000002E-35</c:v>
                </c:pt>
                <c:pt idx="3269" formatCode="0.00E+00">
                  <c:v>4.10228E-35</c:v>
                </c:pt>
                <c:pt idx="3270" formatCode="0.00E+00">
                  <c:v>2.8883399999999998E-35</c:v>
                </c:pt>
                <c:pt idx="3271" formatCode="0.00E+00">
                  <c:v>9.1142899999999994E-37</c:v>
                </c:pt>
                <c:pt idx="3272" formatCode="0.00E+00">
                  <c:v>-3.9493700000000003E-35</c:v>
                </c:pt>
                <c:pt idx="3273" formatCode="0.00E+00">
                  <c:v>-8.07589E-35</c:v>
                </c:pt>
                <c:pt idx="3274" formatCode="0.00E+00">
                  <c:v>-1.0235199999999999E-34</c:v>
                </c:pt>
                <c:pt idx="3275" formatCode="0.00E+00">
                  <c:v>-7.9764200000000002E-35</c:v>
                </c:pt>
                <c:pt idx="3276" formatCode="0.00E+00">
                  <c:v>7.0767599999999995E-36</c:v>
                </c:pt>
                <c:pt idx="3277" formatCode="0.00E+00">
                  <c:v>1.6181E-34</c:v>
                </c:pt>
                <c:pt idx="3278" formatCode="0.00E+00">
                  <c:v>3.55701E-34</c:v>
                </c:pt>
                <c:pt idx="3279" formatCode="0.00E+00">
                  <c:v>5.1955199999999998E-34</c:v>
                </c:pt>
                <c:pt idx="3280" formatCode="0.00E+00">
                  <c:v>5.5759200000000004E-34</c:v>
                </c:pt>
                <c:pt idx="3281" formatCode="0.00E+00">
                  <c:v>3.81597E-34</c:v>
                </c:pt>
                <c:pt idx="3282" formatCode="0.00E+00">
                  <c:v>-4.3719400000000002E-35</c:v>
                </c:pt>
                <c:pt idx="3283" formatCode="0.00E+00">
                  <c:v>-6.6302700000000004E-34</c:v>
                </c:pt>
                <c:pt idx="3284" formatCode="0.00E+00">
                  <c:v>-1.3284800000000001E-33</c:v>
                </c:pt>
                <c:pt idx="3285" formatCode="0.00E+00">
                  <c:v>-1.8152600000000001E-33</c:v>
                </c:pt>
                <c:pt idx="3286" formatCode="0.00E+00">
                  <c:v>-1.8339800000000001E-33</c:v>
                </c:pt>
                <c:pt idx="3287" formatCode="0.00E+00">
                  <c:v>-1.1169E-33</c:v>
                </c:pt>
                <c:pt idx="3288" formatCode="0.00E+00">
                  <c:v>3.9947500000000004E-34</c:v>
                </c:pt>
                <c:pt idx="3289" formatCode="0.00E+00">
                  <c:v>2.41466E-33</c:v>
                </c:pt>
                <c:pt idx="3290" formatCode="0.00E+00">
                  <c:v>4.1537899999999998E-33</c:v>
                </c:pt>
                <c:pt idx="3291" formatCode="0.00E+00">
                  <c:v>4.4322000000000001E-33</c:v>
                </c:pt>
                <c:pt idx="3292" formatCode="0.00E+00">
                  <c:v>2.18722E-33</c:v>
                </c:pt>
                <c:pt idx="3293" formatCode="0.00E+00">
                  <c:v>-2.8863900000000001E-33</c:v>
                </c:pt>
                <c:pt idx="3294" formatCode="0.00E+00">
                  <c:v>-1.0207100000000001E-32</c:v>
                </c:pt>
                <c:pt idx="3295" formatCode="0.00E+00">
                  <c:v>-1.80891E-32</c:v>
                </c:pt>
                <c:pt idx="3296" formatCode="0.00E+00">
                  <c:v>-2.3102899999999999E-32</c:v>
                </c:pt>
                <c:pt idx="3297" formatCode="0.00E+00">
                  <c:v>-2.06271E-32</c:v>
                </c:pt>
                <c:pt idx="3298" formatCode="0.00E+00">
                  <c:v>-7.0323700000000002E-33</c:v>
                </c:pt>
                <c:pt idx="3299" formatCode="0.00E+00">
                  <c:v>1.8255900000000001E-32</c:v>
                </c:pt>
                <c:pt idx="3300" formatCode="0.00E+00">
                  <c:v>5.1309500000000003E-32</c:v>
                </c:pt>
                <c:pt idx="3301" formatCode="0.00E+00">
                  <c:v>8.2725900000000002E-32</c:v>
                </c:pt>
                <c:pt idx="3302" formatCode="0.00E+00">
                  <c:v>9.8727800000000002E-32</c:v>
                </c:pt>
                <c:pt idx="3303" formatCode="0.00E+00">
                  <c:v>8.4999700000000002E-32</c:v>
                </c:pt>
                <c:pt idx="3304" formatCode="0.00E+00">
                  <c:v>3.2108999999999999E-32</c:v>
                </c:pt>
                <c:pt idx="3305" formatCode="0.00E+00">
                  <c:v>-5.75571E-32</c:v>
                </c:pt>
                <c:pt idx="3306" formatCode="0.00E+00">
                  <c:v>-1.62628E-31</c:v>
                </c:pt>
                <c:pt idx="3307" formatCode="0.00E+00">
                  <c:v>-2.4261000000000001E-31</c:v>
                </c:pt>
                <c:pt idx="3308" formatCode="0.00E+00">
                  <c:v>-2.4875699999999998E-31</c:v>
                </c:pt>
                <c:pt idx="3309" formatCode="0.00E+00">
                  <c:v>-1.3572899999999999E-31</c:v>
                </c:pt>
                <c:pt idx="3310" formatCode="0.00E+00">
                  <c:v>1.23838E-31</c:v>
                </c:pt>
                <c:pt idx="3311" formatCode="0.00E+00">
                  <c:v>5.01483E-31</c:v>
                </c:pt>
                <c:pt idx="3312" formatCode="0.00E+00">
                  <c:v>8.7452900000000008E-31</c:v>
                </c:pt>
                <c:pt idx="3313" formatCode="0.00E+00">
                  <c:v>1.05019E-30</c:v>
                </c:pt>
                <c:pt idx="3314" formatCode="0.00E+00">
                  <c:v>8.3992699999999999E-31</c:v>
                </c:pt>
                <c:pt idx="3315" formatCode="0.00E+00">
                  <c:v>1.1891399999999999E-31</c:v>
                </c:pt>
                <c:pt idx="3316" formatCode="0.00E+00">
                  <c:v>-1.1048E-30</c:v>
                </c:pt>
                <c:pt idx="3317" formatCode="0.00E+00">
                  <c:v>-2.5779500000000002E-30</c:v>
                </c:pt>
                <c:pt idx="3318" formatCode="0.00E+00">
                  <c:v>-3.7357199999999997E-30</c:v>
                </c:pt>
                <c:pt idx="3319" formatCode="0.00E+00">
                  <c:v>-3.7863899999999997E-30</c:v>
                </c:pt>
                <c:pt idx="3320" formatCode="0.00E+00">
                  <c:v>-1.9383E-30</c:v>
                </c:pt>
                <c:pt idx="3321" formatCode="0.00E+00">
                  <c:v>2.2360900000000001E-30</c:v>
                </c:pt>
                <c:pt idx="3322" formatCode="0.00E+00">
                  <c:v>8.2991700000000007E-30</c:v>
                </c:pt>
                <c:pt idx="3323" formatCode="0.00E+00">
                  <c:v>1.4568199999999999E-29</c:v>
                </c:pt>
                <c:pt idx="3324" formatCode="0.00E+00">
                  <c:v>1.83169E-29</c:v>
                </c:pt>
                <c:pt idx="3325" formatCode="0.00E+00">
                  <c:v>1.6655800000000001E-29</c:v>
                </c:pt>
                <c:pt idx="3326" formatCode="0.00E+00">
                  <c:v>7.7487099999999997E-30</c:v>
                </c:pt>
                <c:pt idx="3327" formatCode="0.00E+00">
                  <c:v>-8.0497400000000004E-30</c:v>
                </c:pt>
                <c:pt idx="3328" formatCode="0.00E+00">
                  <c:v>-2.7509400000000002E-29</c:v>
                </c:pt>
                <c:pt idx="3329" formatCode="0.00E+00">
                  <c:v>-4.4008400000000002E-29</c:v>
                </c:pt>
                <c:pt idx="3330" formatCode="0.00E+00">
                  <c:v>-4.7644E-29</c:v>
                </c:pt>
                <c:pt idx="3331" formatCode="0.00E+00">
                  <c:v>-2.8566499999999998E-29</c:v>
                </c:pt>
                <c:pt idx="3332" formatCode="0.00E+00">
                  <c:v>1.6886899999999999E-29</c:v>
                </c:pt>
                <c:pt idx="3333" formatCode="0.00E+00">
                  <c:v>8.2577900000000002E-29</c:v>
                </c:pt>
                <c:pt idx="3334" formatCode="0.00E+00">
                  <c:v>1.5243999999999999E-28</c:v>
                </c:pt>
                <c:pt idx="3335" formatCode="0.00E+00">
                  <c:v>2.0131300000000001E-28</c:v>
                </c:pt>
                <c:pt idx="3336" formatCode="0.00E+00">
                  <c:v>2.0030000000000001E-28</c:v>
                </c:pt>
                <c:pt idx="3337" formatCode="0.00E+00">
                  <c:v>1.27779E-28</c:v>
                </c:pt>
                <c:pt idx="3338" formatCode="0.00E+00">
                  <c:v>-1.9595100000000001E-29</c:v>
                </c:pt>
                <c:pt idx="3339" formatCode="0.00E+00">
                  <c:v>-2.1413800000000002E-28</c:v>
                </c:pt>
                <c:pt idx="3340" formatCode="0.00E+00">
                  <c:v>-3.7939300000000001E-28</c:v>
                </c:pt>
                <c:pt idx="3341" formatCode="0.00E+00">
                  <c:v>-3.9167300000000001E-28</c:v>
                </c:pt>
                <c:pt idx="3342" formatCode="0.00E+00">
                  <c:v>-1.2929100000000001E-28</c:v>
                </c:pt>
                <c:pt idx="3343" formatCode="0.00E+00">
                  <c:v>4.5860700000000002E-28</c:v>
                </c:pt>
                <c:pt idx="3344" formatCode="0.00E+00">
                  <c:v>1.3140600000000001E-27</c:v>
                </c:pt>
                <c:pt idx="3345" formatCode="0.00E+00">
                  <c:v>2.2449800000000001E-27</c:v>
                </c:pt>
                <c:pt idx="3346" formatCode="0.00E+00">
                  <c:v>2.8920699999999999E-27</c:v>
                </c:pt>
                <c:pt idx="3347" formatCode="0.00E+00">
                  <c:v>2.7762599999999998E-27</c:v>
                </c:pt>
                <c:pt idx="3348" formatCode="0.00E+00">
                  <c:v>1.47588E-27</c:v>
                </c:pt>
                <c:pt idx="3349" formatCode="0.00E+00">
                  <c:v>-1.1393900000000001E-27</c:v>
                </c:pt>
                <c:pt idx="3350" formatCode="0.00E+00">
                  <c:v>-4.6636400000000002E-27</c:v>
                </c:pt>
                <c:pt idx="3351" formatCode="0.00E+00">
                  <c:v>-7.9576699999999993E-27</c:v>
                </c:pt>
                <c:pt idx="3352" formatCode="0.00E+00">
                  <c:v>-9.2212600000000001E-27</c:v>
                </c:pt>
                <c:pt idx="3353" formatCode="0.00E+00">
                  <c:v>-6.5252699999999993E-27</c:v>
                </c:pt>
                <c:pt idx="3354" formatCode="0.00E+00">
                  <c:v>1.32044E-27</c:v>
                </c:pt>
                <c:pt idx="3355" formatCode="0.00E+00">
                  <c:v>1.38931E-26</c:v>
                </c:pt>
                <c:pt idx="3356" formatCode="0.00E+00">
                  <c:v>2.8326600000000002E-26</c:v>
                </c:pt>
                <c:pt idx="3357" formatCode="0.00E+00">
                  <c:v>3.8836099999999999E-26</c:v>
                </c:pt>
                <c:pt idx="3358" formatCode="0.00E+00">
                  <c:v>3.8399900000000002E-26</c:v>
                </c:pt>
                <c:pt idx="3359" formatCode="0.00E+00">
                  <c:v>2.26113E-26</c:v>
                </c:pt>
                <c:pt idx="3360" formatCode="0.00E+00">
                  <c:v>-8.2560400000000001E-27</c:v>
                </c:pt>
                <c:pt idx="3361" formatCode="0.00E+00">
                  <c:v>-4.9349999999999998E-26</c:v>
                </c:pt>
                <c:pt idx="3362" formatCode="0.00E+00">
                  <c:v>-8.8780100000000001E-26</c:v>
                </c:pt>
                <c:pt idx="3363" formatCode="0.00E+00">
                  <c:v>-1.0622100000000001E-25</c:v>
                </c:pt>
                <c:pt idx="3364" formatCode="0.00E+00">
                  <c:v>-8.1142900000000006E-26</c:v>
                </c:pt>
                <c:pt idx="3365" formatCode="0.00E+00">
                  <c:v>-3.7127199999999997E-27</c:v>
                </c:pt>
                <c:pt idx="3366" formatCode="0.00E+00">
                  <c:v>1.2184799999999999E-25</c:v>
                </c:pt>
                <c:pt idx="3367" formatCode="0.00E+00">
                  <c:v>2.6942499999999999E-25</c:v>
                </c:pt>
                <c:pt idx="3368" formatCode="0.00E+00">
                  <c:v>3.6897199999999998E-25</c:v>
                </c:pt>
                <c:pt idx="3369" formatCode="0.00E+00">
                  <c:v>3.0405899999999999E-25</c:v>
                </c:pt>
                <c:pt idx="3370" formatCode="0.00E+00">
                  <c:v>-3.3649299999999999E-26</c:v>
                </c:pt>
                <c:pt idx="3371" formatCode="0.00E+00">
                  <c:v>-6.6709899999999999E-25</c:v>
                </c:pt>
                <c:pt idx="3372" formatCode="0.00E+00">
                  <c:v>-1.50517E-24</c:v>
                </c:pt>
                <c:pt idx="3373" formatCode="0.00E+00">
                  <c:v>-2.3723600000000002E-24</c:v>
                </c:pt>
                <c:pt idx="3374" formatCode="0.00E+00">
                  <c:v>-3.0450499999999999E-24</c:v>
                </c:pt>
                <c:pt idx="3375" formatCode="0.00E+00">
                  <c:v>-3.2708500000000002E-24</c:v>
                </c:pt>
                <c:pt idx="3376" formatCode="0.00E+00">
                  <c:v>-2.82242E-24</c:v>
                </c:pt>
                <c:pt idx="3377" formatCode="0.00E+00">
                  <c:v>-1.6429200000000001E-24</c:v>
                </c:pt>
                <c:pt idx="3378" formatCode="0.00E+00">
                  <c:v>-3.0882099999999999E-26</c:v>
                </c:pt>
                <c:pt idx="3379" formatCode="0.00E+00">
                  <c:v>1.3142400000000001E-24</c:v>
                </c:pt>
                <c:pt idx="3380" formatCode="0.00E+00">
                  <c:v>1.52525E-24</c:v>
                </c:pt>
                <c:pt idx="3381" formatCode="0.00E+00">
                  <c:v>-7.8314099999999998E-26</c:v>
                </c:pt>
                <c:pt idx="3382" formatCode="0.00E+00">
                  <c:v>-3.7444800000000003E-24</c:v>
                </c:pt>
                <c:pt idx="3383" formatCode="0.00E+00">
                  <c:v>-9.0663700000000004E-24</c:v>
                </c:pt>
                <c:pt idx="3384" formatCode="0.00E+00">
                  <c:v>-1.4759900000000001E-23</c:v>
                </c:pt>
                <c:pt idx="3385" formatCode="0.00E+00">
                  <c:v>-1.8723599999999999E-23</c:v>
                </c:pt>
                <c:pt idx="3386" formatCode="0.00E+00">
                  <c:v>-1.83874E-23</c:v>
                </c:pt>
                <c:pt idx="3387" formatCode="0.00E+00">
                  <c:v>-1.12465E-23</c:v>
                </c:pt>
                <c:pt idx="3388" formatCode="0.00E+00">
                  <c:v>3.9099599999999998E-24</c:v>
                </c:pt>
                <c:pt idx="3389" formatCode="0.00E+00">
                  <c:v>2.4518099999999999E-23</c:v>
                </c:pt>
                <c:pt idx="3390" formatCode="0.00E+00">
                  <c:v>4.1387499999999998E-23</c:v>
                </c:pt>
                <c:pt idx="3391" formatCode="0.00E+00">
                  <c:v>3.9747600000000001E-23</c:v>
                </c:pt>
                <c:pt idx="3392" formatCode="0.00E+00">
                  <c:v>6.7788100000000004E-24</c:v>
                </c:pt>
                <c:pt idx="3393" formatCode="0.00E+00">
                  <c:v>-6.1527399999999996E-23</c:v>
                </c:pt>
                <c:pt idx="3394" formatCode="0.00E+00">
                  <c:v>-1.59154E-22</c:v>
                </c:pt>
                <c:pt idx="3395" formatCode="0.00E+00">
                  <c:v>-2.6431799999999999E-22</c:v>
                </c:pt>
                <c:pt idx="3396" formatCode="0.00E+00">
                  <c:v>-3.3110499999999999E-22</c:v>
                </c:pt>
                <c:pt idx="3397" formatCode="0.00E+00">
                  <c:v>-3.0263699999999998E-22</c:v>
                </c:pt>
                <c:pt idx="3398" formatCode="0.00E+00">
                  <c:v>-1.41543E-22</c:v>
                </c:pt>
                <c:pt idx="3399" formatCode="0.00E+00">
                  <c:v>1.5171499999999999E-22</c:v>
                </c:pt>
                <c:pt idx="3400" formatCode="0.00E+00">
                  <c:v>5.3034999999999999E-22</c:v>
                </c:pt>
                <c:pt idx="3401" formatCode="0.00E+00">
                  <c:v>8.7990199999999997E-22</c:v>
                </c:pt>
                <c:pt idx="3402" formatCode="0.00E+00">
                  <c:v>9.94734E-22</c:v>
                </c:pt>
                <c:pt idx="3403" formatCode="0.00E+00">
                  <c:v>6.1633299999999996E-22</c:v>
                </c:pt>
                <c:pt idx="3404" formatCode="0.00E+00">
                  <c:v>-4.2076800000000001E-22</c:v>
                </c:pt>
                <c:pt idx="3405" formatCode="0.00E+00">
                  <c:v>-2.0356000000000002E-21</c:v>
                </c:pt>
                <c:pt idx="3406" formatCode="0.00E+00">
                  <c:v>-3.8748E-21</c:v>
                </c:pt>
                <c:pt idx="3407" formatCode="0.00E+00">
                  <c:v>-5.3475199999999998E-21</c:v>
                </c:pt>
                <c:pt idx="3408" formatCode="0.00E+00">
                  <c:v>-5.6754199999999998E-21</c:v>
                </c:pt>
                <c:pt idx="3409" formatCode="0.00E+00">
                  <c:v>-4.1249400000000001E-21</c:v>
                </c:pt>
                <c:pt idx="3410" formatCode="0.00E+00">
                  <c:v>-4.1613000000000002E-22</c:v>
                </c:pt>
                <c:pt idx="3411" formatCode="0.00E+00">
                  <c:v>4.8919E-21</c:v>
                </c:pt>
                <c:pt idx="3412" formatCode="0.00E+00">
                  <c:v>1.0060700000000001E-20</c:v>
                </c:pt>
                <c:pt idx="3413" formatCode="0.00E+00">
                  <c:v>1.2111E-20</c:v>
                </c:pt>
                <c:pt idx="3414" formatCode="0.00E+00">
                  <c:v>7.6049700000000003E-21</c:v>
                </c:pt>
                <c:pt idx="3415" formatCode="0.00E+00">
                  <c:v>-5.7411199999999998E-21</c:v>
                </c:pt>
                <c:pt idx="3416" formatCode="0.00E+00">
                  <c:v>-2.7388899999999998E-20</c:v>
                </c:pt>
                <c:pt idx="3417" formatCode="0.00E+00">
                  <c:v>-5.2994799999999997E-20</c:v>
                </c:pt>
                <c:pt idx="3418" formatCode="0.00E+00">
                  <c:v>-7.4816600000000005E-20</c:v>
                </c:pt>
                <c:pt idx="3419" formatCode="0.00E+00">
                  <c:v>-8.4229700000000006E-20</c:v>
                </c:pt>
                <c:pt idx="3420" formatCode="0.00E+00">
                  <c:v>-7.4669800000000001E-20</c:v>
                </c:pt>
                <c:pt idx="3421" formatCode="0.00E+00">
                  <c:v>-4.2991300000000002E-20</c:v>
                </c:pt>
                <c:pt idx="3422" formatCode="0.00E+00">
                  <c:v>7.2640199999999995E-21</c:v>
                </c:pt>
                <c:pt idx="3423" formatCode="0.00E+00">
                  <c:v>5.8727199999999994E-20</c:v>
                </c:pt>
                <c:pt idx="3424" formatCode="0.00E+00">
                  <c:v>7.8758599999999998E-20</c:v>
                </c:pt>
                <c:pt idx="3425" formatCode="0.00E+00">
                  <c:v>2.89499E-20</c:v>
                </c:pt>
                <c:pt idx="3426" formatCode="0.00E+00">
                  <c:v>-1.2428499999999999E-19</c:v>
                </c:pt>
                <c:pt idx="3427" formatCode="0.00E+00">
                  <c:v>-3.9436100000000002E-19</c:v>
                </c:pt>
                <c:pt idx="3428" formatCode="0.00E+00">
                  <c:v>-7.3536000000000003E-19</c:v>
                </c:pt>
                <c:pt idx="3429" formatCode="0.00E+00">
                  <c:v>-1.0067200000000001E-18</c:v>
                </c:pt>
                <c:pt idx="3430" formatCode="0.00E+00">
                  <c:v>-1.01729E-18</c:v>
                </c:pt>
                <c:pt idx="3431" formatCode="0.00E+00">
                  <c:v>-6.23887E-19</c:v>
                </c:pt>
                <c:pt idx="3432" formatCode="0.00E+00">
                  <c:v>2.2812000000000002E-19</c:v>
                </c:pt>
                <c:pt idx="3433" formatCode="0.00E+00">
                  <c:v>1.47196E-18</c:v>
                </c:pt>
                <c:pt idx="3434" formatCode="0.00E+00">
                  <c:v>2.7912299999999998E-18</c:v>
                </c:pt>
                <c:pt idx="3435" formatCode="0.00E+00">
                  <c:v>3.57455E-18</c:v>
                </c:pt>
                <c:pt idx="3436" formatCode="0.00E+00">
                  <c:v>3.12712E-18</c:v>
                </c:pt>
                <c:pt idx="3437" formatCode="0.00E+00">
                  <c:v>9.5757200000000001E-19</c:v>
                </c:pt>
                <c:pt idx="3438" formatCode="0.00E+00">
                  <c:v>-2.9925100000000002E-18</c:v>
                </c:pt>
                <c:pt idx="3439" formatCode="0.00E+00">
                  <c:v>-8.0536099999999998E-18</c:v>
                </c:pt>
                <c:pt idx="3440" formatCode="0.00E+00">
                  <c:v>-1.24902E-17</c:v>
                </c:pt>
                <c:pt idx="3441" formatCode="0.00E+00">
                  <c:v>-1.36072E-17</c:v>
                </c:pt>
                <c:pt idx="3442" formatCode="0.00E+00">
                  <c:v>-8.6840700000000007E-18</c:v>
                </c:pt>
                <c:pt idx="3443" formatCode="0.00E+00">
                  <c:v>3.8269200000000003E-18</c:v>
                </c:pt>
                <c:pt idx="3444" formatCode="0.00E+00">
                  <c:v>2.3220899999999999E-17</c:v>
                </c:pt>
                <c:pt idx="3445" formatCode="0.00E+00">
                  <c:v>4.4543799999999999E-17</c:v>
                </c:pt>
                <c:pt idx="3446" formatCode="0.00E+00">
                  <c:v>5.6648399999999998E-17</c:v>
                </c:pt>
                <c:pt idx="3447" formatCode="0.00E+00">
                  <c:v>4.4727999999999998E-17</c:v>
                </c:pt>
                <c:pt idx="3448" formatCode="0.00E+00">
                  <c:v>-2.4744099999999998E-18</c:v>
                </c:pt>
                <c:pt idx="3449" formatCode="0.00E+00">
                  <c:v>-8.6281600000000002E-17</c:v>
                </c:pt>
                <c:pt idx="3450" formatCode="0.00E+00">
                  <c:v>-1.94102E-16</c:v>
                </c:pt>
                <c:pt idx="3451" formatCode="0.00E+00">
                  <c:v>-2.9511800000000002E-16</c:v>
                </c:pt>
                <c:pt idx="3452" formatCode="0.00E+00">
                  <c:v>-3.40109E-16</c:v>
                </c:pt>
                <c:pt idx="3453" formatCode="0.00E+00">
                  <c:v>-2.7347500000000002E-16</c:v>
                </c:pt>
                <c:pt idx="3454" formatCode="0.00E+00">
                  <c:v>-5.6794200000000002E-17</c:v>
                </c:pt>
                <c:pt idx="3455" formatCode="0.00E+00">
                  <c:v>3.0080099999999999E-16</c:v>
                </c:pt>
                <c:pt idx="3456" formatCode="0.00E+00">
                  <c:v>7.1791900000000002E-16</c:v>
                </c:pt>
                <c:pt idx="3457" formatCode="0.00E+00">
                  <c:v>1.04718E-15</c:v>
                </c:pt>
                <c:pt idx="3458" formatCode="0.00E+00">
                  <c:v>1.11151E-15</c:v>
                </c:pt>
                <c:pt idx="3459" formatCode="0.00E+00">
                  <c:v>7.47792E-16</c:v>
                </c:pt>
                <c:pt idx="3460" formatCode="0.00E+00">
                  <c:v>-1.2186099999999999E-16</c:v>
                </c:pt>
                <c:pt idx="3461" formatCode="0.00E+00">
                  <c:v>-1.3784000000000001E-15</c:v>
                </c:pt>
                <c:pt idx="3462" formatCode="0.00E+00">
                  <c:v>-2.6031399999999999E-15</c:v>
                </c:pt>
                <c:pt idx="3463" formatCode="0.00E+00">
                  <c:v>-3.0826700000000001E-15</c:v>
                </c:pt>
                <c:pt idx="3464" formatCode="0.00E+00">
                  <c:v>-2.0344299999999998E-15</c:v>
                </c:pt>
                <c:pt idx="3465" formatCode="0.00E+00">
                  <c:v>1.01094E-15</c:v>
                </c:pt>
                <c:pt idx="3466" formatCode="0.00E+00">
                  <c:v>5.9038599999999997E-15</c:v>
                </c:pt>
                <c:pt idx="3467" formatCode="0.00E+00">
                  <c:v>1.1658799999999999E-14</c:v>
                </c:pt>
                <c:pt idx="3468" formatCode="0.00E+00">
                  <c:v>1.62768E-14</c:v>
                </c:pt>
                <c:pt idx="3469" formatCode="0.00E+00">
                  <c:v>1.7054500000000001E-14</c:v>
                </c:pt>
                <c:pt idx="3470" formatCode="0.00E+00">
                  <c:v>1.1572999999999999E-14</c:v>
                </c:pt>
                <c:pt idx="3471" formatCode="0.00E+00">
                  <c:v>-1.1831499999999999E-15</c:v>
                </c:pt>
                <c:pt idx="3472" formatCode="0.00E+00">
                  <c:v>-1.9700499999999999E-14</c:v>
                </c:pt>
                <c:pt idx="3473" formatCode="0.00E+00">
                  <c:v>-3.8668200000000003E-14</c:v>
                </c:pt>
                <c:pt idx="3474" formatCode="0.00E+00">
                  <c:v>-4.8817300000000001E-14</c:v>
                </c:pt>
                <c:pt idx="3475" formatCode="0.00E+00">
                  <c:v>-3.9231400000000001E-14</c:v>
                </c:pt>
                <c:pt idx="3476" formatCode="0.00E+00">
                  <c:v>-1.3976499999999999E-15</c:v>
                </c:pt>
                <c:pt idx="3477" formatCode="0.00E+00">
                  <c:v>6.5831300000000001E-14</c:v>
                </c:pt>
                <c:pt idx="3478" formatCode="0.00E+00">
                  <c:v>1.49786E-13</c:v>
                </c:pt>
                <c:pt idx="3479" formatCode="0.00E+00">
                  <c:v>2.1819999999999999E-13</c:v>
                </c:pt>
                <c:pt idx="3480" formatCode="0.00E+00">
                  <c:v>2.23298E-13</c:v>
                </c:pt>
                <c:pt idx="3481" formatCode="0.00E+00">
                  <c:v>1.21429E-13</c:v>
                </c:pt>
                <c:pt idx="3482" formatCode="0.00E+00">
                  <c:v>-1.02725E-13</c:v>
                </c:pt>
                <c:pt idx="3483" formatCode="0.00E+00">
                  <c:v>-4.22255E-13</c:v>
                </c:pt>
                <c:pt idx="3484" formatCode="0.00E+00">
                  <c:v>-7.6005799999999995E-13</c:v>
                </c:pt>
                <c:pt idx="3485" formatCode="0.00E+00">
                  <c:v>-9.8376800000000001E-13</c:v>
                </c:pt>
                <c:pt idx="3486" formatCode="0.00E+00">
                  <c:v>-9.3343500000000005E-13</c:v>
                </c:pt>
                <c:pt idx="3487" formatCode="0.00E+00">
                  <c:v>-4.8977100000000001E-13</c:v>
                </c:pt>
                <c:pt idx="3488" formatCode="0.00E+00">
                  <c:v>3.6251600000000002E-13</c:v>
                </c:pt>
                <c:pt idx="3489" formatCode="0.00E+00">
                  <c:v>1.47029E-12</c:v>
                </c:pt>
                <c:pt idx="3490" formatCode="0.00E+00">
                  <c:v>2.40907E-12</c:v>
                </c:pt>
                <c:pt idx="3491" formatCode="0.00E+00">
                  <c:v>2.5041799999999999E-12</c:v>
                </c:pt>
                <c:pt idx="3492" formatCode="0.00E+00">
                  <c:v>1.1444000000000001E-12</c:v>
                </c:pt>
                <c:pt idx="3493" formatCode="0.00E+00">
                  <c:v>-1.8599399999999998E-12</c:v>
                </c:pt>
                <c:pt idx="3494" formatCode="0.00E+00">
                  <c:v>-6.1640100000000001E-12</c:v>
                </c:pt>
                <c:pt idx="3495" formatCode="0.00E+00">
                  <c:v>-1.0834E-11</c:v>
                </c:pt>
                <c:pt idx="3496" formatCode="0.00E+00">
                  <c:v>-1.42105E-11</c:v>
                </c:pt>
                <c:pt idx="3497" formatCode="0.00E+00">
                  <c:v>-1.41487E-11</c:v>
                </c:pt>
                <c:pt idx="3498" formatCode="0.00E+00">
                  <c:v>-8.9261899999999996E-12</c:v>
                </c:pt>
                <c:pt idx="3499" formatCode="0.00E+00">
                  <c:v>1.7405500000000001E-12</c:v>
                </c:pt>
                <c:pt idx="3500" formatCode="0.00E+00">
                  <c:v>1.6016499999999999E-11</c:v>
                </c:pt>
                <c:pt idx="3501" formatCode="0.00E+00">
                  <c:v>2.91776E-11</c:v>
                </c:pt>
                <c:pt idx="3502" formatCode="0.00E+00">
                  <c:v>3.3317699999999998E-11</c:v>
                </c:pt>
                <c:pt idx="3503" formatCode="0.00E+00">
                  <c:v>1.9518E-11</c:v>
                </c:pt>
                <c:pt idx="3504" formatCode="0.00E+00">
                  <c:v>-1.7739300000000001E-11</c:v>
                </c:pt>
                <c:pt idx="3505" formatCode="0.00E+00">
                  <c:v>-7.6389500000000003E-11</c:v>
                </c:pt>
                <c:pt idx="3506" formatCode="0.00E+00">
                  <c:v>-1.4360700000000001E-10</c:v>
                </c:pt>
                <c:pt idx="3507" formatCode="0.00E+00">
                  <c:v>-1.9526600000000001E-10</c:v>
                </c:pt>
                <c:pt idx="3508" formatCode="0.00E+00">
                  <c:v>-2.0204300000000001E-10</c:v>
                </c:pt>
                <c:pt idx="3509" formatCode="0.00E+00">
                  <c:v>-1.3912699999999999E-10</c:v>
                </c:pt>
                <c:pt idx="3510" formatCode="0.00E+00">
                  <c:v>4.79236E-12</c:v>
                </c:pt>
                <c:pt idx="3511" formatCode="0.00E+00">
                  <c:v>2.1171399999999999E-10</c:v>
                </c:pt>
                <c:pt idx="3512" formatCode="0.00E+00">
                  <c:v>4.1450600000000002E-10</c:v>
                </c:pt>
                <c:pt idx="3513" formatCode="0.00E+00">
                  <c:v>5.0664200000000004E-10</c:v>
                </c:pt>
                <c:pt idx="3514" formatCode="0.00E+00">
                  <c:v>3.91001E-10</c:v>
                </c:pt>
                <c:pt idx="3515" formatCode="0.00E+00">
                  <c:v>2.2988200000000001E-11</c:v>
                </c:pt>
                <c:pt idx="3516" formatCode="0.00E+00">
                  <c:v>-5.7117799999999997E-10</c:v>
                </c:pt>
                <c:pt idx="3517" formatCode="0.00E+00">
                  <c:v>-1.2705900000000001E-9</c:v>
                </c:pt>
                <c:pt idx="3518" formatCode="0.00E+00">
                  <c:v>-1.8262600000000001E-9</c:v>
                </c:pt>
                <c:pt idx="3519" formatCode="0.00E+00">
                  <c:v>-1.8759700000000001E-9</c:v>
                </c:pt>
                <c:pt idx="3520" formatCode="0.00E+00">
                  <c:v>-1.0616699999999999E-9</c:v>
                </c:pt>
                <c:pt idx="3521" formatCode="0.00E+00">
                  <c:v>7.8387400000000004E-10</c:v>
                </c:pt>
                <c:pt idx="3522" formatCode="0.00E+00">
                  <c:v>3.4505099999999999E-9</c:v>
                </c:pt>
                <c:pt idx="3523" formatCode="0.00E+00">
                  <c:v>6.1634200000000002E-9</c:v>
                </c:pt>
                <c:pt idx="3524" formatCode="0.00E+00">
                  <c:v>7.5270499999999996E-9</c:v>
                </c:pt>
                <c:pt idx="3525" formatCode="0.00E+00">
                  <c:v>5.9015500000000002E-9</c:v>
                </c:pt>
                <c:pt idx="3526" formatCode="0.00E+00">
                  <c:v>1.48957E-10</c:v>
                </c:pt>
                <c:pt idx="3527" formatCode="0.00E+00">
                  <c:v>-9.6478899999999994E-9</c:v>
                </c:pt>
                <c:pt idx="3528" formatCode="0.00E+00">
                  <c:v>-2.1650300000000002E-8</c:v>
                </c:pt>
                <c:pt idx="3529" formatCode="0.00E+00">
                  <c:v>-3.2051799999999997E-8</c:v>
                </c:pt>
                <c:pt idx="3530" formatCode="0.00E+00">
                  <c:v>-3.5783899999999999E-8</c:v>
                </c:pt>
                <c:pt idx="3531" formatCode="0.00E+00">
                  <c:v>-2.82395E-8</c:v>
                </c:pt>
                <c:pt idx="3532" formatCode="0.00E+00">
                  <c:v>-7.1567399999999998E-9</c:v>
                </c:pt>
                <c:pt idx="3533" formatCode="0.00E+00">
                  <c:v>2.5412E-8</c:v>
                </c:pt>
                <c:pt idx="3534" formatCode="0.00E+00">
                  <c:v>6.0110199999999998E-8</c:v>
                </c:pt>
                <c:pt idx="3535" formatCode="0.00E+00">
                  <c:v>7.8840699999999995E-8</c:v>
                </c:pt>
                <c:pt idx="3536" formatCode="0.00E+00">
                  <c:v>6.0455200000000005E-8</c:v>
                </c:pt>
                <c:pt idx="3537" formatCode="0.00E+00">
                  <c:v>-8.6627399999999994E-9</c:v>
                </c:pt>
                <c:pt idx="3538" formatCode="0.00E+00">
                  <c:v>-1.2751200000000001E-7</c:v>
                </c:pt>
                <c:pt idx="3539" formatCode="0.00E+00">
                  <c:v>-2.7603000000000002E-7</c:v>
                </c:pt>
                <c:pt idx="3540" formatCode="0.00E+00">
                  <c:v>-4.0961799999999998E-7</c:v>
                </c:pt>
                <c:pt idx="3541" formatCode="0.00E+00">
                  <c:v>-4.6553800000000002E-7</c:v>
                </c:pt>
                <c:pt idx="3542" formatCode="0.00E+00">
                  <c:v>-3.8624699999999998E-7</c:v>
                </c:pt>
                <c:pt idx="3543" formatCode="0.00E+00">
                  <c:v>-1.3846699999999999E-7</c:v>
                </c:pt>
                <c:pt idx="3544" formatCode="0.00E+00">
                  <c:v>2.6611100000000002E-7</c:v>
                </c:pt>
                <c:pt idx="3545" formatCode="0.00E+00">
                  <c:v>7.1979299999999999E-7</c:v>
                </c:pt>
                <c:pt idx="3546" formatCode="0.00E+00">
                  <c:v>9.9443500000000008E-7</c:v>
                </c:pt>
                <c:pt idx="3547" formatCode="0.00E+00">
                  <c:v>8.20223E-7</c:v>
                </c:pt>
                <c:pt idx="3548" formatCode="0.00E+00">
                  <c:v>-8.2640100000000003E-9</c:v>
                </c:pt>
                <c:pt idx="3549" formatCode="0.00E+00">
                  <c:v>-1.55986E-6</c:v>
                </c:pt>
                <c:pt idx="3550" formatCode="0.00E+00">
                  <c:v>-3.6261899999999998E-6</c:v>
                </c:pt>
                <c:pt idx="3551" formatCode="0.00E+00">
                  <c:v>-5.5188200000000001E-6</c:v>
                </c:pt>
                <c:pt idx="3552" formatCode="0.00E+00">
                  <c:v>-6.0060800000000003E-6</c:v>
                </c:pt>
                <c:pt idx="3553" formatCode="0.00E+00">
                  <c:v>-3.4619400000000001E-6</c:v>
                </c:pt>
                <c:pt idx="3554" formatCode="0.00E+00">
                  <c:v>3.8524900000000001E-6</c:v>
                </c:pt>
                <c:pt idx="3555" formatCode="0.00E+00">
                  <c:v>1.7403099999999999E-5</c:v>
                </c:pt>
                <c:pt idx="3556" formatCode="0.00E+00">
                  <c:v>3.7982699999999998E-5</c:v>
                </c:pt>
                <c:pt idx="3557" formatCode="0.00E+00">
                  <c:v>6.5437899999999999E-5</c:v>
                </c:pt>
                <c:pt idx="3558" formatCode="0.00E+00">
                  <c:v>9.8644800000000001E-5</c:v>
                </c:pt>
                <c:pt idx="3559" formatCode="0.00E+00">
                  <c:v>1.35902E-4</c:v>
                </c:pt>
                <c:pt idx="3560" formatCode="0.00E+00">
                  <c:v>1.7561700000000001E-4</c:v>
                </c:pt>
                <c:pt idx="3561" formatCode="0.00E+00">
                  <c:v>2.16701E-4</c:v>
                </c:pt>
                <c:pt idx="3562" formatCode="0.00E+00">
                  <c:v>2.5839100000000001E-4</c:v>
                </c:pt>
                <c:pt idx="3563" formatCode="0.00E+00">
                  <c:v>2.9991799999999998E-4</c:v>
                </c:pt>
                <c:pt idx="3564" formatCode="0.00E+00">
                  <c:v>3.4045400000000002E-4</c:v>
                </c:pt>
                <c:pt idx="3565" formatCode="0.00E+00">
                  <c:v>3.7922599999999998E-4</c:v>
                </c:pt>
                <c:pt idx="3566" formatCode="0.00E+00">
                  <c:v>4.1555200000000002E-4</c:v>
                </c:pt>
                <c:pt idx="3567" formatCode="0.00E+00">
                  <c:v>4.4877600000000001E-4</c:v>
                </c:pt>
                <c:pt idx="3568" formatCode="0.00E+00">
                  <c:v>4.7824199999999998E-4</c:v>
                </c:pt>
                <c:pt idx="3569" formatCode="0.00E+00">
                  <c:v>5.0337600000000004E-4</c:v>
                </c:pt>
                <c:pt idx="3570" formatCode="0.00E+00">
                  <c:v>5.2381200000000002E-4</c:v>
                </c:pt>
                <c:pt idx="3571" formatCode="0.00E+00">
                  <c:v>5.3941700000000004E-4</c:v>
                </c:pt>
                <c:pt idx="3572" formatCode="0.00E+00">
                  <c:v>5.5016400000000001E-4</c:v>
                </c:pt>
                <c:pt idx="3573" formatCode="0.00E+00">
                  <c:v>5.5593600000000004E-4</c:v>
                </c:pt>
                <c:pt idx="3574" formatCode="0.00E+00">
                  <c:v>5.5643900000000004E-4</c:v>
                </c:pt>
                <c:pt idx="3575" formatCode="0.00E+00">
                  <c:v>5.5134300000000004E-4</c:v>
                </c:pt>
                <c:pt idx="3576" formatCode="0.00E+00">
                  <c:v>5.4051200000000005E-4</c:v>
                </c:pt>
                <c:pt idx="3577" formatCode="0.00E+00">
                  <c:v>5.2402899999999997E-4</c:v>
                </c:pt>
                <c:pt idx="3578" formatCode="0.00E+00">
                  <c:v>5.0202500000000002E-4</c:v>
                </c:pt>
                <c:pt idx="3579" formatCode="0.00E+00">
                  <c:v>4.7463099999999999E-4</c:v>
                </c:pt>
                <c:pt idx="3580" formatCode="0.00E+00">
                  <c:v>4.4213199999999997E-4</c:v>
                </c:pt>
                <c:pt idx="3581" formatCode="0.00E+00">
                  <c:v>4.0479200000000001E-4</c:v>
                </c:pt>
                <c:pt idx="3582" formatCode="0.00E+00">
                  <c:v>3.6226800000000001E-4</c:v>
                </c:pt>
                <c:pt idx="3583" formatCode="0.00E+00">
                  <c:v>3.1356999999999999E-4</c:v>
                </c:pt>
                <c:pt idx="3584" formatCode="0.00E+00">
                  <c:v>2.5814000000000002E-4</c:v>
                </c:pt>
                <c:pt idx="3585" formatCode="0.00E+00">
                  <c:v>1.96763E-4</c:v>
                </c:pt>
                <c:pt idx="3586" formatCode="0.00E+00">
                  <c:v>1.3097599999999999E-4</c:v>
                </c:pt>
                <c:pt idx="3587" formatCode="0.00E+00">
                  <c:v>6.1846800000000006E-5</c:v>
                </c:pt>
                <c:pt idx="3588" formatCode="0.00E+00">
                  <c:v>-1.0173099999999999E-5</c:v>
                </c:pt>
                <c:pt idx="3589" formatCode="0.00E+00">
                  <c:v>-8.4578299999999996E-5</c:v>
                </c:pt>
                <c:pt idx="3590" formatCode="0.00E+00">
                  <c:v>-1.6088300000000001E-4</c:v>
                </c:pt>
                <c:pt idx="3591" formatCode="0.00E+00">
                  <c:v>-2.3948599999999999E-4</c:v>
                </c:pt>
                <c:pt idx="3592" formatCode="0.00E+00">
                  <c:v>-3.2177600000000002E-4</c:v>
                </c:pt>
                <c:pt idx="3593" formatCode="0.00E+00">
                  <c:v>-4.0908600000000002E-4</c:v>
                </c:pt>
                <c:pt idx="3594" formatCode="0.00E+00">
                  <c:v>-5.0185500000000005E-4</c:v>
                </c:pt>
                <c:pt idx="3595" formatCode="0.00E+00">
                  <c:v>-5.9970399999999995E-4</c:v>
                </c:pt>
                <c:pt idx="3596" formatCode="0.00E+00">
                  <c:v>-7.0180399999999999E-4</c:v>
                </c:pt>
                <c:pt idx="3597" formatCode="0.00E+00">
                  <c:v>-8.0738399999999997E-4</c:v>
                </c:pt>
                <c:pt idx="3598" formatCode="0.00E+00">
                  <c:v>-9.1668900000000005E-4</c:v>
                </c:pt>
                <c:pt idx="3599" formatCode="0.00E+00">
                  <c:v>-1.03158E-3</c:v>
                </c:pt>
                <c:pt idx="3600" formatCode="0.00E+00">
                  <c:v>-1.15448E-3</c:v>
                </c:pt>
                <c:pt idx="3601" formatCode="0.00E+00">
                  <c:v>-1.28645E-3</c:v>
                </c:pt>
                <c:pt idx="3602" formatCode="0.00E+00">
                  <c:v>-1.42643E-3</c:v>
                </c:pt>
                <c:pt idx="3603" formatCode="0.00E+00">
                  <c:v>-1.5723600000000001E-3</c:v>
                </c:pt>
                <c:pt idx="3604" formatCode="0.00E+00">
                  <c:v>-1.7226699999999999E-3</c:v>
                </c:pt>
                <c:pt idx="3605" formatCode="0.00E+00">
                  <c:v>-1.8767199999999999E-3</c:v>
                </c:pt>
                <c:pt idx="3606" formatCode="0.00E+00">
                  <c:v>-2.0344500000000001E-3</c:v>
                </c:pt>
                <c:pt idx="3607" formatCode="0.00E+00">
                  <c:v>-2.19616E-3</c:v>
                </c:pt>
                <c:pt idx="3608" formatCode="0.00E+00">
                  <c:v>-2.36207E-3</c:v>
                </c:pt>
                <c:pt idx="3609" formatCode="0.00E+00">
                  <c:v>-2.5314600000000001E-3</c:v>
                </c:pt>
                <c:pt idx="3610" formatCode="0.00E+00">
                  <c:v>-2.7022700000000001E-3</c:v>
                </c:pt>
                <c:pt idx="3611" formatCode="0.00E+00">
                  <c:v>-2.87244E-3</c:v>
                </c:pt>
                <c:pt idx="3612" formatCode="0.00E+00">
                  <c:v>-3.0420199999999999E-3</c:v>
                </c:pt>
                <c:pt idx="3613" formatCode="0.00E+00">
                  <c:v>-3.2133499999999998E-3</c:v>
                </c:pt>
                <c:pt idx="3614" formatCode="0.00E+00">
                  <c:v>-3.3888799999999999E-3</c:v>
                </c:pt>
                <c:pt idx="3615" formatCode="0.00E+00">
                  <c:v>-3.5692900000000001E-3</c:v>
                </c:pt>
                <c:pt idx="3616" formatCode="0.00E+00">
                  <c:v>-3.7544200000000001E-3</c:v>
                </c:pt>
                <c:pt idx="3617" formatCode="0.00E+00">
                  <c:v>-3.9450300000000004E-3</c:v>
                </c:pt>
                <c:pt idx="3618" formatCode="0.00E+00">
                  <c:v>-4.1422300000000002E-3</c:v>
                </c:pt>
                <c:pt idx="3619" formatCode="0.00E+00">
                  <c:v>-4.3458699999999999E-3</c:v>
                </c:pt>
                <c:pt idx="3620" formatCode="0.00E+00">
                  <c:v>-4.5552400000000003E-3</c:v>
                </c:pt>
                <c:pt idx="3621" formatCode="0.00E+00">
                  <c:v>-4.7714100000000002E-3</c:v>
                </c:pt>
                <c:pt idx="3622" formatCode="0.00E+00">
                  <c:v>-4.9971800000000004E-3</c:v>
                </c:pt>
                <c:pt idx="3623" formatCode="0.00E+00">
                  <c:v>-5.2348400000000002E-3</c:v>
                </c:pt>
                <c:pt idx="3624" formatCode="0.00E+00">
                  <c:v>-5.4854999999999999E-3</c:v>
                </c:pt>
                <c:pt idx="3625" formatCode="0.00E+00">
                  <c:v>-5.7507799999999996E-3</c:v>
                </c:pt>
                <c:pt idx="3626" formatCode="0.00E+00">
                  <c:v>-6.0335600000000003E-3</c:v>
                </c:pt>
                <c:pt idx="3627" formatCode="0.00E+00">
                  <c:v>-6.3362000000000002E-3</c:v>
                </c:pt>
                <c:pt idx="3628" formatCode="0.00E+00">
                  <c:v>-6.6587499999999997E-3</c:v>
                </c:pt>
                <c:pt idx="3629" formatCode="0.00E+00">
                  <c:v>-6.9992300000000004E-3</c:v>
                </c:pt>
                <c:pt idx="3630" formatCode="0.00E+00">
                  <c:v>-7.3555199999999999E-3</c:v>
                </c:pt>
                <c:pt idx="3631" formatCode="0.00E+00">
                  <c:v>-7.7266499999999998E-3</c:v>
                </c:pt>
                <c:pt idx="3632" formatCode="0.00E+00">
                  <c:v>-8.1120199999999993E-3</c:v>
                </c:pt>
                <c:pt idx="3633" formatCode="0.00E+00">
                  <c:v>-8.5099500000000005E-3</c:v>
                </c:pt>
                <c:pt idx="3634" formatCode="0.00E+00">
                  <c:v>-8.9186200000000004E-3</c:v>
                </c:pt>
                <c:pt idx="3635" formatCode="0.00E+00">
                  <c:v>-9.3390899999999995E-3</c:v>
                </c:pt>
                <c:pt idx="3636" formatCode="0.00E+00">
                  <c:v>-9.7759200000000004E-3</c:v>
                </c:pt>
                <c:pt idx="3637">
                  <c:v>-1.02331E-2</c:v>
                </c:pt>
                <c:pt idx="3638">
                  <c:v>-1.07105E-2</c:v>
                </c:pt>
                <c:pt idx="3639">
                  <c:v>-1.1205700000000001E-2</c:v>
                </c:pt>
                <c:pt idx="3640">
                  <c:v>-1.17184E-2</c:v>
                </c:pt>
                <c:pt idx="3641">
                  <c:v>-1.22512E-2</c:v>
                </c:pt>
                <c:pt idx="3642">
                  <c:v>-1.2805800000000001E-2</c:v>
                </c:pt>
                <c:pt idx="3643">
                  <c:v>-1.33814E-2</c:v>
                </c:pt>
                <c:pt idx="3644">
                  <c:v>-1.3976799999999999E-2</c:v>
                </c:pt>
                <c:pt idx="3645">
                  <c:v>-1.4590199999999999E-2</c:v>
                </c:pt>
                <c:pt idx="3646">
                  <c:v>-1.52176E-2</c:v>
                </c:pt>
                <c:pt idx="3647">
                  <c:v>-1.58522E-2</c:v>
                </c:pt>
                <c:pt idx="3648">
                  <c:v>-1.64891E-2</c:v>
                </c:pt>
                <c:pt idx="3649">
                  <c:v>-1.7128399999999998E-2</c:v>
                </c:pt>
                <c:pt idx="3650">
                  <c:v>-1.77726E-2</c:v>
                </c:pt>
                <c:pt idx="3651">
                  <c:v>-1.8423499999999999E-2</c:v>
                </c:pt>
                <c:pt idx="3652">
                  <c:v>-1.9080699999999999E-2</c:v>
                </c:pt>
                <c:pt idx="3653">
                  <c:v>-1.9742699999999998E-2</c:v>
                </c:pt>
                <c:pt idx="3654">
                  <c:v>-2.0407499999999999E-2</c:v>
                </c:pt>
                <c:pt idx="3655">
                  <c:v>-2.1071699999999999E-2</c:v>
                </c:pt>
                <c:pt idx="3656">
                  <c:v>-2.17316E-2</c:v>
                </c:pt>
                <c:pt idx="3657">
                  <c:v>-2.2384999999999999E-2</c:v>
                </c:pt>
                <c:pt idx="3658">
                  <c:v>-2.3031699999999999E-2</c:v>
                </c:pt>
                <c:pt idx="3659">
                  <c:v>-2.36718E-2</c:v>
                </c:pt>
                <c:pt idx="3660">
                  <c:v>-2.4304800000000001E-2</c:v>
                </c:pt>
                <c:pt idx="3661">
                  <c:v>-2.4931600000000002E-2</c:v>
                </c:pt>
                <c:pt idx="3662">
                  <c:v>-2.5555999999999999E-2</c:v>
                </c:pt>
                <c:pt idx="3663">
                  <c:v>-2.61844E-2</c:v>
                </c:pt>
                <c:pt idx="3664">
                  <c:v>-2.6823E-2</c:v>
                </c:pt>
                <c:pt idx="3665">
                  <c:v>-2.7476299999999999E-2</c:v>
                </c:pt>
                <c:pt idx="3666">
                  <c:v>-2.8148599999999999E-2</c:v>
                </c:pt>
                <c:pt idx="3667">
                  <c:v>-2.8843000000000001E-2</c:v>
                </c:pt>
                <c:pt idx="3668">
                  <c:v>-2.9559100000000001E-2</c:v>
                </c:pt>
                <c:pt idx="3669">
                  <c:v>-3.02919E-2</c:v>
                </c:pt>
                <c:pt idx="3670">
                  <c:v>-3.1037200000000001E-2</c:v>
                </c:pt>
                <c:pt idx="3671">
                  <c:v>-3.1797600000000002E-2</c:v>
                </c:pt>
                <c:pt idx="3672">
                  <c:v>-3.2580900000000003E-2</c:v>
                </c:pt>
                <c:pt idx="3673">
                  <c:v>-3.3391200000000003E-2</c:v>
                </c:pt>
                <c:pt idx="3674">
                  <c:v>-3.4225699999999998E-2</c:v>
                </c:pt>
                <c:pt idx="3675">
                  <c:v>-3.50788E-2</c:v>
                </c:pt>
                <c:pt idx="3676">
                  <c:v>-3.5947399999999997E-2</c:v>
                </c:pt>
                <c:pt idx="3677">
                  <c:v>-3.68302E-2</c:v>
                </c:pt>
                <c:pt idx="3678">
                  <c:v>-3.7723300000000001E-2</c:v>
                </c:pt>
                <c:pt idx="3679">
                  <c:v>-3.8620300000000003E-2</c:v>
                </c:pt>
                <c:pt idx="3680">
                  <c:v>-3.9515700000000001E-2</c:v>
                </c:pt>
                <c:pt idx="3681">
                  <c:v>-4.0405999999999997E-2</c:v>
                </c:pt>
                <c:pt idx="3682">
                  <c:v>-4.1290300000000002E-2</c:v>
                </c:pt>
                <c:pt idx="3683">
                  <c:v>-4.2171100000000003E-2</c:v>
                </c:pt>
                <c:pt idx="3684">
                  <c:v>-4.30537E-2</c:v>
                </c:pt>
                <c:pt idx="3685">
                  <c:v>-4.3943099999999999E-2</c:v>
                </c:pt>
                <c:pt idx="3686">
                  <c:v>-4.4839200000000003E-2</c:v>
                </c:pt>
                <c:pt idx="3687">
                  <c:v>-4.5737100000000003E-2</c:v>
                </c:pt>
                <c:pt idx="3688">
                  <c:v>-4.6631100000000002E-2</c:v>
                </c:pt>
                <c:pt idx="3689">
                  <c:v>-4.7518699999999997E-2</c:v>
                </c:pt>
                <c:pt idx="3690">
                  <c:v>-4.8400600000000002E-2</c:v>
                </c:pt>
                <c:pt idx="3691">
                  <c:v>-4.9280600000000001E-2</c:v>
                </c:pt>
                <c:pt idx="3692">
                  <c:v>-5.0163300000000001E-2</c:v>
                </c:pt>
                <c:pt idx="3693">
                  <c:v>-5.1052300000000002E-2</c:v>
                </c:pt>
                <c:pt idx="3694">
                  <c:v>-5.1950999999999997E-2</c:v>
                </c:pt>
                <c:pt idx="3695">
                  <c:v>-5.2863199999999999E-2</c:v>
                </c:pt>
                <c:pt idx="3696">
                  <c:v>-5.3790999999999999E-2</c:v>
                </c:pt>
                <c:pt idx="3697">
                  <c:v>-5.4732099999999999E-2</c:v>
                </c:pt>
                <c:pt idx="3698">
                  <c:v>-5.56807E-2</c:v>
                </c:pt>
                <c:pt idx="3699">
                  <c:v>-5.6633599999999999E-2</c:v>
                </c:pt>
                <c:pt idx="3700">
                  <c:v>-5.75904E-2</c:v>
                </c:pt>
                <c:pt idx="3701">
                  <c:v>-5.8548700000000002E-2</c:v>
                </c:pt>
                <c:pt idx="3702">
                  <c:v>-5.9503100000000003E-2</c:v>
                </c:pt>
                <c:pt idx="3703">
                  <c:v>-6.0452100000000002E-2</c:v>
                </c:pt>
                <c:pt idx="3704">
                  <c:v>-6.1405700000000001E-2</c:v>
                </c:pt>
                <c:pt idx="3705">
                  <c:v>-6.2381399999999997E-2</c:v>
                </c:pt>
                <c:pt idx="3706">
                  <c:v>-6.3393199999999997E-2</c:v>
                </c:pt>
                <c:pt idx="3707">
                  <c:v>-6.4445600000000006E-2</c:v>
                </c:pt>
                <c:pt idx="3708">
                  <c:v>-6.5538700000000005E-2</c:v>
                </c:pt>
                <c:pt idx="3709">
                  <c:v>-6.66765E-2</c:v>
                </c:pt>
                <c:pt idx="3710">
                  <c:v>-6.7866700000000002E-2</c:v>
                </c:pt>
                <c:pt idx="3711">
                  <c:v>-6.9114499999999995E-2</c:v>
                </c:pt>
                <c:pt idx="3712">
                  <c:v>-7.0418499999999995E-2</c:v>
                </c:pt>
                <c:pt idx="3713">
                  <c:v>-7.1771199999999993E-2</c:v>
                </c:pt>
                <c:pt idx="3714">
                  <c:v>-7.3162900000000003E-2</c:v>
                </c:pt>
                <c:pt idx="3715">
                  <c:v>-7.4582599999999999E-2</c:v>
                </c:pt>
                <c:pt idx="3716">
                  <c:v>-7.6018199999999994E-2</c:v>
                </c:pt>
                <c:pt idx="3717">
                  <c:v>-7.7460699999999993E-2</c:v>
                </c:pt>
                <c:pt idx="3718">
                  <c:v>-7.8909199999999999E-2</c:v>
                </c:pt>
                <c:pt idx="3719">
                  <c:v>-8.0368999999999996E-2</c:v>
                </c:pt>
                <c:pt idx="3720">
                  <c:v>-8.1842399999999996E-2</c:v>
                </c:pt>
                <c:pt idx="3721">
                  <c:v>-8.3324800000000004E-2</c:v>
                </c:pt>
                <c:pt idx="3722">
                  <c:v>-8.4812899999999997E-2</c:v>
                </c:pt>
                <c:pt idx="3723">
                  <c:v>-8.6315100000000006E-2</c:v>
                </c:pt>
                <c:pt idx="3724">
                  <c:v>-8.7848800000000005E-2</c:v>
                </c:pt>
                <c:pt idx="3725">
                  <c:v>-8.9425000000000004E-2</c:v>
                </c:pt>
                <c:pt idx="3726">
                  <c:v>-9.1038900000000006E-2</c:v>
                </c:pt>
                <c:pt idx="3727">
                  <c:v>-9.2673900000000003E-2</c:v>
                </c:pt>
                <c:pt idx="3728">
                  <c:v>-9.4311800000000001E-2</c:v>
                </c:pt>
                <c:pt idx="3729">
                  <c:v>-9.5939700000000003E-2</c:v>
                </c:pt>
                <c:pt idx="3730">
                  <c:v>-9.75554E-2</c:v>
                </c:pt>
                <c:pt idx="3731">
                  <c:v>-9.9169499999999994E-2</c:v>
                </c:pt>
                <c:pt idx="3732">
                  <c:v>-0.100799</c:v>
                </c:pt>
                <c:pt idx="3733">
                  <c:v>-0.10245</c:v>
                </c:pt>
                <c:pt idx="3734">
                  <c:v>-0.104115</c:v>
                </c:pt>
                <c:pt idx="3735" formatCode="0.00E+00">
                  <c:v>-0.105778</c:v>
                </c:pt>
                <c:pt idx="3736">
                  <c:v>-0.107433</c:v>
                </c:pt>
                <c:pt idx="3737">
                  <c:v>-0.109085</c:v>
                </c:pt>
                <c:pt idx="3738">
                  <c:v>-0.11074299999999999</c:v>
                </c:pt>
                <c:pt idx="3739">
                  <c:v>-0.11240799999999999</c:v>
                </c:pt>
                <c:pt idx="3740">
                  <c:v>-0.11408</c:v>
                </c:pt>
                <c:pt idx="3741">
                  <c:v>-0.115761</c:v>
                </c:pt>
                <c:pt idx="3742">
                  <c:v>-0.117462</c:v>
                </c:pt>
                <c:pt idx="3743">
                  <c:v>-0.119189</c:v>
                </c:pt>
                <c:pt idx="3744">
                  <c:v>-0.120945</c:v>
                </c:pt>
                <c:pt idx="3745">
                  <c:v>-0.122725</c:v>
                </c:pt>
                <c:pt idx="3746">
                  <c:v>-0.12452299999999999</c:v>
                </c:pt>
                <c:pt idx="3747">
                  <c:v>-0.126333</c:v>
                </c:pt>
                <c:pt idx="3748">
                  <c:v>-0.12814600000000001</c:v>
                </c:pt>
                <c:pt idx="3749">
                  <c:v>-0.12994600000000001</c:v>
                </c:pt>
                <c:pt idx="3750">
                  <c:v>-0.131717</c:v>
                </c:pt>
                <c:pt idx="3751">
                  <c:v>-0.13345299999999999</c:v>
                </c:pt>
                <c:pt idx="3752">
                  <c:v>-0.13516</c:v>
                </c:pt>
                <c:pt idx="3753">
                  <c:v>-0.136847</c:v>
                </c:pt>
                <c:pt idx="3754">
                  <c:v>-0.138518</c:v>
                </c:pt>
                <c:pt idx="3755">
                  <c:v>-0.14016999999999999</c:v>
                </c:pt>
                <c:pt idx="3756">
                  <c:v>-0.14180100000000001</c:v>
                </c:pt>
                <c:pt idx="3757">
                  <c:v>-0.14341699999999999</c:v>
                </c:pt>
                <c:pt idx="3758">
                  <c:v>-0.145036</c:v>
                </c:pt>
                <c:pt idx="3759">
                  <c:v>-0.146673</c:v>
                </c:pt>
                <c:pt idx="3760">
                  <c:v>-0.14833199999999999</c:v>
                </c:pt>
                <c:pt idx="3761">
                  <c:v>-0.150006</c:v>
                </c:pt>
                <c:pt idx="3762">
                  <c:v>-0.15167900000000001</c:v>
                </c:pt>
                <c:pt idx="3763">
                  <c:v>-0.153338</c:v>
                </c:pt>
                <c:pt idx="3764">
                  <c:v>-0.15497900000000001</c:v>
                </c:pt>
                <c:pt idx="3765">
                  <c:v>-0.15660499999999999</c:v>
                </c:pt>
                <c:pt idx="3766">
                  <c:v>-0.15822600000000001</c:v>
                </c:pt>
                <c:pt idx="3767">
                  <c:v>-0.159855</c:v>
                </c:pt>
                <c:pt idx="3768">
                  <c:v>-0.16150500000000001</c:v>
                </c:pt>
                <c:pt idx="3769">
                  <c:v>-0.163185</c:v>
                </c:pt>
                <c:pt idx="3770">
                  <c:v>-0.164909</c:v>
                </c:pt>
                <c:pt idx="3771">
                  <c:v>-0.166685</c:v>
                </c:pt>
                <c:pt idx="3772">
                  <c:v>-0.168521</c:v>
                </c:pt>
                <c:pt idx="3773">
                  <c:v>-0.17041000000000001</c:v>
                </c:pt>
                <c:pt idx="3774">
                  <c:v>-0.17233799999999999</c:v>
                </c:pt>
                <c:pt idx="3775">
                  <c:v>-0.17429</c:v>
                </c:pt>
                <c:pt idx="3776">
                  <c:v>-0.176261</c:v>
                </c:pt>
                <c:pt idx="3777">
                  <c:v>-0.17824699999999999</c:v>
                </c:pt>
                <c:pt idx="3778">
                  <c:v>-0.18024699999999999</c:v>
                </c:pt>
                <c:pt idx="3779">
                  <c:v>-0.18226200000000001</c:v>
                </c:pt>
                <c:pt idx="3780">
                  <c:v>-0.18429799999999999</c:v>
                </c:pt>
                <c:pt idx="3781">
                  <c:v>-0.186364</c:v>
                </c:pt>
                <c:pt idx="3782">
                  <c:v>-0.188467</c:v>
                </c:pt>
                <c:pt idx="3783">
                  <c:v>-0.19061</c:v>
                </c:pt>
                <c:pt idx="3784">
                  <c:v>-0.19278899999999999</c:v>
                </c:pt>
                <c:pt idx="3785">
                  <c:v>-0.19500200000000001</c:v>
                </c:pt>
                <c:pt idx="3786">
                  <c:v>-0.19725300000000001</c:v>
                </c:pt>
                <c:pt idx="3787">
                  <c:v>-0.19955000000000001</c:v>
                </c:pt>
                <c:pt idx="3788">
                  <c:v>-0.20189199999999999</c:v>
                </c:pt>
                <c:pt idx="3789">
                  <c:v>-0.204261</c:v>
                </c:pt>
                <c:pt idx="3790">
                  <c:v>-0.20663500000000001</c:v>
                </c:pt>
                <c:pt idx="3791">
                  <c:v>-0.20899999999999999</c:v>
                </c:pt>
                <c:pt idx="3792">
                  <c:v>-0.21135300000000001</c:v>
                </c:pt>
                <c:pt idx="3793">
                  <c:v>-0.213694</c:v>
                </c:pt>
                <c:pt idx="3794">
                  <c:v>-0.21602299999999999</c:v>
                </c:pt>
                <c:pt idx="3795">
                  <c:v>-0.21834400000000001</c:v>
                </c:pt>
                <c:pt idx="3796">
                  <c:v>-0.220665</c:v>
                </c:pt>
                <c:pt idx="3797">
                  <c:v>-0.22298200000000001</c:v>
                </c:pt>
                <c:pt idx="3798">
                  <c:v>-0.22528300000000001</c:v>
                </c:pt>
                <c:pt idx="3799">
                  <c:v>-0.22756599999999999</c:v>
                </c:pt>
                <c:pt idx="3800">
                  <c:v>-0.22983999999999999</c:v>
                </c:pt>
                <c:pt idx="3801">
                  <c:v>-0.23211699999999999</c:v>
                </c:pt>
                <c:pt idx="3802">
                  <c:v>-0.234402</c:v>
                </c:pt>
                <c:pt idx="3803">
                  <c:v>-0.23668800000000001</c:v>
                </c:pt>
                <c:pt idx="3804">
                  <c:v>-0.23897199999999999</c:v>
                </c:pt>
                <c:pt idx="3805">
                  <c:v>-0.241258</c:v>
                </c:pt>
                <c:pt idx="3806">
                  <c:v>-0.24355099999999999</c:v>
                </c:pt>
                <c:pt idx="3807">
                  <c:v>-0.24584600000000001</c:v>
                </c:pt>
                <c:pt idx="3808">
                  <c:v>-0.24812799999999999</c:v>
                </c:pt>
                <c:pt idx="3809">
                  <c:v>-0.25038700000000003</c:v>
                </c:pt>
                <c:pt idx="3810">
                  <c:v>-0.25262600000000002</c:v>
                </c:pt>
                <c:pt idx="3811">
                  <c:v>-0.25485000000000002</c:v>
                </c:pt>
                <c:pt idx="3812">
                  <c:v>-0.25705699999999998</c:v>
                </c:pt>
                <c:pt idx="3813">
                  <c:v>-0.259239</c:v>
                </c:pt>
                <c:pt idx="3814">
                  <c:v>-0.26139200000000001</c:v>
                </c:pt>
                <c:pt idx="3815">
                  <c:v>-0.263515</c:v>
                </c:pt>
                <c:pt idx="3816">
                  <c:v>-0.265598</c:v>
                </c:pt>
                <c:pt idx="3817">
                  <c:v>-0.267621</c:v>
                </c:pt>
                <c:pt idx="3818">
                  <c:v>-0.269567</c:v>
                </c:pt>
                <c:pt idx="3819">
                  <c:v>-0.27143200000000001</c:v>
                </c:pt>
                <c:pt idx="3820">
                  <c:v>-0.27322299999999999</c:v>
                </c:pt>
                <c:pt idx="3821">
                  <c:v>-0.27495199999999997</c:v>
                </c:pt>
                <c:pt idx="3822">
                  <c:v>-0.27662999999999999</c:v>
                </c:pt>
                <c:pt idx="3823">
                  <c:v>-0.278256</c:v>
                </c:pt>
                <c:pt idx="3824">
                  <c:v>-0.27982600000000002</c:v>
                </c:pt>
                <c:pt idx="3825">
                  <c:v>-0.28134500000000001</c:v>
                </c:pt>
                <c:pt idx="3826">
                  <c:v>-0.28282600000000002</c:v>
                </c:pt>
                <c:pt idx="3827">
                  <c:v>-0.28427999999999998</c:v>
                </c:pt>
                <c:pt idx="3828">
                  <c:v>-0.28570499999999999</c:v>
                </c:pt>
                <c:pt idx="3829">
                  <c:v>-0.28708800000000001</c:v>
                </c:pt>
                <c:pt idx="3830">
                  <c:v>-0.28841499999999998</c:v>
                </c:pt>
                <c:pt idx="3831">
                  <c:v>-0.28967900000000002</c:v>
                </c:pt>
                <c:pt idx="3832">
                  <c:v>-0.290879</c:v>
                </c:pt>
                <c:pt idx="3833">
                  <c:v>-0.29202</c:v>
                </c:pt>
                <c:pt idx="3834">
                  <c:v>-0.29311300000000001</c:v>
                </c:pt>
                <c:pt idx="3835">
                  <c:v>-0.29416999999999999</c:v>
                </c:pt>
                <c:pt idx="3836">
                  <c:v>-0.29520099999999999</c:v>
                </c:pt>
                <c:pt idx="3837" formatCode="0.00E+00">
                  <c:v>-0.296211</c:v>
                </c:pt>
                <c:pt idx="3838">
                  <c:v>-0.29719400000000001</c:v>
                </c:pt>
                <c:pt idx="3839">
                  <c:v>-0.29814099999999999</c:v>
                </c:pt>
                <c:pt idx="3840">
                  <c:v>-0.29904599999999998</c:v>
                </c:pt>
                <c:pt idx="3841">
                  <c:v>-0.29990899999999998</c:v>
                </c:pt>
                <c:pt idx="3842">
                  <c:v>-0.300736</c:v>
                </c:pt>
                <c:pt idx="3843">
                  <c:v>-0.30153099999999999</c:v>
                </c:pt>
                <c:pt idx="3844">
                  <c:v>-0.30229</c:v>
                </c:pt>
                <c:pt idx="3845">
                  <c:v>-0.30300100000000002</c:v>
                </c:pt>
                <c:pt idx="3846">
                  <c:v>-0.30365799999999998</c:v>
                </c:pt>
                <c:pt idx="3847">
                  <c:v>-0.30427300000000002</c:v>
                </c:pt>
                <c:pt idx="3848">
                  <c:v>-0.30487199999999998</c:v>
                </c:pt>
                <c:pt idx="3849">
                  <c:v>-0.30546800000000002</c:v>
                </c:pt>
                <c:pt idx="3850">
                  <c:v>-0.306058</c:v>
                </c:pt>
                <c:pt idx="3851">
                  <c:v>-0.30663000000000001</c:v>
                </c:pt>
                <c:pt idx="3852">
                  <c:v>-0.30717499999999998</c:v>
                </c:pt>
                <c:pt idx="3853">
                  <c:v>-0.30769099999999999</c:v>
                </c:pt>
                <c:pt idx="3854">
                  <c:v>-0.30817099999999997</c:v>
                </c:pt>
                <c:pt idx="3855">
                  <c:v>-0.30860399999999999</c:v>
                </c:pt>
                <c:pt idx="3856">
                  <c:v>-0.30898700000000001</c:v>
                </c:pt>
                <c:pt idx="3857">
                  <c:v>-0.30932599999999999</c:v>
                </c:pt>
                <c:pt idx="3858">
                  <c:v>-0.30962899999999999</c:v>
                </c:pt>
                <c:pt idx="3859">
                  <c:v>-0.30989699999999998</c:v>
                </c:pt>
                <c:pt idx="3860">
                  <c:v>-0.31011499999999997</c:v>
                </c:pt>
                <c:pt idx="3861">
                  <c:v>-0.31026700000000002</c:v>
                </c:pt>
                <c:pt idx="3862">
                  <c:v>-0.31034299999999998</c:v>
                </c:pt>
                <c:pt idx="3863">
                  <c:v>-0.31033699999999997</c:v>
                </c:pt>
                <c:pt idx="3864">
                  <c:v>-0.31024099999999999</c:v>
                </c:pt>
                <c:pt idx="3865">
                  <c:v>-0.31004700000000002</c:v>
                </c:pt>
                <c:pt idx="3866">
                  <c:v>-0.30976900000000002</c:v>
                </c:pt>
                <c:pt idx="3867">
                  <c:v>-0.30943300000000001</c:v>
                </c:pt>
                <c:pt idx="3868">
                  <c:v>-0.30906299999999998</c:v>
                </c:pt>
                <c:pt idx="3869">
                  <c:v>-0.30865300000000001</c:v>
                </c:pt>
                <c:pt idx="3870">
                  <c:v>-0.30818200000000001</c:v>
                </c:pt>
                <c:pt idx="3871">
                  <c:v>-0.30763800000000002</c:v>
                </c:pt>
                <c:pt idx="3872">
                  <c:v>-0.30702499999999999</c:v>
                </c:pt>
                <c:pt idx="3873">
                  <c:v>-0.30634400000000001</c:v>
                </c:pt>
                <c:pt idx="3874">
                  <c:v>-0.30558200000000002</c:v>
                </c:pt>
                <c:pt idx="3875">
                  <c:v>-0.30471500000000001</c:v>
                </c:pt>
                <c:pt idx="3876">
                  <c:v>-0.30373099999999997</c:v>
                </c:pt>
                <c:pt idx="3877">
                  <c:v>-0.30263499999999999</c:v>
                </c:pt>
                <c:pt idx="3878">
                  <c:v>-0.30143799999999998</c:v>
                </c:pt>
                <c:pt idx="3879">
                  <c:v>-0.30012899999999998</c:v>
                </c:pt>
                <c:pt idx="3880">
                  <c:v>-0.29867899999999997</c:v>
                </c:pt>
                <c:pt idx="3881">
                  <c:v>-0.297068</c:v>
                </c:pt>
                <c:pt idx="3882">
                  <c:v>-0.29530800000000001</c:v>
                </c:pt>
                <c:pt idx="3883">
                  <c:v>-0.29342600000000002</c:v>
                </c:pt>
                <c:pt idx="3884">
                  <c:v>-0.29143999999999998</c:v>
                </c:pt>
                <c:pt idx="3885">
                  <c:v>-0.289356</c:v>
                </c:pt>
                <c:pt idx="3886">
                  <c:v>-0.28717399999999998</c:v>
                </c:pt>
                <c:pt idx="3887">
                  <c:v>-0.284883</c:v>
                </c:pt>
                <c:pt idx="3888">
                  <c:v>-0.28246599999999999</c:v>
                </c:pt>
                <c:pt idx="3889">
                  <c:v>-0.279916</c:v>
                </c:pt>
                <c:pt idx="3890">
                  <c:v>-0.27724900000000002</c:v>
                </c:pt>
                <c:pt idx="3891">
                  <c:v>-0.27448899999999998</c:v>
                </c:pt>
                <c:pt idx="3892">
                  <c:v>-0.27164199999999999</c:v>
                </c:pt>
                <c:pt idx="3893">
                  <c:v>-0.26869999999999999</c:v>
                </c:pt>
                <c:pt idx="3894">
                  <c:v>-0.26565499999999997</c:v>
                </c:pt>
                <c:pt idx="3895">
                  <c:v>-0.26251200000000002</c:v>
                </c:pt>
                <c:pt idx="3896">
                  <c:v>-0.25927299999999998</c:v>
                </c:pt>
                <c:pt idx="3897">
                  <c:v>-0.25594099999999997</c:v>
                </c:pt>
                <c:pt idx="3898">
                  <c:v>-0.25252200000000002</c:v>
                </c:pt>
                <c:pt idx="3899">
                  <c:v>-0.24902299999999999</c:v>
                </c:pt>
                <c:pt idx="3900">
                  <c:v>-0.245444</c:v>
                </c:pt>
                <c:pt idx="3901">
                  <c:v>-0.24177599999999999</c:v>
                </c:pt>
                <c:pt idx="3902">
                  <c:v>-0.238014</c:v>
                </c:pt>
                <c:pt idx="3903">
                  <c:v>-0.234152</c:v>
                </c:pt>
                <c:pt idx="3904">
                  <c:v>-0.230187</c:v>
                </c:pt>
                <c:pt idx="3905">
                  <c:v>-0.22612699999999999</c:v>
                </c:pt>
                <c:pt idx="3906">
                  <c:v>-0.22198799999999999</c:v>
                </c:pt>
                <c:pt idx="3907">
                  <c:v>-0.21779499999999999</c:v>
                </c:pt>
                <c:pt idx="3908">
                  <c:v>-0.21357300000000001</c:v>
                </c:pt>
                <c:pt idx="3909">
                  <c:v>-0.20932799999999999</c:v>
                </c:pt>
                <c:pt idx="3910">
                  <c:v>-0.205044</c:v>
                </c:pt>
                <c:pt idx="3911">
                  <c:v>-0.20069600000000001</c:v>
                </c:pt>
                <c:pt idx="3912">
                  <c:v>-0.196271</c:v>
                </c:pt>
                <c:pt idx="3913">
                  <c:v>-0.19178400000000001</c:v>
                </c:pt>
                <c:pt idx="3914">
                  <c:v>-0.18726400000000001</c:v>
                </c:pt>
                <c:pt idx="3915">
                  <c:v>-0.18274000000000001</c:v>
                </c:pt>
                <c:pt idx="3916">
                  <c:v>-0.178228</c:v>
                </c:pt>
                <c:pt idx="3917">
                  <c:v>-0.173732</c:v>
                </c:pt>
                <c:pt idx="3918">
                  <c:v>-0.16924400000000001</c:v>
                </c:pt>
                <c:pt idx="3919">
                  <c:v>-0.16475300000000001</c:v>
                </c:pt>
                <c:pt idx="3920">
                  <c:v>-0.16026699999999999</c:v>
                </c:pt>
                <c:pt idx="3921">
                  <c:v>-0.15581200000000001</c:v>
                </c:pt>
                <c:pt idx="3922">
                  <c:v>-0.15140500000000001</c:v>
                </c:pt>
                <c:pt idx="3923">
                  <c:v>-0.147032</c:v>
                </c:pt>
                <c:pt idx="3924">
                  <c:v>-0.14265800000000001</c:v>
                </c:pt>
                <c:pt idx="3925">
                  <c:v>-0.138262</c:v>
                </c:pt>
                <c:pt idx="3926">
                  <c:v>-0.13384799999999999</c:v>
                </c:pt>
                <c:pt idx="3927">
                  <c:v>-0.12942999999999999</c:v>
                </c:pt>
                <c:pt idx="3928">
                  <c:v>-0.12501799999999999</c:v>
                </c:pt>
                <c:pt idx="3929">
                  <c:v>-0.12062</c:v>
                </c:pt>
                <c:pt idx="3930">
                  <c:v>-0.116245</c:v>
                </c:pt>
                <c:pt idx="3931">
                  <c:v>-0.111913</c:v>
                </c:pt>
                <c:pt idx="3932">
                  <c:v>-0.10764700000000001</c:v>
                </c:pt>
                <c:pt idx="3933">
                  <c:v>-0.103467</c:v>
                </c:pt>
                <c:pt idx="3934">
                  <c:v>-9.9385500000000002E-2</c:v>
                </c:pt>
                <c:pt idx="3935">
                  <c:v>-9.5408300000000001E-2</c:v>
                </c:pt>
                <c:pt idx="3936">
                  <c:v>-9.1539400000000007E-2</c:v>
                </c:pt>
                <c:pt idx="3937">
                  <c:v>-8.7780499999999997E-2</c:v>
                </c:pt>
                <c:pt idx="3938">
                  <c:v>-8.4125900000000003E-2</c:v>
                </c:pt>
                <c:pt idx="3939">
                  <c:v>-8.0563499999999996E-2</c:v>
                </c:pt>
                <c:pt idx="3940">
                  <c:v>-7.7081200000000002E-2</c:v>
                </c:pt>
                <c:pt idx="3941">
                  <c:v>-7.3672299999999996E-2</c:v>
                </c:pt>
                <c:pt idx="3942" formatCode="0.00E+00">
                  <c:v>-7.0333999999999994E-2</c:v>
                </c:pt>
                <c:pt idx="3943">
                  <c:v>-6.7065299999999994E-2</c:v>
                </c:pt>
                <c:pt idx="3944">
                  <c:v>-6.3867300000000002E-2</c:v>
                </c:pt>
                <c:pt idx="3945">
                  <c:v>-6.0740500000000003E-2</c:v>
                </c:pt>
                <c:pt idx="3946">
                  <c:v>-5.7682799999999999E-2</c:v>
                </c:pt>
                <c:pt idx="3947">
                  <c:v>-5.4695000000000001E-2</c:v>
                </c:pt>
                <c:pt idx="3948">
                  <c:v>-5.1788300000000002E-2</c:v>
                </c:pt>
                <c:pt idx="3949">
                  <c:v>-4.8979099999999998E-2</c:v>
                </c:pt>
                <c:pt idx="3950">
                  <c:v>-4.6275400000000001E-2</c:v>
                </c:pt>
                <c:pt idx="3951">
                  <c:v>-4.3671399999999999E-2</c:v>
                </c:pt>
                <c:pt idx="3952">
                  <c:v>-4.1154299999999998E-2</c:v>
                </c:pt>
                <c:pt idx="3953">
                  <c:v>-3.8709E-2</c:v>
                </c:pt>
                <c:pt idx="3954">
                  <c:v>-3.6316800000000003E-2</c:v>
                </c:pt>
                <c:pt idx="3955">
                  <c:v>-3.3955699999999998E-2</c:v>
                </c:pt>
                <c:pt idx="3956">
                  <c:v>-3.1609100000000001E-2</c:v>
                </c:pt>
                <c:pt idx="3957">
                  <c:v>-2.92713E-2</c:v>
                </c:pt>
                <c:pt idx="3958">
                  <c:v>-2.6942199999999999E-2</c:v>
                </c:pt>
                <c:pt idx="3959">
                  <c:v>-2.4621500000000001E-2</c:v>
                </c:pt>
                <c:pt idx="3960">
                  <c:v>-2.2312499999999999E-2</c:v>
                </c:pt>
                <c:pt idx="3961">
                  <c:v>-2.0031400000000001E-2</c:v>
                </c:pt>
                <c:pt idx="3962">
                  <c:v>-1.7810099999999999E-2</c:v>
                </c:pt>
                <c:pt idx="3963">
                  <c:v>-1.56851E-2</c:v>
                </c:pt>
                <c:pt idx="3964">
                  <c:v>-1.3679500000000001E-2</c:v>
                </c:pt>
                <c:pt idx="3965">
                  <c:v>-1.1791299999999999E-2</c:v>
                </c:pt>
                <c:pt idx="3966">
                  <c:v>-1.0001700000000001E-2</c:v>
                </c:pt>
                <c:pt idx="3967" formatCode="0.00E+00">
                  <c:v>-8.2990100000000008E-3</c:v>
                </c:pt>
                <c:pt idx="3968" formatCode="0.00E+00">
                  <c:v>-6.6963600000000002E-3</c:v>
                </c:pt>
                <c:pt idx="3969" formatCode="0.00E+00">
                  <c:v>-5.2224599999999999E-3</c:v>
                </c:pt>
                <c:pt idx="3970" formatCode="0.00E+00">
                  <c:v>-3.8947999999999999E-3</c:v>
                </c:pt>
                <c:pt idx="3971" formatCode="0.00E+00">
                  <c:v>-2.70507E-3</c:v>
                </c:pt>
                <c:pt idx="3972" formatCode="0.00E+00">
                  <c:v>-1.63222E-3</c:v>
                </c:pt>
                <c:pt idx="3973" formatCode="0.00E+00">
                  <c:v>-6.6556700000000005E-4</c:v>
                </c:pt>
                <c:pt idx="3974" formatCode="0.00E+00">
                  <c:v>1.8633500000000001E-4</c:v>
                </c:pt>
                <c:pt idx="3975" formatCode="0.00E+00">
                  <c:v>9.0432000000000002E-4</c:v>
                </c:pt>
                <c:pt idx="3976" formatCode="0.00E+00">
                  <c:v>1.4698199999999999E-3</c:v>
                </c:pt>
                <c:pt idx="3977" formatCode="0.00E+00">
                  <c:v>1.86892E-3</c:v>
                </c:pt>
                <c:pt idx="3978" formatCode="0.00E+00">
                  <c:v>2.09502E-3</c:v>
                </c:pt>
                <c:pt idx="3979" formatCode="0.00E+00">
                  <c:v>2.1558100000000002E-3</c:v>
                </c:pt>
                <c:pt idx="3980" formatCode="0.00E+00">
                  <c:v>2.0747700000000001E-3</c:v>
                </c:pt>
                <c:pt idx="3981" formatCode="0.00E+00">
                  <c:v>1.87637E-3</c:v>
                </c:pt>
                <c:pt idx="3982" formatCode="0.00E+00">
                  <c:v>1.56657E-3</c:v>
                </c:pt>
                <c:pt idx="3983" formatCode="0.00E+00">
                  <c:v>1.1324900000000001E-3</c:v>
                </c:pt>
                <c:pt idx="3984" formatCode="0.00E+00">
                  <c:v>5.6018099999999998E-4</c:v>
                </c:pt>
                <c:pt idx="3985" formatCode="0.00E+00">
                  <c:v>-1.5533999999999999E-4</c:v>
                </c:pt>
                <c:pt idx="3986" formatCode="0.00E+00">
                  <c:v>-1.01801E-3</c:v>
                </c:pt>
                <c:pt idx="3987" formatCode="0.00E+00">
                  <c:v>-2.0406000000000001E-3</c:v>
                </c:pt>
                <c:pt idx="3988" formatCode="0.00E+00">
                  <c:v>-3.2433599999999998E-3</c:v>
                </c:pt>
                <c:pt idx="3989" formatCode="0.00E+00">
                  <c:v>-4.6454900000000004E-3</c:v>
                </c:pt>
                <c:pt idx="3990" formatCode="0.00E+00">
                  <c:v>-6.2578499999999997E-3</c:v>
                </c:pt>
                <c:pt idx="3991" formatCode="0.00E+00">
                  <c:v>-8.0799300000000008E-3</c:v>
                </c:pt>
                <c:pt idx="3992">
                  <c:v>-1.01032E-2</c:v>
                </c:pt>
                <c:pt idx="3993">
                  <c:v>-1.2320299999999999E-2</c:v>
                </c:pt>
                <c:pt idx="3994">
                  <c:v>-1.47303E-2</c:v>
                </c:pt>
                <c:pt idx="3995">
                  <c:v>-1.7335699999999999E-2</c:v>
                </c:pt>
                <c:pt idx="3996">
                  <c:v>-2.0136399999999999E-2</c:v>
                </c:pt>
                <c:pt idx="3997">
                  <c:v>-2.31325E-2</c:v>
                </c:pt>
                <c:pt idx="3998">
                  <c:v>-2.6328500000000001E-2</c:v>
                </c:pt>
                <c:pt idx="3999">
                  <c:v>-2.97311E-2</c:v>
                </c:pt>
                <c:pt idx="4000">
                  <c:v>-3.3343299999999999E-2</c:v>
                </c:pt>
                <c:pt idx="4001">
                  <c:v>-3.7166100000000001E-2</c:v>
                </c:pt>
                <c:pt idx="4002">
                  <c:v>-4.1200000000000001E-2</c:v>
                </c:pt>
                <c:pt idx="4003">
                  <c:v>-4.5444199999999997E-2</c:v>
                </c:pt>
                <c:pt idx="4004">
                  <c:v>-4.9893899999999998E-2</c:v>
                </c:pt>
                <c:pt idx="4005">
                  <c:v>-5.4542E-2</c:v>
                </c:pt>
                <c:pt idx="4006">
                  <c:v>-5.9379700000000001E-2</c:v>
                </c:pt>
                <c:pt idx="4007">
                  <c:v>-6.4394099999999996E-2</c:v>
                </c:pt>
                <c:pt idx="4008">
                  <c:v>-6.9567599999999993E-2</c:v>
                </c:pt>
                <c:pt idx="4009">
                  <c:v>-7.4885699999999999E-2</c:v>
                </c:pt>
                <c:pt idx="4010">
                  <c:v>-8.03421E-2</c:v>
                </c:pt>
                <c:pt idx="4011">
                  <c:v>-8.5933999999999996E-2</c:v>
                </c:pt>
                <c:pt idx="4012">
                  <c:v>-9.1652600000000001E-2</c:v>
                </c:pt>
                <c:pt idx="4013">
                  <c:v>-9.7480899999999995E-2</c:v>
                </c:pt>
                <c:pt idx="4014">
                  <c:v>-0.10340000000000001</c:v>
                </c:pt>
                <c:pt idx="4015">
                  <c:v>-0.109398</c:v>
                </c:pt>
                <c:pt idx="4016">
                  <c:v>-0.11547</c:v>
                </c:pt>
                <c:pt idx="4017" formatCode="0.00E+00">
                  <c:v>-0.121617</c:v>
                </c:pt>
                <c:pt idx="4018">
                  <c:v>-0.127833</c:v>
                </c:pt>
                <c:pt idx="4019">
                  <c:v>-0.134108</c:v>
                </c:pt>
                <c:pt idx="4020">
                  <c:v>-0.14043</c:v>
                </c:pt>
                <c:pt idx="4021">
                  <c:v>-0.14678099999999999</c:v>
                </c:pt>
                <c:pt idx="4022">
                  <c:v>-0.153137</c:v>
                </c:pt>
                <c:pt idx="4023">
                  <c:v>-0.159473</c:v>
                </c:pt>
                <c:pt idx="4024">
                  <c:v>-0.16577800000000001</c:v>
                </c:pt>
                <c:pt idx="4025">
                  <c:v>-0.17205799999999999</c:v>
                </c:pt>
                <c:pt idx="4026">
                  <c:v>-0.17832400000000001</c:v>
                </c:pt>
                <c:pt idx="4027">
                  <c:v>-0.184581</c:v>
                </c:pt>
                <c:pt idx="4028">
                  <c:v>-0.19082199999999999</c:v>
                </c:pt>
                <c:pt idx="4029">
                  <c:v>-0.19704099999999999</c:v>
                </c:pt>
                <c:pt idx="4030">
                  <c:v>-0.20324500000000001</c:v>
                </c:pt>
                <c:pt idx="4031">
                  <c:v>-0.20946000000000001</c:v>
                </c:pt>
                <c:pt idx="4032">
                  <c:v>-0.215729</c:v>
                </c:pt>
                <c:pt idx="4033">
                  <c:v>-0.222082</c:v>
                </c:pt>
                <c:pt idx="4034">
                  <c:v>-0.22852800000000001</c:v>
                </c:pt>
                <c:pt idx="4035">
                  <c:v>-0.23505599999999999</c:v>
                </c:pt>
                <c:pt idx="4036">
                  <c:v>-0.241642</c:v>
                </c:pt>
                <c:pt idx="4037">
                  <c:v>-0.24825800000000001</c:v>
                </c:pt>
                <c:pt idx="4038">
                  <c:v>-0.254884</c:v>
                </c:pt>
                <c:pt idx="4039">
                  <c:v>-0.26151799999999997</c:v>
                </c:pt>
                <c:pt idx="4040">
                  <c:v>-0.26817299999999999</c:v>
                </c:pt>
                <c:pt idx="4041">
                  <c:v>-0.27485799999999999</c:v>
                </c:pt>
                <c:pt idx="4042">
                  <c:v>-0.28156300000000001</c:v>
                </c:pt>
                <c:pt idx="4043">
                  <c:v>-0.288275</c:v>
                </c:pt>
                <c:pt idx="4044">
                  <c:v>-0.294983</c:v>
                </c:pt>
                <c:pt idx="4045" formatCode="0.00E+00">
                  <c:v>-0.30169000000000001</c:v>
                </c:pt>
                <c:pt idx="4046">
                  <c:v>-0.30840000000000001</c:v>
                </c:pt>
                <c:pt idx="4047">
                  <c:v>-0.31512499999999999</c:v>
                </c:pt>
                <c:pt idx="4048">
                  <c:v>-0.32187399999999999</c:v>
                </c:pt>
                <c:pt idx="4049">
                  <c:v>-0.32865</c:v>
                </c:pt>
                <c:pt idx="4050">
                  <c:v>-0.33543800000000001</c:v>
                </c:pt>
                <c:pt idx="4051">
                  <c:v>-0.34220299999999998</c:v>
                </c:pt>
                <c:pt idx="4052">
                  <c:v>-0.34891100000000003</c:v>
                </c:pt>
                <c:pt idx="4053">
                  <c:v>-0.35554599999999997</c:v>
                </c:pt>
                <c:pt idx="4054">
                  <c:v>-0.362122</c:v>
                </c:pt>
                <c:pt idx="4055">
                  <c:v>-0.36866700000000002</c:v>
                </c:pt>
                <c:pt idx="4056">
                  <c:v>-0.37519400000000003</c:v>
                </c:pt>
                <c:pt idx="4057">
                  <c:v>-0.38169399999999998</c:v>
                </c:pt>
                <c:pt idx="4058">
                  <c:v>-0.38816099999999998</c:v>
                </c:pt>
                <c:pt idx="4059">
                  <c:v>-0.39460299999999998</c:v>
                </c:pt>
                <c:pt idx="4060">
                  <c:v>-0.40103</c:v>
                </c:pt>
                <c:pt idx="4061">
                  <c:v>-0.40743499999999999</c:v>
                </c:pt>
                <c:pt idx="4062">
                  <c:v>-0.413798</c:v>
                </c:pt>
                <c:pt idx="4063">
                  <c:v>-0.420099</c:v>
                </c:pt>
                <c:pt idx="4064">
                  <c:v>-0.42632900000000001</c:v>
                </c:pt>
                <c:pt idx="4065">
                  <c:v>-0.43248999999999999</c:v>
                </c:pt>
                <c:pt idx="4066">
                  <c:v>-0.43860100000000002</c:v>
                </c:pt>
                <c:pt idx="4067">
                  <c:v>-0.44469199999999998</c:v>
                </c:pt>
                <c:pt idx="4068">
                  <c:v>-0.45078400000000002</c:v>
                </c:pt>
                <c:pt idx="4069">
                  <c:v>-0.45687299999999997</c:v>
                </c:pt>
                <c:pt idx="4070">
                  <c:v>-0.462947</c:v>
                </c:pt>
                <c:pt idx="4071">
                  <c:v>-0.46901100000000001</c:v>
                </c:pt>
                <c:pt idx="4072">
                  <c:v>-0.47507899999999997</c:v>
                </c:pt>
                <c:pt idx="4073">
                  <c:v>-0.48114899999999999</c:v>
                </c:pt>
                <c:pt idx="4074">
                  <c:v>-0.48719499999999999</c:v>
                </c:pt>
                <c:pt idx="4075">
                  <c:v>-0.49318099999999998</c:v>
                </c:pt>
                <c:pt idx="4076">
                  <c:v>-0.49907800000000002</c:v>
                </c:pt>
                <c:pt idx="4077">
                  <c:v>-0.50487499999999996</c:v>
                </c:pt>
                <c:pt idx="4078">
                  <c:v>-0.51057300000000005</c:v>
                </c:pt>
                <c:pt idx="4079">
                  <c:v>-0.51617400000000002</c:v>
                </c:pt>
                <c:pt idx="4080">
                  <c:v>-0.52166699999999999</c:v>
                </c:pt>
                <c:pt idx="4081">
                  <c:v>-0.52703100000000003</c:v>
                </c:pt>
                <c:pt idx="4082">
                  <c:v>-0.53224099999999996</c:v>
                </c:pt>
                <c:pt idx="4083">
                  <c:v>-0.53726799999999997</c:v>
                </c:pt>
                <c:pt idx="4084">
                  <c:v>-0.54209300000000005</c:v>
                </c:pt>
                <c:pt idx="4085">
                  <c:v>-0.54671599999999998</c:v>
                </c:pt>
                <c:pt idx="4086">
                  <c:v>-0.55115400000000003</c:v>
                </c:pt>
                <c:pt idx="4087">
                  <c:v>-0.555427</c:v>
                </c:pt>
                <c:pt idx="4088">
                  <c:v>-0.55954300000000001</c:v>
                </c:pt>
                <c:pt idx="4089" formatCode="0.00E+00">
                  <c:v>-0.56349000000000005</c:v>
                </c:pt>
                <c:pt idx="4090">
                  <c:v>-0.56724799999999997</c:v>
                </c:pt>
                <c:pt idx="4091">
                  <c:v>-0.57080500000000001</c:v>
                </c:pt>
                <c:pt idx="4092">
                  <c:v>-0.57415700000000003</c:v>
                </c:pt>
                <c:pt idx="4093">
                  <c:v>-0.57730300000000001</c:v>
                </c:pt>
                <c:pt idx="4094">
                  <c:v>-0.58023499999999995</c:v>
                </c:pt>
                <c:pt idx="4095">
                  <c:v>-0.58293399999999995</c:v>
                </c:pt>
                <c:pt idx="4096">
                  <c:v>-0.585395</c:v>
                </c:pt>
                <c:pt idx="4097">
                  <c:v>-0.58763200000000004</c:v>
                </c:pt>
                <c:pt idx="4098">
                  <c:v>-0.58967499999999995</c:v>
                </c:pt>
                <c:pt idx="4099">
                  <c:v>-0.59154799999999996</c:v>
                </c:pt>
                <c:pt idx="4100">
                  <c:v>-0.59325600000000001</c:v>
                </c:pt>
                <c:pt idx="4101">
                  <c:v>-0.59478299999999995</c:v>
                </c:pt>
                <c:pt idx="4102">
                  <c:v>-0.59610099999999999</c:v>
                </c:pt>
                <c:pt idx="4103">
                  <c:v>-0.59718800000000005</c:v>
                </c:pt>
                <c:pt idx="4104">
                  <c:v>-0.59803300000000004</c:v>
                </c:pt>
                <c:pt idx="4105">
                  <c:v>-0.59863999999999995</c:v>
                </c:pt>
                <c:pt idx="4106">
                  <c:v>-0.59901599999999999</c:v>
                </c:pt>
                <c:pt idx="4107">
                  <c:v>-0.59917900000000002</c:v>
                </c:pt>
                <c:pt idx="4108">
                  <c:v>-0.59915399999999996</c:v>
                </c:pt>
                <c:pt idx="4109">
                  <c:v>-0.598966</c:v>
                </c:pt>
                <c:pt idx="4110">
                  <c:v>-0.59862800000000005</c:v>
                </c:pt>
                <c:pt idx="4111">
                  <c:v>-0.59815099999999999</c:v>
                </c:pt>
                <c:pt idx="4112">
                  <c:v>-0.59755599999999998</c:v>
                </c:pt>
                <c:pt idx="4113">
                  <c:v>-0.59686099999999997</c:v>
                </c:pt>
                <c:pt idx="4114">
                  <c:v>-0.596055</c:v>
                </c:pt>
                <c:pt idx="4115">
                  <c:v>-0.59510399999999997</c:v>
                </c:pt>
                <c:pt idx="4116">
                  <c:v>-0.59399400000000002</c:v>
                </c:pt>
                <c:pt idx="4117">
                  <c:v>-0.59273900000000002</c:v>
                </c:pt>
                <c:pt idx="4118">
                  <c:v>-0.59136699999999998</c:v>
                </c:pt>
                <c:pt idx="4119">
                  <c:v>-0.589897</c:v>
                </c:pt>
                <c:pt idx="4120">
                  <c:v>-0.58834399999999998</c:v>
                </c:pt>
                <c:pt idx="4121">
                  <c:v>-0.58671899999999999</c:v>
                </c:pt>
                <c:pt idx="4122">
                  <c:v>-0.58501199999999998</c:v>
                </c:pt>
                <c:pt idx="4123">
                  <c:v>-0.58320099999999997</c:v>
                </c:pt>
                <c:pt idx="4124">
                  <c:v>-0.58127200000000001</c:v>
                </c:pt>
                <c:pt idx="4125">
                  <c:v>-0.57922799999999997</c:v>
                </c:pt>
                <c:pt idx="4126" formatCode="0.00E+00">
                  <c:v>-0.57708400000000004</c:v>
                </c:pt>
                <c:pt idx="4127">
                  <c:v>-0.57484900000000005</c:v>
                </c:pt>
                <c:pt idx="4128">
                  <c:v>-0.57252199999999998</c:v>
                </c:pt>
                <c:pt idx="4129">
                  <c:v>-0.57010300000000003</c:v>
                </c:pt>
                <c:pt idx="4130">
                  <c:v>-0.56759199999999999</c:v>
                </c:pt>
                <c:pt idx="4131">
                  <c:v>-0.56499299999999997</c:v>
                </c:pt>
                <c:pt idx="4132">
                  <c:v>-0.56230899999999995</c:v>
                </c:pt>
                <c:pt idx="4133">
                  <c:v>-0.559527</c:v>
                </c:pt>
                <c:pt idx="4134">
                  <c:v>-0.556616</c:v>
                </c:pt>
                <c:pt idx="4135">
                  <c:v>-0.55353799999999997</c:v>
                </c:pt>
                <c:pt idx="4136">
                  <c:v>-0.55028200000000005</c:v>
                </c:pt>
                <c:pt idx="4137">
                  <c:v>-0.54686199999999996</c:v>
                </c:pt>
                <c:pt idx="4138">
                  <c:v>-0.54330800000000001</c:v>
                </c:pt>
                <c:pt idx="4139">
                  <c:v>-0.53964999999999996</c:v>
                </c:pt>
                <c:pt idx="4140">
                  <c:v>-0.53590800000000005</c:v>
                </c:pt>
                <c:pt idx="4141">
                  <c:v>-0.53208100000000003</c:v>
                </c:pt>
                <c:pt idx="4142">
                  <c:v>-0.528146</c:v>
                </c:pt>
                <c:pt idx="4143">
                  <c:v>-0.52408200000000005</c:v>
                </c:pt>
                <c:pt idx="4144">
                  <c:v>-0.51988999999999996</c:v>
                </c:pt>
                <c:pt idx="4145">
                  <c:v>-0.51559200000000005</c:v>
                </c:pt>
                <c:pt idx="4146">
                  <c:v>-0.51119899999999996</c:v>
                </c:pt>
                <c:pt idx="4147">
                  <c:v>-0.50670199999999999</c:v>
                </c:pt>
                <c:pt idx="4148">
                  <c:v>-0.50208799999999998</c:v>
                </c:pt>
                <c:pt idx="4149">
                  <c:v>-0.49734200000000001</c:v>
                </c:pt>
                <c:pt idx="4150">
                  <c:v>-0.49245699999999998</c:v>
                </c:pt>
                <c:pt idx="4151">
                  <c:v>-0.48743500000000001</c:v>
                </c:pt>
                <c:pt idx="4152">
                  <c:v>-0.48229100000000003</c:v>
                </c:pt>
                <c:pt idx="4153">
                  <c:v>-0.47704000000000002</c:v>
                </c:pt>
                <c:pt idx="4154">
                  <c:v>-0.47169100000000003</c:v>
                </c:pt>
                <c:pt idx="4155" formatCode="0.00E+00">
                  <c:v>-0.46625499999999998</c:v>
                </c:pt>
                <c:pt idx="4156">
                  <c:v>-0.46074700000000002</c:v>
                </c:pt>
                <c:pt idx="4157">
                  <c:v>-0.45516800000000002</c:v>
                </c:pt>
                <c:pt idx="4158">
                  <c:v>-0.44949899999999998</c:v>
                </c:pt>
                <c:pt idx="4159">
                  <c:v>-0.44372400000000001</c:v>
                </c:pt>
                <c:pt idx="4160">
                  <c:v>-0.43784099999999998</c:v>
                </c:pt>
                <c:pt idx="4161">
                  <c:v>-0.43185800000000002</c:v>
                </c:pt>
                <c:pt idx="4162">
                  <c:v>-0.42577300000000001</c:v>
                </c:pt>
                <c:pt idx="4163">
                  <c:v>-0.41958200000000001</c:v>
                </c:pt>
                <c:pt idx="4164">
                  <c:v>-0.41328900000000002</c:v>
                </c:pt>
                <c:pt idx="4165">
                  <c:v>-0.40690700000000002</c:v>
                </c:pt>
                <c:pt idx="4166">
                  <c:v>-0.40044099999999999</c:v>
                </c:pt>
                <c:pt idx="4167">
                  <c:v>-0.39388600000000001</c:v>
                </c:pt>
                <c:pt idx="4168">
                  <c:v>-0.38722899999999999</c:v>
                </c:pt>
                <c:pt idx="4169">
                  <c:v>-0.38046999999999997</c:v>
                </c:pt>
                <c:pt idx="4170">
                  <c:v>-0.37363000000000002</c:v>
                </c:pt>
                <c:pt idx="4171">
                  <c:v>-0.36674400000000001</c:v>
                </c:pt>
                <c:pt idx="4172">
                  <c:v>-0.35983599999999999</c:v>
                </c:pt>
                <c:pt idx="4173">
                  <c:v>-0.35291499999999998</c:v>
                </c:pt>
                <c:pt idx="4174">
                  <c:v>-0.34598699999999999</c:v>
                </c:pt>
                <c:pt idx="4175">
                  <c:v>-0.339055</c:v>
                </c:pt>
                <c:pt idx="4176">
                  <c:v>-0.33211099999999999</c:v>
                </c:pt>
                <c:pt idx="4177">
                  <c:v>-0.32513399999999998</c:v>
                </c:pt>
                <c:pt idx="4178">
                  <c:v>-0.31811499999999998</c:v>
                </c:pt>
                <c:pt idx="4179">
                  <c:v>-0.31107299999999999</c:v>
                </c:pt>
                <c:pt idx="4180">
                  <c:v>-0.304033</c:v>
                </c:pt>
                <c:pt idx="4181">
                  <c:v>-0.29701</c:v>
                </c:pt>
                <c:pt idx="4182">
                  <c:v>-0.29000999999999999</c:v>
                </c:pt>
                <c:pt idx="4183">
                  <c:v>-0.28304400000000002</c:v>
                </c:pt>
                <c:pt idx="4184">
                  <c:v>-0.27612999999999999</c:v>
                </c:pt>
                <c:pt idx="4185">
                  <c:v>-0.26928600000000003</c:v>
                </c:pt>
                <c:pt idx="4186">
                  <c:v>-0.26253300000000002</c:v>
                </c:pt>
                <c:pt idx="4187">
                  <c:v>-0.25589499999999998</c:v>
                </c:pt>
                <c:pt idx="4188">
                  <c:v>-0.24937300000000001</c:v>
                </c:pt>
                <c:pt idx="4189">
                  <c:v>-0.242948</c:v>
                </c:pt>
                <c:pt idx="4190">
                  <c:v>-0.23658999999999999</c:v>
                </c:pt>
                <c:pt idx="4191">
                  <c:v>-0.23028699999999999</c:v>
                </c:pt>
                <c:pt idx="4192">
                  <c:v>-0.22404499999999999</c:v>
                </c:pt>
                <c:pt idx="4193">
                  <c:v>-0.21787799999999999</c:v>
                </c:pt>
                <c:pt idx="4194">
                  <c:v>-0.211807</c:v>
                </c:pt>
                <c:pt idx="4195">
                  <c:v>-0.20585300000000001</c:v>
                </c:pt>
                <c:pt idx="4196" formatCode="0.00E+00">
                  <c:v>-0.200042</c:v>
                </c:pt>
                <c:pt idx="4197" formatCode="0.00E+00">
                  <c:v>-0.19439400000000001</c:v>
                </c:pt>
                <c:pt idx="4198">
                  <c:v>-0.188917</c:v>
                </c:pt>
                <c:pt idx="4199">
                  <c:v>-0.18359900000000001</c:v>
                </c:pt>
                <c:pt idx="4200">
                  <c:v>-0.178422</c:v>
                </c:pt>
                <c:pt idx="4201">
                  <c:v>-0.17338200000000001</c:v>
                </c:pt>
                <c:pt idx="4202">
                  <c:v>-0.16848399999999999</c:v>
                </c:pt>
                <c:pt idx="4203">
                  <c:v>-0.16372400000000001</c:v>
                </c:pt>
                <c:pt idx="4204">
                  <c:v>-0.15906999999999999</c:v>
                </c:pt>
                <c:pt idx="4205">
                  <c:v>-0.154471</c:v>
                </c:pt>
                <c:pt idx="4206">
                  <c:v>-0.149899</c:v>
                </c:pt>
                <c:pt idx="4207">
                  <c:v>-0.14536499999999999</c:v>
                </c:pt>
                <c:pt idx="4208">
                  <c:v>-0.140903</c:v>
                </c:pt>
                <c:pt idx="4209">
                  <c:v>-0.136543</c:v>
                </c:pt>
                <c:pt idx="4210">
                  <c:v>-0.13228200000000001</c:v>
                </c:pt>
                <c:pt idx="4211">
                  <c:v>-0.12809999999999999</c:v>
                </c:pt>
                <c:pt idx="4212">
                  <c:v>-0.123978</c:v>
                </c:pt>
                <c:pt idx="4213">
                  <c:v>-0.119912</c:v>
                </c:pt>
                <c:pt idx="4214">
                  <c:v>-0.115907</c:v>
                </c:pt>
                <c:pt idx="4215">
                  <c:v>-0.111969</c:v>
                </c:pt>
                <c:pt idx="4216">
                  <c:v>-0.108099</c:v>
                </c:pt>
                <c:pt idx="4217">
                  <c:v>-0.104292</c:v>
                </c:pt>
                <c:pt idx="4218">
                  <c:v>-0.100539</c:v>
                </c:pt>
                <c:pt idx="4219">
                  <c:v>-9.6831399999999998E-2</c:v>
                </c:pt>
                <c:pt idx="4220">
                  <c:v>-9.3172500000000005E-2</c:v>
                </c:pt>
                <c:pt idx="4221">
                  <c:v>-8.9574399999999998E-2</c:v>
                </c:pt>
                <c:pt idx="4222">
                  <c:v>-8.6045399999999994E-2</c:v>
                </c:pt>
                <c:pt idx="4223">
                  <c:v>-8.25872E-2</c:v>
                </c:pt>
                <c:pt idx="4224">
                  <c:v>-7.9203599999999999E-2</c:v>
                </c:pt>
                <c:pt idx="4225">
                  <c:v>-7.5903100000000001E-2</c:v>
                </c:pt>
                <c:pt idx="4226">
                  <c:v>-7.2694999999999996E-2</c:v>
                </c:pt>
                <c:pt idx="4227">
                  <c:v>-6.9589700000000004E-2</c:v>
                </c:pt>
                <c:pt idx="4228">
                  <c:v>-6.6605200000000003E-2</c:v>
                </c:pt>
                <c:pt idx="4229" formatCode="0.00E+00">
                  <c:v>-6.37625E-2</c:v>
                </c:pt>
                <c:pt idx="4230" formatCode="0.00E+00">
                  <c:v>-6.1071199999999999E-2</c:v>
                </c:pt>
                <c:pt idx="4231">
                  <c:v>-5.8525099999999997E-2</c:v>
                </c:pt>
                <c:pt idx="4232">
                  <c:v>-5.6113999999999997E-2</c:v>
                </c:pt>
                <c:pt idx="4233">
                  <c:v>-5.38345E-2</c:v>
                </c:pt>
                <c:pt idx="4234">
                  <c:v>-5.1691800000000003E-2</c:v>
                </c:pt>
                <c:pt idx="4235">
                  <c:v>-4.9699E-2</c:v>
                </c:pt>
                <c:pt idx="4236">
                  <c:v>-4.7872100000000001E-2</c:v>
                </c:pt>
                <c:pt idx="4237">
                  <c:v>-4.62143E-2</c:v>
                </c:pt>
                <c:pt idx="4238">
                  <c:v>-4.4705000000000002E-2</c:v>
                </c:pt>
                <c:pt idx="4239">
                  <c:v>-4.3313299999999999E-2</c:v>
                </c:pt>
                <c:pt idx="4240">
                  <c:v>-4.2027399999999999E-2</c:v>
                </c:pt>
                <c:pt idx="4241">
                  <c:v>-4.0866199999999998E-2</c:v>
                </c:pt>
                <c:pt idx="4242">
                  <c:v>-3.9859800000000001E-2</c:v>
                </c:pt>
                <c:pt idx="4243">
                  <c:v>-3.9027300000000001E-2</c:v>
                </c:pt>
                <c:pt idx="4244">
                  <c:v>-3.83743E-2</c:v>
                </c:pt>
                <c:pt idx="4245">
                  <c:v>-3.7901799999999999E-2</c:v>
                </c:pt>
                <c:pt idx="4246">
                  <c:v>-3.7611400000000003E-2</c:v>
                </c:pt>
                <c:pt idx="4247">
                  <c:v>-3.7506499999999998E-2</c:v>
                </c:pt>
                <c:pt idx="4248">
                  <c:v>-3.7597800000000001E-2</c:v>
                </c:pt>
                <c:pt idx="4249">
                  <c:v>-3.7899200000000001E-2</c:v>
                </c:pt>
                <c:pt idx="4250">
                  <c:v>-3.84076E-2</c:v>
                </c:pt>
                <c:pt idx="4251">
                  <c:v>-3.9091399999999998E-2</c:v>
                </c:pt>
                <c:pt idx="4252">
                  <c:v>-3.9913400000000002E-2</c:v>
                </c:pt>
                <c:pt idx="4253">
                  <c:v>-4.0871499999999998E-2</c:v>
                </c:pt>
                <c:pt idx="4254">
                  <c:v>-4.2010499999999999E-2</c:v>
                </c:pt>
                <c:pt idx="4255">
                  <c:v>-4.3392300000000002E-2</c:v>
                </c:pt>
                <c:pt idx="4256">
                  <c:v>-4.5057699999999999E-2</c:v>
                </c:pt>
                <c:pt idx="4257">
                  <c:v>-4.7013699999999999E-2</c:v>
                </c:pt>
                <c:pt idx="4258">
                  <c:v>-4.9239400000000003E-2</c:v>
                </c:pt>
                <c:pt idx="4259">
                  <c:v>-5.1696100000000002E-2</c:v>
                </c:pt>
                <c:pt idx="4260">
                  <c:v>-5.4346400000000003E-2</c:v>
                </c:pt>
                <c:pt idx="4261" formatCode="0.00E+00">
                  <c:v>-5.7176100000000001E-2</c:v>
                </c:pt>
                <c:pt idx="4262">
                  <c:v>-6.0197300000000002E-2</c:v>
                </c:pt>
                <c:pt idx="4263">
                  <c:v>-6.3423999999999994E-2</c:v>
                </c:pt>
                <c:pt idx="4264">
                  <c:v>-6.6855999999999999E-2</c:v>
                </c:pt>
                <c:pt idx="4265">
                  <c:v>-7.0490300000000006E-2</c:v>
                </c:pt>
                <c:pt idx="4266">
                  <c:v>-7.4340400000000001E-2</c:v>
                </c:pt>
                <c:pt idx="4267">
                  <c:v>-7.8427700000000003E-2</c:v>
                </c:pt>
                <c:pt idx="4268">
                  <c:v>-8.2754499999999995E-2</c:v>
                </c:pt>
                <c:pt idx="4269">
                  <c:v>-8.7295499999999998E-2</c:v>
                </c:pt>
                <c:pt idx="4270">
                  <c:v>-9.2019900000000002E-2</c:v>
                </c:pt>
                <c:pt idx="4271">
                  <c:v>-9.6913200000000005E-2</c:v>
                </c:pt>
                <c:pt idx="4272">
                  <c:v>-0.101976</c:v>
                </c:pt>
                <c:pt idx="4273">
                  <c:v>-0.107209</c:v>
                </c:pt>
                <c:pt idx="4274">
                  <c:v>-0.112605</c:v>
                </c:pt>
                <c:pt idx="4275">
                  <c:v>-0.11815100000000001</c:v>
                </c:pt>
                <c:pt idx="4276">
                  <c:v>-0.123835</c:v>
                </c:pt>
                <c:pt idx="4277">
                  <c:v>-0.12964100000000001</c:v>
                </c:pt>
                <c:pt idx="4278">
                  <c:v>-0.13553599999999999</c:v>
                </c:pt>
                <c:pt idx="4279">
                  <c:v>-0.14147000000000001</c:v>
                </c:pt>
                <c:pt idx="4280">
                  <c:v>-0.147395</c:v>
                </c:pt>
                <c:pt idx="4281">
                  <c:v>-0.15327499999999999</c:v>
                </c:pt>
                <c:pt idx="4282">
                  <c:v>-0.159083</c:v>
                </c:pt>
                <c:pt idx="4283">
                  <c:v>-0.16479199999999999</c:v>
                </c:pt>
                <c:pt idx="4284">
                  <c:v>-0.17038800000000001</c:v>
                </c:pt>
                <c:pt idx="4285">
                  <c:v>-0.17588200000000001</c:v>
                </c:pt>
                <c:pt idx="4286">
                  <c:v>-0.181311</c:v>
                </c:pt>
                <c:pt idx="4287">
                  <c:v>-0.18671299999999999</c:v>
                </c:pt>
                <c:pt idx="4288">
                  <c:v>-0.192109</c:v>
                </c:pt>
                <c:pt idx="4289">
                  <c:v>-0.19750599999999999</c:v>
                </c:pt>
                <c:pt idx="4290" formatCode="0.00E+00">
                  <c:v>-0.20291400000000001</c:v>
                </c:pt>
                <c:pt idx="4291">
                  <c:v>-0.208347</c:v>
                </c:pt>
                <c:pt idx="4292">
                  <c:v>-0.213812</c:v>
                </c:pt>
                <c:pt idx="4293">
                  <c:v>-0.21931200000000001</c:v>
                </c:pt>
                <c:pt idx="4294">
                  <c:v>-0.22484699999999999</c:v>
                </c:pt>
                <c:pt idx="4295">
                  <c:v>-0.23042199999999999</c:v>
                </c:pt>
                <c:pt idx="4296">
                  <c:v>-0.236041</c:v>
                </c:pt>
                <c:pt idx="4297">
                  <c:v>-0.241704</c:v>
                </c:pt>
                <c:pt idx="4298">
                  <c:v>-0.24740799999999999</c:v>
                </c:pt>
                <c:pt idx="4299">
                  <c:v>-0.25315300000000002</c:v>
                </c:pt>
                <c:pt idx="4300">
                  <c:v>-0.25894099999999998</c:v>
                </c:pt>
                <c:pt idx="4301">
                  <c:v>-0.26479000000000003</c:v>
                </c:pt>
                <c:pt idx="4302">
                  <c:v>-0.27072400000000002</c:v>
                </c:pt>
                <c:pt idx="4303">
                  <c:v>-0.27675</c:v>
                </c:pt>
                <c:pt idx="4304">
                  <c:v>-0.28282400000000002</c:v>
                </c:pt>
                <c:pt idx="4305">
                  <c:v>-0.288879</c:v>
                </c:pt>
                <c:pt idx="4306">
                  <c:v>-0.29486600000000002</c:v>
                </c:pt>
                <c:pt idx="4307">
                  <c:v>-0.300786</c:v>
                </c:pt>
                <c:pt idx="4308">
                  <c:v>-0.30667100000000003</c:v>
                </c:pt>
                <c:pt idx="4309">
                  <c:v>-0.31254300000000002</c:v>
                </c:pt>
                <c:pt idx="4310">
                  <c:v>-0.31840200000000002</c:v>
                </c:pt>
                <c:pt idx="4311">
                  <c:v>-0.32422000000000001</c:v>
                </c:pt>
                <c:pt idx="4312">
                  <c:v>-0.32996700000000001</c:v>
                </c:pt>
                <c:pt idx="4313">
                  <c:v>-0.33562700000000001</c:v>
                </c:pt>
                <c:pt idx="4314">
                  <c:v>-0.34120200000000001</c:v>
                </c:pt>
                <c:pt idx="4315">
                  <c:v>-0.34669899999999998</c:v>
                </c:pt>
                <c:pt idx="4316">
                  <c:v>-0.35211500000000001</c:v>
                </c:pt>
                <c:pt idx="4317">
                  <c:v>-0.35745300000000002</c:v>
                </c:pt>
                <c:pt idx="4318">
                  <c:v>-0.36273300000000003</c:v>
                </c:pt>
                <c:pt idx="4319">
                  <c:v>-0.36799300000000001</c:v>
                </c:pt>
                <c:pt idx="4320">
                  <c:v>-0.37327700000000003</c:v>
                </c:pt>
                <c:pt idx="4321">
                  <c:v>-0.37862299999999999</c:v>
                </c:pt>
                <c:pt idx="4322">
                  <c:v>-0.38405400000000001</c:v>
                </c:pt>
                <c:pt idx="4323">
                  <c:v>-0.38956299999999999</c:v>
                </c:pt>
                <c:pt idx="4324">
                  <c:v>-0.39510899999999999</c:v>
                </c:pt>
                <c:pt idx="4325">
                  <c:v>-0.40063700000000002</c:v>
                </c:pt>
                <c:pt idx="4326">
                  <c:v>-0.40611199999999997</c:v>
                </c:pt>
                <c:pt idx="4327">
                  <c:v>-0.41150700000000001</c:v>
                </c:pt>
                <c:pt idx="4328">
                  <c:v>-0.416792</c:v>
                </c:pt>
                <c:pt idx="4329">
                  <c:v>-0.42192400000000002</c:v>
                </c:pt>
                <c:pt idx="4330">
                  <c:v>-0.42687700000000001</c:v>
                </c:pt>
                <c:pt idx="4331">
                  <c:v>-0.43166399999999999</c:v>
                </c:pt>
                <c:pt idx="4332">
                  <c:v>-0.436332</c:v>
                </c:pt>
                <c:pt idx="4333">
                  <c:v>-0.44091900000000001</c:v>
                </c:pt>
                <c:pt idx="4334">
                  <c:v>-0.44543100000000002</c:v>
                </c:pt>
                <c:pt idx="4335">
                  <c:v>-0.449847</c:v>
                </c:pt>
                <c:pt idx="4336">
                  <c:v>-0.45413900000000001</c:v>
                </c:pt>
                <c:pt idx="4337">
                  <c:v>-0.458291</c:v>
                </c:pt>
                <c:pt idx="4338">
                  <c:v>-0.46229999999999999</c:v>
                </c:pt>
                <c:pt idx="4339">
                  <c:v>-0.46616299999999999</c:v>
                </c:pt>
                <c:pt idx="4340">
                  <c:v>-0.46988200000000002</c:v>
                </c:pt>
                <c:pt idx="4341">
                  <c:v>-0.47345700000000002</c:v>
                </c:pt>
                <c:pt idx="4342">
                  <c:v>-0.47688999999999998</c:v>
                </c:pt>
                <c:pt idx="4343">
                  <c:v>-0.48017700000000002</c:v>
                </c:pt>
                <c:pt idx="4344">
                  <c:v>-0.48330299999999998</c:v>
                </c:pt>
                <c:pt idx="4345">
                  <c:v>-0.48624499999999998</c:v>
                </c:pt>
                <c:pt idx="4346">
                  <c:v>-0.48898799999999998</c:v>
                </c:pt>
                <c:pt idx="4347">
                  <c:v>-0.49152499999999999</c:v>
                </c:pt>
                <c:pt idx="4348">
                  <c:v>-0.49386400000000003</c:v>
                </c:pt>
                <c:pt idx="4349">
                  <c:v>-0.49602000000000002</c:v>
                </c:pt>
                <c:pt idx="4350">
                  <c:v>-0.49801200000000001</c:v>
                </c:pt>
                <c:pt idx="4351">
                  <c:v>-0.499857</c:v>
                </c:pt>
                <c:pt idx="4352">
                  <c:v>-0.50155899999999998</c:v>
                </c:pt>
                <c:pt idx="4353">
                  <c:v>-0.50311499999999998</c:v>
                </c:pt>
                <c:pt idx="4354">
                  <c:v>-0.50452200000000003</c:v>
                </c:pt>
                <c:pt idx="4355">
                  <c:v>-0.50578800000000002</c:v>
                </c:pt>
                <c:pt idx="4356" formatCode="0.00E+00">
                  <c:v>-0.50692899999999996</c:v>
                </c:pt>
                <c:pt idx="4357">
                  <c:v>-0.50795599999999996</c:v>
                </c:pt>
                <c:pt idx="4358">
                  <c:v>-0.50887099999999996</c:v>
                </c:pt>
                <c:pt idx="4359">
                  <c:v>-0.50966299999999998</c:v>
                </c:pt>
                <c:pt idx="4360">
                  <c:v>-0.51032299999999997</c:v>
                </c:pt>
                <c:pt idx="4361">
                  <c:v>-0.51084200000000002</c:v>
                </c:pt>
                <c:pt idx="4362">
                  <c:v>-0.511212</c:v>
                </c:pt>
                <c:pt idx="4363">
                  <c:v>-0.51141499999999995</c:v>
                </c:pt>
                <c:pt idx="4364">
                  <c:v>-0.51143300000000003</c:v>
                </c:pt>
                <c:pt idx="4365">
                  <c:v>-0.51125500000000001</c:v>
                </c:pt>
                <c:pt idx="4366">
                  <c:v>-0.51089799999999996</c:v>
                </c:pt>
                <c:pt idx="4367">
                  <c:v>-0.51038899999999998</c:v>
                </c:pt>
                <c:pt idx="4368">
                  <c:v>-0.50973800000000002</c:v>
                </c:pt>
                <c:pt idx="4369">
                  <c:v>-0.50892499999999996</c:v>
                </c:pt>
                <c:pt idx="4370">
                  <c:v>-0.50790599999999997</c:v>
                </c:pt>
                <c:pt idx="4371">
                  <c:v>-0.50663400000000003</c:v>
                </c:pt>
                <c:pt idx="4372">
                  <c:v>-0.50507100000000005</c:v>
                </c:pt>
                <c:pt idx="4373">
                  <c:v>-0.50320600000000004</c:v>
                </c:pt>
                <c:pt idx="4374">
                  <c:v>-0.50104899999999997</c:v>
                </c:pt>
                <c:pt idx="4375">
                  <c:v>-0.49863000000000002</c:v>
                </c:pt>
                <c:pt idx="4376">
                  <c:v>-0.49596800000000002</c:v>
                </c:pt>
                <c:pt idx="4377">
                  <c:v>-0.49307699999999999</c:v>
                </c:pt>
                <c:pt idx="4378">
                  <c:v>-0.48996499999999998</c:v>
                </c:pt>
                <c:pt idx="4379">
                  <c:v>-0.48664400000000002</c:v>
                </c:pt>
                <c:pt idx="4380">
                  <c:v>-0.48311999999999999</c:v>
                </c:pt>
                <c:pt idx="4381">
                  <c:v>-0.47938900000000001</c:v>
                </c:pt>
                <c:pt idx="4382">
                  <c:v>-0.47545900000000002</c:v>
                </c:pt>
                <c:pt idx="4383">
                  <c:v>-0.471354</c:v>
                </c:pt>
                <c:pt idx="4384">
                  <c:v>-0.46711000000000003</c:v>
                </c:pt>
                <c:pt idx="4385">
                  <c:v>-0.46275300000000003</c:v>
                </c:pt>
                <c:pt idx="4386">
                  <c:v>-0.45830100000000001</c:v>
                </c:pt>
                <c:pt idx="4387">
                  <c:v>-0.453762</c:v>
                </c:pt>
                <c:pt idx="4388">
                  <c:v>-0.44914100000000001</c:v>
                </c:pt>
                <c:pt idx="4389">
                  <c:v>-0.444436</c:v>
                </c:pt>
                <c:pt idx="4390">
                  <c:v>-0.43964500000000001</c:v>
                </c:pt>
                <c:pt idx="4391" formatCode="0.00E+00">
                  <c:v>-0.434757</c:v>
                </c:pt>
                <c:pt idx="4392">
                  <c:v>-0.42974800000000002</c:v>
                </c:pt>
                <c:pt idx="4393">
                  <c:v>-0.42459599999999997</c:v>
                </c:pt>
                <c:pt idx="4394">
                  <c:v>-0.41929300000000003</c:v>
                </c:pt>
                <c:pt idx="4395">
                  <c:v>-0.41386000000000001</c:v>
                </c:pt>
                <c:pt idx="4396">
                  <c:v>-0.40832600000000002</c:v>
                </c:pt>
                <c:pt idx="4397">
                  <c:v>-0.40271899999999999</c:v>
                </c:pt>
                <c:pt idx="4398">
                  <c:v>-0.397063</c:v>
                </c:pt>
                <c:pt idx="4399">
                  <c:v>-0.39139000000000002</c:v>
                </c:pt>
                <c:pt idx="4400">
                  <c:v>-0.38573299999999999</c:v>
                </c:pt>
                <c:pt idx="4401">
                  <c:v>-0.38011800000000001</c:v>
                </c:pt>
                <c:pt idx="4402">
                  <c:v>-0.37454799999999999</c:v>
                </c:pt>
                <c:pt idx="4403">
                  <c:v>-0.369004</c:v>
                </c:pt>
                <c:pt idx="4404">
                  <c:v>-0.36346099999999998</c:v>
                </c:pt>
                <c:pt idx="4405">
                  <c:v>-0.35790100000000002</c:v>
                </c:pt>
                <c:pt idx="4406">
                  <c:v>-0.352321</c:v>
                </c:pt>
                <c:pt idx="4407">
                  <c:v>-0.34673500000000002</c:v>
                </c:pt>
                <c:pt idx="4408">
                  <c:v>-0.34116600000000002</c:v>
                </c:pt>
                <c:pt idx="4409">
                  <c:v>-0.33564100000000002</c:v>
                </c:pt>
                <c:pt idx="4410">
                  <c:v>-0.33018500000000001</c:v>
                </c:pt>
                <c:pt idx="4411">
                  <c:v>-0.32481900000000002</c:v>
                </c:pt>
                <c:pt idx="4412">
                  <c:v>-0.31956000000000001</c:v>
                </c:pt>
                <c:pt idx="4413">
                  <c:v>-0.31441200000000002</c:v>
                </c:pt>
                <c:pt idx="4414">
                  <c:v>-0.30935699999999999</c:v>
                </c:pt>
                <c:pt idx="4415">
                  <c:v>-0.30436800000000003</c:v>
                </c:pt>
                <c:pt idx="4416">
                  <c:v>-0.29942000000000002</c:v>
                </c:pt>
                <c:pt idx="4417">
                  <c:v>-0.29450700000000002</c:v>
                </c:pt>
                <c:pt idx="4418">
                  <c:v>-0.289628</c:v>
                </c:pt>
                <c:pt idx="4419">
                  <c:v>-0.284779</c:v>
                </c:pt>
                <c:pt idx="4420">
                  <c:v>-0.27994999999999998</c:v>
                </c:pt>
                <c:pt idx="4421" formatCode="0.00E+00">
                  <c:v>-0.27513500000000002</c:v>
                </c:pt>
                <c:pt idx="4422">
                  <c:v>-0.27033200000000002</c:v>
                </c:pt>
                <c:pt idx="4423">
                  <c:v>-0.26553399999999999</c:v>
                </c:pt>
                <c:pt idx="4424">
                  <c:v>-0.26073200000000002</c:v>
                </c:pt>
                <c:pt idx="4425">
                  <c:v>-0.25591700000000001</c:v>
                </c:pt>
                <c:pt idx="4426">
                  <c:v>-0.25108999999999998</c:v>
                </c:pt>
                <c:pt idx="4427">
                  <c:v>-0.24624399999999999</c:v>
                </c:pt>
                <c:pt idx="4428">
                  <c:v>-0.241368</c:v>
                </c:pt>
                <c:pt idx="4429">
                  <c:v>-0.23644799999999999</c:v>
                </c:pt>
                <c:pt idx="4430">
                  <c:v>-0.23148099999999999</c:v>
                </c:pt>
                <c:pt idx="4431">
                  <c:v>-0.22647100000000001</c:v>
                </c:pt>
                <c:pt idx="4432">
                  <c:v>-0.221412</c:v>
                </c:pt>
                <c:pt idx="4433">
                  <c:v>-0.21628800000000001</c:v>
                </c:pt>
                <c:pt idx="4434">
                  <c:v>-0.211089</c:v>
                </c:pt>
                <c:pt idx="4435">
                  <c:v>-0.20583399999999999</c:v>
                </c:pt>
                <c:pt idx="4436">
                  <c:v>-0.20055799999999999</c:v>
                </c:pt>
                <c:pt idx="4437">
                  <c:v>-0.195296</c:v>
                </c:pt>
                <c:pt idx="4438">
                  <c:v>-0.19006999999999999</c:v>
                </c:pt>
                <c:pt idx="4439">
                  <c:v>-0.18488199999999999</c:v>
                </c:pt>
                <c:pt idx="4440">
                  <c:v>-0.17972199999999999</c:v>
                </c:pt>
                <c:pt idx="4441">
                  <c:v>-0.17457500000000001</c:v>
                </c:pt>
                <c:pt idx="4442">
                  <c:v>-0.169436</c:v>
                </c:pt>
                <c:pt idx="4443">
                  <c:v>-0.16431299999999999</c:v>
                </c:pt>
                <c:pt idx="4444">
                  <c:v>-0.159217</c:v>
                </c:pt>
                <c:pt idx="4445">
                  <c:v>-0.15415000000000001</c:v>
                </c:pt>
                <c:pt idx="4446">
                  <c:v>-0.149115</c:v>
                </c:pt>
                <c:pt idx="4447">
                  <c:v>-0.144126</c:v>
                </c:pt>
                <c:pt idx="4448">
                  <c:v>-0.13919599999999999</c:v>
                </c:pt>
                <c:pt idx="4449">
                  <c:v>-0.134326</c:v>
                </c:pt>
                <c:pt idx="4450">
                  <c:v>-0.12951599999999999</c:v>
                </c:pt>
                <c:pt idx="4451">
                  <c:v>-0.124775</c:v>
                </c:pt>
                <c:pt idx="4452">
                  <c:v>-0.12012100000000001</c:v>
                </c:pt>
                <c:pt idx="4453" formatCode="0.00E+00">
                  <c:v>-0.11557199999999999</c:v>
                </c:pt>
                <c:pt idx="4454">
                  <c:v>-0.111151</c:v>
                </c:pt>
                <c:pt idx="4455">
                  <c:v>-0.10689700000000001</c:v>
                </c:pt>
                <c:pt idx="4456">
                  <c:v>-0.10284699999999999</c:v>
                </c:pt>
                <c:pt idx="4457">
                  <c:v>-9.9021200000000004E-2</c:v>
                </c:pt>
                <c:pt idx="4458">
                  <c:v>-9.5435699999999998E-2</c:v>
                </c:pt>
                <c:pt idx="4459">
                  <c:v>-9.2124800000000007E-2</c:v>
                </c:pt>
                <c:pt idx="4460">
                  <c:v>-8.9136599999999996E-2</c:v>
                </c:pt>
                <c:pt idx="4461">
                  <c:v>-8.6500300000000002E-2</c:v>
                </c:pt>
                <c:pt idx="4462">
                  <c:v>-8.4206900000000001E-2</c:v>
                </c:pt>
                <c:pt idx="4463">
                  <c:v>-8.2223400000000002E-2</c:v>
                </c:pt>
                <c:pt idx="4464">
                  <c:v>-8.0519900000000005E-2</c:v>
                </c:pt>
                <c:pt idx="4465">
                  <c:v>-7.9088000000000006E-2</c:v>
                </c:pt>
                <c:pt idx="4466">
                  <c:v>-7.7943700000000005E-2</c:v>
                </c:pt>
                <c:pt idx="4467">
                  <c:v>-7.7116699999999996E-2</c:v>
                </c:pt>
                <c:pt idx="4468">
                  <c:v>-7.66347E-2</c:v>
                </c:pt>
                <c:pt idx="4469">
                  <c:v>-7.6510400000000006E-2</c:v>
                </c:pt>
                <c:pt idx="4470">
                  <c:v>-7.6743800000000001E-2</c:v>
                </c:pt>
                <c:pt idx="4471">
                  <c:v>-7.7334E-2</c:v>
                </c:pt>
                <c:pt idx="4472">
                  <c:v>-7.82886E-2</c:v>
                </c:pt>
                <c:pt idx="4473">
                  <c:v>-7.9618499999999995E-2</c:v>
                </c:pt>
                <c:pt idx="4474">
                  <c:v>-8.1323599999999996E-2</c:v>
                </c:pt>
                <c:pt idx="4475">
                  <c:v>-8.3390199999999998E-2</c:v>
                </c:pt>
                <c:pt idx="4476">
                  <c:v>-8.5804800000000001E-2</c:v>
                </c:pt>
                <c:pt idx="4477">
                  <c:v>-8.85658E-2</c:v>
                </c:pt>
                <c:pt idx="4478">
                  <c:v>-9.1673400000000002E-2</c:v>
                </c:pt>
                <c:pt idx="4479">
                  <c:v>-9.5112199999999994E-2</c:v>
                </c:pt>
                <c:pt idx="4480">
                  <c:v>-9.8856200000000005E-2</c:v>
                </c:pt>
                <c:pt idx="4481">
                  <c:v>-0.10289</c:v>
                </c:pt>
                <c:pt idx="4482" formatCode="0.00E+00">
                  <c:v>-0.10721</c:v>
                </c:pt>
                <c:pt idx="4483" formatCode="0.00E+00">
                  <c:v>-0.11179699999999999</c:v>
                </c:pt>
                <c:pt idx="4484" formatCode="0.00E+00">
                  <c:v>-0.11661299999999999</c:v>
                </c:pt>
                <c:pt idx="4485" formatCode="0.00E+00">
                  <c:v>-0.12162199999999999</c:v>
                </c:pt>
                <c:pt idx="4486">
                  <c:v>-0.126803</c:v>
                </c:pt>
                <c:pt idx="4487">
                  <c:v>-0.13214600000000001</c:v>
                </c:pt>
                <c:pt idx="4488">
                  <c:v>-0.13763600000000001</c:v>
                </c:pt>
                <c:pt idx="4489">
                  <c:v>-0.14325499999999999</c:v>
                </c:pt>
                <c:pt idx="4490">
                  <c:v>-0.14898600000000001</c:v>
                </c:pt>
                <c:pt idx="4491">
                  <c:v>-0.15481</c:v>
                </c:pt>
                <c:pt idx="4492">
                  <c:v>-0.16071099999999999</c:v>
                </c:pt>
                <c:pt idx="4493">
                  <c:v>-0.16667799999999999</c:v>
                </c:pt>
                <c:pt idx="4494">
                  <c:v>-0.17270099999999999</c:v>
                </c:pt>
                <c:pt idx="4495">
                  <c:v>-0.17876800000000001</c:v>
                </c:pt>
                <c:pt idx="4496">
                  <c:v>-0.184862</c:v>
                </c:pt>
                <c:pt idx="4497">
                  <c:v>-0.19098399999999999</c:v>
                </c:pt>
                <c:pt idx="4498">
                  <c:v>-0.19715099999999999</c:v>
                </c:pt>
                <c:pt idx="4499">
                  <c:v>-0.20338200000000001</c:v>
                </c:pt>
                <c:pt idx="4500">
                  <c:v>-0.20968500000000001</c:v>
                </c:pt>
                <c:pt idx="4501">
                  <c:v>-0.216057</c:v>
                </c:pt>
                <c:pt idx="4502">
                  <c:v>-0.222492</c:v>
                </c:pt>
                <c:pt idx="4503">
                  <c:v>-0.22898299999999999</c:v>
                </c:pt>
                <c:pt idx="4504">
                  <c:v>-0.23552799999999999</c:v>
                </c:pt>
                <c:pt idx="4505">
                  <c:v>-0.24213799999999999</c:v>
                </c:pt>
                <c:pt idx="4506">
                  <c:v>-0.24882099999999999</c:v>
                </c:pt>
                <c:pt idx="4507">
                  <c:v>-0.25556600000000002</c:v>
                </c:pt>
                <c:pt idx="4508">
                  <c:v>-0.26235399999999998</c:v>
                </c:pt>
                <c:pt idx="4509">
                  <c:v>-0.26917000000000002</c:v>
                </c:pt>
                <c:pt idx="4510">
                  <c:v>-0.27600999999999998</c:v>
                </c:pt>
                <c:pt idx="4511">
                  <c:v>-0.28287099999999998</c:v>
                </c:pt>
                <c:pt idx="4512">
                  <c:v>-0.28975099999999998</c:v>
                </c:pt>
                <c:pt idx="4513">
                  <c:v>-0.296653</c:v>
                </c:pt>
                <c:pt idx="4514">
                  <c:v>-0.30359000000000003</c:v>
                </c:pt>
                <c:pt idx="4515">
                  <c:v>-0.31057400000000002</c:v>
                </c:pt>
                <c:pt idx="4516">
                  <c:v>-0.317608</c:v>
                </c:pt>
                <c:pt idx="4517">
                  <c:v>-0.32469500000000001</c:v>
                </c:pt>
                <c:pt idx="4518">
                  <c:v>-0.33185199999999998</c:v>
                </c:pt>
                <c:pt idx="4519">
                  <c:v>-0.33910099999999999</c:v>
                </c:pt>
                <c:pt idx="4520">
                  <c:v>-0.34644200000000003</c:v>
                </c:pt>
                <c:pt idx="4521">
                  <c:v>-0.35385699999999998</c:v>
                </c:pt>
                <c:pt idx="4522">
                  <c:v>-0.36132500000000001</c:v>
                </c:pt>
                <c:pt idx="4523">
                  <c:v>-0.36884099999999997</c:v>
                </c:pt>
                <c:pt idx="4524">
                  <c:v>-0.37642199999999998</c:v>
                </c:pt>
                <c:pt idx="4525">
                  <c:v>-0.38408599999999998</c:v>
                </c:pt>
                <c:pt idx="4526">
                  <c:v>-0.39183600000000002</c:v>
                </c:pt>
                <c:pt idx="4527">
                  <c:v>-0.39965699999999998</c:v>
                </c:pt>
                <c:pt idx="4528">
                  <c:v>-0.40753299999999998</c:v>
                </c:pt>
                <c:pt idx="4529" formatCode="0.00E+00">
                  <c:v>-0.41547800000000001</c:v>
                </c:pt>
                <c:pt idx="4530" formatCode="0.00E+00">
                  <c:v>-0.42353299999999999</c:v>
                </c:pt>
                <c:pt idx="4531">
                  <c:v>-0.43172700000000003</c:v>
                </c:pt>
                <c:pt idx="4532">
                  <c:v>-0.44006299999999998</c:v>
                </c:pt>
                <c:pt idx="4533">
                  <c:v>-0.448521</c:v>
                </c:pt>
                <c:pt idx="4534">
                  <c:v>-0.45709100000000003</c:v>
                </c:pt>
                <c:pt idx="4535">
                  <c:v>-0.465781</c:v>
                </c:pt>
                <c:pt idx="4536">
                  <c:v>-0.474601</c:v>
                </c:pt>
                <c:pt idx="4537">
                  <c:v>-0.48354599999999998</c:v>
                </c:pt>
                <c:pt idx="4538">
                  <c:v>-0.49259500000000001</c:v>
                </c:pt>
                <c:pt idx="4539">
                  <c:v>-0.501722</c:v>
                </c:pt>
                <c:pt idx="4540">
                  <c:v>-0.51091200000000003</c:v>
                </c:pt>
                <c:pt idx="4541">
                  <c:v>-0.52017199999999997</c:v>
                </c:pt>
                <c:pt idx="4542">
                  <c:v>-0.52951599999999999</c:v>
                </c:pt>
                <c:pt idx="4543">
                  <c:v>-0.53893599999999997</c:v>
                </c:pt>
                <c:pt idx="4544">
                  <c:v>-0.54839499999999997</c:v>
                </c:pt>
                <c:pt idx="4545">
                  <c:v>-0.55784699999999998</c:v>
                </c:pt>
                <c:pt idx="4546">
                  <c:v>-0.56726100000000002</c:v>
                </c:pt>
                <c:pt idx="4547">
                  <c:v>-0.57662100000000005</c:v>
                </c:pt>
                <c:pt idx="4548">
                  <c:v>-0.58592</c:v>
                </c:pt>
                <c:pt idx="4549">
                  <c:v>-0.59515700000000005</c:v>
                </c:pt>
                <c:pt idx="4550">
                  <c:v>-0.60432799999999998</c:v>
                </c:pt>
                <c:pt idx="4551">
                  <c:v>-0.61342099999999999</c:v>
                </c:pt>
                <c:pt idx="4552">
                  <c:v>-0.62240799999999996</c:v>
                </c:pt>
                <c:pt idx="4553">
                  <c:v>-0.63125600000000004</c:v>
                </c:pt>
                <c:pt idx="4554">
                  <c:v>-0.63994200000000001</c:v>
                </c:pt>
                <c:pt idx="4555">
                  <c:v>-0.64845699999999995</c:v>
                </c:pt>
                <c:pt idx="4556">
                  <c:v>-0.65679699999999996</c:v>
                </c:pt>
                <c:pt idx="4557">
                  <c:v>-0.66494699999999995</c:v>
                </c:pt>
                <c:pt idx="4558">
                  <c:v>-0.67288999999999999</c:v>
                </c:pt>
                <c:pt idx="4559">
                  <c:v>-0.68061700000000003</c:v>
                </c:pt>
                <c:pt idx="4560">
                  <c:v>-0.68812499999999999</c:v>
                </c:pt>
                <c:pt idx="4561">
                  <c:v>-0.69540100000000005</c:v>
                </c:pt>
                <c:pt idx="4562">
                  <c:v>-0.70241399999999998</c:v>
                </c:pt>
                <c:pt idx="4563">
                  <c:v>-0.70912299999999995</c:v>
                </c:pt>
                <c:pt idx="4564" formatCode="0.00E+00">
                  <c:v>-0.71549499999999999</c:v>
                </c:pt>
                <c:pt idx="4565" formatCode="0.00E+00">
                  <c:v>-0.72151900000000002</c:v>
                </c:pt>
                <c:pt idx="4566">
                  <c:v>-0.72720399999999996</c:v>
                </c:pt>
                <c:pt idx="4567">
                  <c:v>-0.732572</c:v>
                </c:pt>
                <c:pt idx="4568">
                  <c:v>-0.737645</c:v>
                </c:pt>
                <c:pt idx="4569">
                  <c:v>-0.74242699999999995</c:v>
                </c:pt>
                <c:pt idx="4570">
                  <c:v>-0.74689700000000003</c:v>
                </c:pt>
                <c:pt idx="4571">
                  <c:v>-0.75102999999999998</c:v>
                </c:pt>
                <c:pt idx="4572">
                  <c:v>-0.75480199999999997</c:v>
                </c:pt>
                <c:pt idx="4573">
                  <c:v>-0.75819300000000001</c:v>
                </c:pt>
                <c:pt idx="4574">
                  <c:v>-0.76118799999999998</c:v>
                </c:pt>
                <c:pt idx="4575">
                  <c:v>-0.76378000000000001</c:v>
                </c:pt>
                <c:pt idx="4576">
                  <c:v>-0.76597800000000005</c:v>
                </c:pt>
                <c:pt idx="4577">
                  <c:v>-0.76780499999999996</c:v>
                </c:pt>
                <c:pt idx="4578">
                  <c:v>-0.76927800000000002</c:v>
                </c:pt>
                <c:pt idx="4579">
                  <c:v>-0.77039199999999997</c:v>
                </c:pt>
                <c:pt idx="4580">
                  <c:v>-0.77112800000000004</c:v>
                </c:pt>
                <c:pt idx="4581">
                  <c:v>-0.77147100000000002</c:v>
                </c:pt>
                <c:pt idx="4582">
                  <c:v>-0.771424</c:v>
                </c:pt>
                <c:pt idx="4583">
                  <c:v>-0.77100199999999997</c:v>
                </c:pt>
                <c:pt idx="4584">
                  <c:v>-0.77021300000000004</c:v>
                </c:pt>
                <c:pt idx="4585">
                  <c:v>-0.76906099999999999</c:v>
                </c:pt>
                <c:pt idx="4586">
                  <c:v>-0.76755799999999996</c:v>
                </c:pt>
                <c:pt idx="4587">
                  <c:v>-0.76572099999999998</c:v>
                </c:pt>
                <c:pt idx="4588">
                  <c:v>-0.763571</c:v>
                </c:pt>
                <c:pt idx="4589">
                  <c:v>-0.76112599999999997</c:v>
                </c:pt>
                <c:pt idx="4590">
                  <c:v>-0.75839199999999996</c:v>
                </c:pt>
                <c:pt idx="4591">
                  <c:v>-0.75537600000000005</c:v>
                </c:pt>
                <c:pt idx="4592">
                  <c:v>-0.75207999999999997</c:v>
                </c:pt>
                <c:pt idx="4593">
                  <c:v>-0.74851500000000004</c:v>
                </c:pt>
                <c:pt idx="4594" formatCode="0.00E+00">
                  <c:v>-0.744699</c:v>
                </c:pt>
                <c:pt idx="4595" formatCode="0.00E+00">
                  <c:v>-0.740649</c:v>
                </c:pt>
                <c:pt idx="4596">
                  <c:v>-0.73636900000000005</c:v>
                </c:pt>
                <c:pt idx="4597">
                  <c:v>-0.73185199999999995</c:v>
                </c:pt>
                <c:pt idx="4598">
                  <c:v>-0.72709500000000005</c:v>
                </c:pt>
                <c:pt idx="4599">
                  <c:v>-0.72209599999999996</c:v>
                </c:pt>
                <c:pt idx="4600">
                  <c:v>-0.71685600000000005</c:v>
                </c:pt>
                <c:pt idx="4601">
                  <c:v>-0.71138800000000002</c:v>
                </c:pt>
                <c:pt idx="4602">
                  <c:v>-0.70571300000000003</c:v>
                </c:pt>
                <c:pt idx="4603">
                  <c:v>-0.69986300000000001</c:v>
                </c:pt>
                <c:pt idx="4604">
                  <c:v>-0.69386199999999998</c:v>
                </c:pt>
                <c:pt idx="4605">
                  <c:v>-0.68771800000000005</c:v>
                </c:pt>
                <c:pt idx="4606">
                  <c:v>-0.681423</c:v>
                </c:pt>
                <c:pt idx="4607">
                  <c:v>-0.67497399999999996</c:v>
                </c:pt>
                <c:pt idx="4608">
                  <c:v>-0.668377</c:v>
                </c:pt>
                <c:pt idx="4609">
                  <c:v>-0.66164699999999999</c:v>
                </c:pt>
                <c:pt idx="4610">
                  <c:v>-0.65478400000000003</c:v>
                </c:pt>
                <c:pt idx="4611">
                  <c:v>-0.64776500000000004</c:v>
                </c:pt>
                <c:pt idx="4612">
                  <c:v>-0.64055499999999999</c:v>
                </c:pt>
                <c:pt idx="4613">
                  <c:v>-0.63312999999999997</c:v>
                </c:pt>
                <c:pt idx="4614">
                  <c:v>-0.62548999999999999</c:v>
                </c:pt>
                <c:pt idx="4615">
                  <c:v>-0.61765300000000001</c:v>
                </c:pt>
                <c:pt idx="4616">
                  <c:v>-0.60964799999999997</c:v>
                </c:pt>
                <c:pt idx="4617">
                  <c:v>-0.60150199999999998</c:v>
                </c:pt>
                <c:pt idx="4618">
                  <c:v>-0.59321900000000005</c:v>
                </c:pt>
                <c:pt idx="4619">
                  <c:v>-0.58477400000000002</c:v>
                </c:pt>
                <c:pt idx="4620">
                  <c:v>-0.57613700000000001</c:v>
                </c:pt>
                <c:pt idx="4621">
                  <c:v>-0.56729399999999996</c:v>
                </c:pt>
                <c:pt idx="4622">
                  <c:v>-0.558249</c:v>
                </c:pt>
                <c:pt idx="4623">
                  <c:v>-0.54901900000000003</c:v>
                </c:pt>
                <c:pt idx="4624">
                  <c:v>-0.53963000000000005</c:v>
                </c:pt>
                <c:pt idx="4625">
                  <c:v>-0.53010299999999999</c:v>
                </c:pt>
                <c:pt idx="4626">
                  <c:v>-0.52044400000000002</c:v>
                </c:pt>
                <c:pt idx="4627">
                  <c:v>-0.51063599999999998</c:v>
                </c:pt>
                <c:pt idx="4628">
                  <c:v>-0.50065400000000004</c:v>
                </c:pt>
                <c:pt idx="4629">
                  <c:v>-0.49048199999999997</c:v>
                </c:pt>
                <c:pt idx="4630">
                  <c:v>-0.48011100000000001</c:v>
                </c:pt>
                <c:pt idx="4631" formatCode="0.00E+00">
                  <c:v>-0.46953</c:v>
                </c:pt>
                <c:pt idx="4632">
                  <c:v>-0.45872200000000002</c:v>
                </c:pt>
                <c:pt idx="4633">
                  <c:v>-0.44767699999999999</c:v>
                </c:pt>
                <c:pt idx="4634">
                  <c:v>-0.43640200000000001</c:v>
                </c:pt>
                <c:pt idx="4635">
                  <c:v>-0.42492200000000002</c:v>
                </c:pt>
                <c:pt idx="4636">
                  <c:v>-0.41326299999999999</c:v>
                </c:pt>
                <c:pt idx="4637">
                  <c:v>-0.40143499999999999</c:v>
                </c:pt>
                <c:pt idx="4638">
                  <c:v>-0.38942500000000002</c:v>
                </c:pt>
                <c:pt idx="4639">
                  <c:v>-0.37720500000000001</c:v>
                </c:pt>
                <c:pt idx="4640">
                  <c:v>-0.36475200000000002</c:v>
                </c:pt>
                <c:pt idx="4641">
                  <c:v>-0.352051</c:v>
                </c:pt>
                <c:pt idx="4642">
                  <c:v>-0.33910299999999999</c:v>
                </c:pt>
                <c:pt idx="4643">
                  <c:v>-0.32593499999999997</c:v>
                </c:pt>
                <c:pt idx="4644">
                  <c:v>-0.31259399999999998</c:v>
                </c:pt>
                <c:pt idx="4645">
                  <c:v>-0.29912699999999998</c:v>
                </c:pt>
                <c:pt idx="4646">
                  <c:v>-0.285551</c:v>
                </c:pt>
                <c:pt idx="4647">
                  <c:v>-0.27184799999999998</c:v>
                </c:pt>
                <c:pt idx="4648">
                  <c:v>-0.25799100000000003</c:v>
                </c:pt>
                <c:pt idx="4649">
                  <c:v>-0.24396100000000001</c:v>
                </c:pt>
                <c:pt idx="4650">
                  <c:v>-0.22975799999999999</c:v>
                </c:pt>
                <c:pt idx="4651">
                  <c:v>-0.21539700000000001</c:v>
                </c:pt>
                <c:pt idx="4652">
                  <c:v>-0.200904</c:v>
                </c:pt>
                <c:pt idx="4653">
                  <c:v>-0.186303</c:v>
                </c:pt>
                <c:pt idx="4654">
                  <c:v>-0.171621</c:v>
                </c:pt>
                <c:pt idx="4655">
                  <c:v>-0.15687100000000001</c:v>
                </c:pt>
                <c:pt idx="4656">
                  <c:v>-0.14205300000000001</c:v>
                </c:pt>
                <c:pt idx="4657">
                  <c:v>-0.127163</c:v>
                </c:pt>
                <c:pt idx="4658">
                  <c:v>-0.11219999999999999</c:v>
                </c:pt>
                <c:pt idx="4659">
                  <c:v>-9.7178799999999996E-2</c:v>
                </c:pt>
                <c:pt idx="4660">
                  <c:v>-8.2135399999999997E-2</c:v>
                </c:pt>
                <c:pt idx="4661">
                  <c:v>-6.7116400000000007E-2</c:v>
                </c:pt>
                <c:pt idx="4662">
                  <c:v>-5.2164099999999998E-2</c:v>
                </c:pt>
                <c:pt idx="4663" formatCode="0.00E+00">
                  <c:v>-3.7302399999999999E-2</c:v>
                </c:pt>
                <c:pt idx="4664">
                  <c:v>-2.2540999999999999E-2</c:v>
                </c:pt>
                <c:pt idx="4665" formatCode="0.00E+00">
                  <c:v>-7.8968700000000003E-3</c:v>
                </c:pt>
                <c:pt idx="4666" formatCode="0.00E+00">
                  <c:v>6.5923800000000001E-3</c:v>
                </c:pt>
                <c:pt idx="4667">
                  <c:v>2.08833E-2</c:v>
                </c:pt>
                <c:pt idx="4668">
                  <c:v>3.4952499999999997E-2</c:v>
                </c:pt>
                <c:pt idx="4669">
                  <c:v>4.8797500000000001E-2</c:v>
                </c:pt>
                <c:pt idx="4670">
                  <c:v>6.2415400000000003E-2</c:v>
                </c:pt>
                <c:pt idx="4671">
                  <c:v>7.5790399999999994E-2</c:v>
                </c:pt>
                <c:pt idx="4672">
                  <c:v>8.8903200000000002E-2</c:v>
                </c:pt>
                <c:pt idx="4673">
                  <c:v>0.10173699999999999</c:v>
                </c:pt>
                <c:pt idx="4674">
                  <c:v>0.114276</c:v>
                </c:pt>
                <c:pt idx="4675">
                  <c:v>0.126495</c:v>
                </c:pt>
                <c:pt idx="4676">
                  <c:v>0.138379</c:v>
                </c:pt>
                <c:pt idx="4677">
                  <c:v>0.14991699999999999</c:v>
                </c:pt>
                <c:pt idx="4678">
                  <c:v>0.161105</c:v>
                </c:pt>
                <c:pt idx="4679">
                  <c:v>0.17193700000000001</c:v>
                </c:pt>
                <c:pt idx="4680">
                  <c:v>0.18240700000000001</c:v>
                </c:pt>
                <c:pt idx="4681">
                  <c:v>0.19251199999999999</c:v>
                </c:pt>
                <c:pt idx="4682">
                  <c:v>0.20224400000000001</c:v>
                </c:pt>
                <c:pt idx="4683">
                  <c:v>0.211586</c:v>
                </c:pt>
                <c:pt idx="4684">
                  <c:v>0.220527</c:v>
                </c:pt>
                <c:pt idx="4685">
                  <c:v>0.22905900000000001</c:v>
                </c:pt>
                <c:pt idx="4686">
                  <c:v>0.237178</c:v>
                </c:pt>
                <c:pt idx="4687">
                  <c:v>0.24487800000000001</c:v>
                </c:pt>
                <c:pt idx="4688">
                  <c:v>0.25216899999999998</c:v>
                </c:pt>
                <c:pt idx="4689">
                  <c:v>0.25908100000000001</c:v>
                </c:pt>
                <c:pt idx="4690">
                  <c:v>0.26564199999999999</c:v>
                </c:pt>
                <c:pt idx="4691">
                  <c:v>0.27185399999999998</c:v>
                </c:pt>
                <c:pt idx="4692">
                  <c:v>0.27770600000000001</c:v>
                </c:pt>
                <c:pt idx="4693">
                  <c:v>0.28320200000000001</c:v>
                </c:pt>
                <c:pt idx="4694">
                  <c:v>0.28836000000000001</c:v>
                </c:pt>
                <c:pt idx="4695" formatCode="0.00E+00">
                  <c:v>0.29320000000000002</c:v>
                </c:pt>
                <c:pt idx="4696">
                  <c:v>0.29771900000000001</c:v>
                </c:pt>
                <c:pt idx="4697">
                  <c:v>0.301898</c:v>
                </c:pt>
                <c:pt idx="4698">
                  <c:v>0.30571500000000001</c:v>
                </c:pt>
                <c:pt idx="4699">
                  <c:v>0.30916500000000002</c:v>
                </c:pt>
                <c:pt idx="4700">
                  <c:v>0.31227100000000002</c:v>
                </c:pt>
                <c:pt idx="4701">
                  <c:v>0.31508000000000003</c:v>
                </c:pt>
                <c:pt idx="4702">
                  <c:v>0.31762200000000002</c:v>
                </c:pt>
                <c:pt idx="4703">
                  <c:v>0.31990400000000002</c:v>
                </c:pt>
                <c:pt idx="4704">
                  <c:v>0.32192100000000001</c:v>
                </c:pt>
                <c:pt idx="4705">
                  <c:v>0.32369399999999998</c:v>
                </c:pt>
                <c:pt idx="4706">
                  <c:v>0.32525399999999999</c:v>
                </c:pt>
                <c:pt idx="4707">
                  <c:v>0.32661200000000001</c:v>
                </c:pt>
                <c:pt idx="4708">
                  <c:v>0.32775599999999999</c:v>
                </c:pt>
                <c:pt idx="4709">
                  <c:v>0.328677</c:v>
                </c:pt>
                <c:pt idx="4710">
                  <c:v>0.32938600000000001</c:v>
                </c:pt>
                <c:pt idx="4711">
                  <c:v>0.32990599999999998</c:v>
                </c:pt>
                <c:pt idx="4712">
                  <c:v>0.33026</c:v>
                </c:pt>
                <c:pt idx="4713">
                  <c:v>0.33046599999999998</c:v>
                </c:pt>
                <c:pt idx="4714">
                  <c:v>0.33053199999999999</c:v>
                </c:pt>
                <c:pt idx="4715">
                  <c:v>0.33044800000000002</c:v>
                </c:pt>
                <c:pt idx="4716">
                  <c:v>0.33019999999999999</c:v>
                </c:pt>
                <c:pt idx="4717">
                  <c:v>0.32979199999999997</c:v>
                </c:pt>
                <c:pt idx="4718">
                  <c:v>0.32924799999999999</c:v>
                </c:pt>
                <c:pt idx="4719">
                  <c:v>0.32857799999999998</c:v>
                </c:pt>
                <c:pt idx="4720">
                  <c:v>0.32775799999999999</c:v>
                </c:pt>
                <c:pt idx="4721">
                  <c:v>0.32675399999999999</c:v>
                </c:pt>
                <c:pt idx="4722">
                  <c:v>0.32553599999999999</c:v>
                </c:pt>
                <c:pt idx="4723">
                  <c:v>0.32408399999999998</c:v>
                </c:pt>
                <c:pt idx="4724" formatCode="0.00E+00">
                  <c:v>0.32238</c:v>
                </c:pt>
                <c:pt idx="4725">
                  <c:v>0.32040099999999999</c:v>
                </c:pt>
                <c:pt idx="4726">
                  <c:v>0.31812099999999999</c:v>
                </c:pt>
                <c:pt idx="4727">
                  <c:v>0.31551299999999999</c:v>
                </c:pt>
                <c:pt idx="4728">
                  <c:v>0.31256899999999999</c:v>
                </c:pt>
                <c:pt idx="4729">
                  <c:v>0.30929899999999999</c:v>
                </c:pt>
                <c:pt idx="4730">
                  <c:v>0.30572199999999999</c:v>
                </c:pt>
                <c:pt idx="4731">
                  <c:v>0.301838</c:v>
                </c:pt>
                <c:pt idx="4732">
                  <c:v>0.297628</c:v>
                </c:pt>
                <c:pt idx="4733">
                  <c:v>0.29308000000000001</c:v>
                </c:pt>
                <c:pt idx="4734">
                  <c:v>0.28820099999999998</c:v>
                </c:pt>
                <c:pt idx="4735">
                  <c:v>0.28300700000000001</c:v>
                </c:pt>
                <c:pt idx="4736">
                  <c:v>0.27750599999999997</c:v>
                </c:pt>
                <c:pt idx="4737">
                  <c:v>0.27168799999999999</c:v>
                </c:pt>
                <c:pt idx="4738">
                  <c:v>0.26553300000000002</c:v>
                </c:pt>
                <c:pt idx="4739">
                  <c:v>0.25902199999999997</c:v>
                </c:pt>
                <c:pt idx="4740">
                  <c:v>0.25214199999999998</c:v>
                </c:pt>
                <c:pt idx="4741">
                  <c:v>0.24488699999999999</c:v>
                </c:pt>
                <c:pt idx="4742">
                  <c:v>0.237264</c:v>
                </c:pt>
                <c:pt idx="4743">
                  <c:v>0.22928200000000001</c:v>
                </c:pt>
                <c:pt idx="4744">
                  <c:v>0.220941</c:v>
                </c:pt>
                <c:pt idx="4745">
                  <c:v>0.212229</c:v>
                </c:pt>
                <c:pt idx="4746">
                  <c:v>0.20313700000000001</c:v>
                </c:pt>
                <c:pt idx="4747">
                  <c:v>0.19366900000000001</c:v>
                </c:pt>
                <c:pt idx="4748">
                  <c:v>0.18384200000000001</c:v>
                </c:pt>
                <c:pt idx="4749">
                  <c:v>0.173674</c:v>
                </c:pt>
                <c:pt idx="4750">
                  <c:v>0.16317300000000001</c:v>
                </c:pt>
                <c:pt idx="4751">
                  <c:v>0.15234</c:v>
                </c:pt>
                <c:pt idx="4752">
                  <c:v>0.14116999999999999</c:v>
                </c:pt>
                <c:pt idx="4753">
                  <c:v>0.12965499999999999</c:v>
                </c:pt>
                <c:pt idx="4754">
                  <c:v>0.117797</c:v>
                </c:pt>
                <c:pt idx="4755">
                  <c:v>0.105612</c:v>
                </c:pt>
                <c:pt idx="4756" formatCode="0.00E+00">
                  <c:v>9.3120499999999995E-2</c:v>
                </c:pt>
                <c:pt idx="4757">
                  <c:v>8.0343999999999999E-2</c:v>
                </c:pt>
                <c:pt idx="4758">
                  <c:v>6.7301299999999994E-2</c:v>
                </c:pt>
                <c:pt idx="4759">
                  <c:v>5.40104E-2</c:v>
                </c:pt>
                <c:pt idx="4760">
                  <c:v>4.04862E-2</c:v>
                </c:pt>
                <c:pt idx="4761">
                  <c:v>2.67429E-2</c:v>
                </c:pt>
                <c:pt idx="4762">
                  <c:v>1.28028E-2</c:v>
                </c:pt>
                <c:pt idx="4763" formatCode="0.00E+00">
                  <c:v>-1.29996E-3</c:v>
                </c:pt>
                <c:pt idx="4764">
                  <c:v>-1.5532199999999999E-2</c:v>
                </c:pt>
                <c:pt idx="4765">
                  <c:v>-2.9873199999999999E-2</c:v>
                </c:pt>
                <c:pt idx="4766">
                  <c:v>-4.4309599999999998E-2</c:v>
                </c:pt>
                <c:pt idx="4767">
                  <c:v>-5.8821900000000003E-2</c:v>
                </c:pt>
                <c:pt idx="4768">
                  <c:v>-7.3382500000000003E-2</c:v>
                </c:pt>
                <c:pt idx="4769">
                  <c:v>-8.7963399999999997E-2</c:v>
                </c:pt>
                <c:pt idx="4770">
                  <c:v>-0.10253900000000001</c:v>
                </c:pt>
                <c:pt idx="4771">
                  <c:v>-0.11708399999999999</c:v>
                </c:pt>
                <c:pt idx="4772">
                  <c:v>-0.13156999999999999</c:v>
                </c:pt>
                <c:pt idx="4773">
                  <c:v>-0.14597299999999999</c:v>
                </c:pt>
                <c:pt idx="4774">
                  <c:v>-0.160271</c:v>
                </c:pt>
                <c:pt idx="4775">
                  <c:v>-0.17444399999999999</c:v>
                </c:pt>
                <c:pt idx="4776">
                  <c:v>-0.188476</c:v>
                </c:pt>
                <c:pt idx="4777">
                  <c:v>-0.20235800000000001</c:v>
                </c:pt>
                <c:pt idx="4778">
                  <c:v>-0.21609200000000001</c:v>
                </c:pt>
                <c:pt idx="4779">
                  <c:v>-0.22967899999999999</c:v>
                </c:pt>
                <c:pt idx="4780">
                  <c:v>-0.24312</c:v>
                </c:pt>
                <c:pt idx="4781">
                  <c:v>-0.256413</c:v>
                </c:pt>
                <c:pt idx="4782">
                  <c:v>-0.26955400000000002</c:v>
                </c:pt>
                <c:pt idx="4783">
                  <c:v>-0.28253099999999998</c:v>
                </c:pt>
                <c:pt idx="4784">
                  <c:v>-0.295321</c:v>
                </c:pt>
                <c:pt idx="4785">
                  <c:v>-0.30788599999999999</c:v>
                </c:pt>
                <c:pt idx="4786">
                  <c:v>-0.32019900000000001</c:v>
                </c:pt>
                <c:pt idx="4787" formatCode="0.00E+00">
                  <c:v>-0.33225300000000002</c:v>
                </c:pt>
                <c:pt idx="4788" formatCode="0.00E+00">
                  <c:v>-0.34406799999999998</c:v>
                </c:pt>
                <c:pt idx="4789">
                  <c:v>-0.35567100000000001</c:v>
                </c:pt>
                <c:pt idx="4790">
                  <c:v>-0.36708000000000002</c:v>
                </c:pt>
                <c:pt idx="4791">
                  <c:v>-0.37830200000000003</c:v>
                </c:pt>
                <c:pt idx="4792">
                  <c:v>-0.38933899999999999</c:v>
                </c:pt>
                <c:pt idx="4793">
                  <c:v>-0.40019199999999999</c:v>
                </c:pt>
                <c:pt idx="4794">
                  <c:v>-0.41087200000000001</c:v>
                </c:pt>
                <c:pt idx="4795">
                  <c:v>-0.42139199999999999</c:v>
                </c:pt>
                <c:pt idx="4796">
                  <c:v>-0.43175999999999998</c:v>
                </c:pt>
                <c:pt idx="4797">
                  <c:v>-0.44197199999999998</c:v>
                </c:pt>
                <c:pt idx="4798">
                  <c:v>-0.452015</c:v>
                </c:pt>
                <c:pt idx="4799">
                  <c:v>-0.46188299999999999</c:v>
                </c:pt>
                <c:pt idx="4800">
                  <c:v>-0.47157500000000002</c:v>
                </c:pt>
                <c:pt idx="4801">
                  <c:v>-0.48109499999999999</c:v>
                </c:pt>
                <c:pt idx="4802">
                  <c:v>-0.490454</c:v>
                </c:pt>
                <c:pt idx="4803">
                  <c:v>-0.49966100000000002</c:v>
                </c:pt>
                <c:pt idx="4804">
                  <c:v>-0.50872300000000004</c:v>
                </c:pt>
                <c:pt idx="4805">
                  <c:v>-0.51764399999999999</c:v>
                </c:pt>
                <c:pt idx="4806">
                  <c:v>-0.52642500000000003</c:v>
                </c:pt>
                <c:pt idx="4807">
                  <c:v>-0.53506699999999996</c:v>
                </c:pt>
                <c:pt idx="4808">
                  <c:v>-0.54356300000000002</c:v>
                </c:pt>
                <c:pt idx="4809">
                  <c:v>-0.55191400000000002</c:v>
                </c:pt>
                <c:pt idx="4810">
                  <c:v>-0.56012200000000001</c:v>
                </c:pt>
                <c:pt idx="4811">
                  <c:v>-0.56818900000000006</c:v>
                </c:pt>
                <c:pt idx="4812">
                  <c:v>-0.57611100000000004</c:v>
                </c:pt>
                <c:pt idx="4813">
                  <c:v>-0.58388099999999998</c:v>
                </c:pt>
                <c:pt idx="4814">
                  <c:v>-0.59149399999999996</c:v>
                </c:pt>
                <c:pt idx="4815">
                  <c:v>-0.59894099999999995</c:v>
                </c:pt>
                <c:pt idx="4816">
                  <c:v>-0.60619900000000004</c:v>
                </c:pt>
                <c:pt idx="4817">
                  <c:v>-0.61324999999999996</c:v>
                </c:pt>
                <c:pt idx="4818">
                  <c:v>-0.62009800000000004</c:v>
                </c:pt>
                <c:pt idx="4819">
                  <c:v>-0.62676799999999999</c:v>
                </c:pt>
                <c:pt idx="4820">
                  <c:v>-0.63328499999999999</c:v>
                </c:pt>
                <c:pt idx="4821">
                  <c:v>-0.63964699999999997</c:v>
                </c:pt>
                <c:pt idx="4822">
                  <c:v>-0.645841</c:v>
                </c:pt>
                <c:pt idx="4823">
                  <c:v>-0.65185000000000004</c:v>
                </c:pt>
                <c:pt idx="4824">
                  <c:v>-0.65766800000000003</c:v>
                </c:pt>
                <c:pt idx="4825">
                  <c:v>-0.66328900000000002</c:v>
                </c:pt>
                <c:pt idx="4826" formatCode="0.00E+00">
                  <c:v>-0.66871100000000006</c:v>
                </c:pt>
                <c:pt idx="4827" formatCode="0.00E+00">
                  <c:v>-0.67392200000000002</c:v>
                </c:pt>
                <c:pt idx="4828">
                  <c:v>-0.67890499999999998</c:v>
                </c:pt>
                <c:pt idx="4829">
                  <c:v>-0.68364199999999997</c:v>
                </c:pt>
                <c:pt idx="4830">
                  <c:v>-0.68811599999999995</c:v>
                </c:pt>
                <c:pt idx="4831">
                  <c:v>-0.69231699999999996</c:v>
                </c:pt>
                <c:pt idx="4832">
                  <c:v>-0.69623500000000005</c:v>
                </c:pt>
                <c:pt idx="4833">
                  <c:v>-0.69984900000000005</c:v>
                </c:pt>
                <c:pt idx="4834">
                  <c:v>-0.70312799999999998</c:v>
                </c:pt>
                <c:pt idx="4835">
                  <c:v>-0.70605300000000004</c:v>
                </c:pt>
                <c:pt idx="4836">
                  <c:v>-0.70862700000000001</c:v>
                </c:pt>
                <c:pt idx="4837">
                  <c:v>-0.71086899999999997</c:v>
                </c:pt>
                <c:pt idx="4838">
                  <c:v>-0.71278799999999998</c:v>
                </c:pt>
                <c:pt idx="4839">
                  <c:v>-0.71437099999999998</c:v>
                </c:pt>
                <c:pt idx="4840">
                  <c:v>-0.71560599999999996</c:v>
                </c:pt>
                <c:pt idx="4841">
                  <c:v>-0.71648500000000004</c:v>
                </c:pt>
                <c:pt idx="4842">
                  <c:v>-0.71700200000000003</c:v>
                </c:pt>
                <c:pt idx="4843">
                  <c:v>-0.71714599999999995</c:v>
                </c:pt>
                <c:pt idx="4844">
                  <c:v>-0.71690200000000004</c:v>
                </c:pt>
                <c:pt idx="4845">
                  <c:v>-0.71625300000000003</c:v>
                </c:pt>
                <c:pt idx="4846">
                  <c:v>-0.71518899999999996</c:v>
                </c:pt>
                <c:pt idx="4847">
                  <c:v>-0.71370699999999998</c:v>
                </c:pt>
                <c:pt idx="4848">
                  <c:v>-0.711812</c:v>
                </c:pt>
                <c:pt idx="4849">
                  <c:v>-0.70951299999999995</c:v>
                </c:pt>
                <c:pt idx="4850">
                  <c:v>-0.70681300000000002</c:v>
                </c:pt>
                <c:pt idx="4851">
                  <c:v>-0.703708</c:v>
                </c:pt>
                <c:pt idx="4852">
                  <c:v>-0.70019600000000004</c:v>
                </c:pt>
                <c:pt idx="4853">
                  <c:v>-0.69627899999999998</c:v>
                </c:pt>
                <c:pt idx="4854">
                  <c:v>-0.69196199999999997</c:v>
                </c:pt>
                <c:pt idx="4855">
                  <c:v>-0.68724799999999997</c:v>
                </c:pt>
                <c:pt idx="4856">
                  <c:v>-0.68214399999999997</c:v>
                </c:pt>
                <c:pt idx="4857">
                  <c:v>-0.67666300000000001</c:v>
                </c:pt>
                <c:pt idx="4858" formatCode="0.00E+00">
                  <c:v>-0.670825</c:v>
                </c:pt>
                <c:pt idx="4859" formatCode="0.00E+00">
                  <c:v>-0.66464599999999996</c:v>
                </c:pt>
                <c:pt idx="4860" formatCode="0.00E+00">
                  <c:v>-0.65813699999999997</c:v>
                </c:pt>
                <c:pt idx="4861">
                  <c:v>-0.65129899999999996</c:v>
                </c:pt>
                <c:pt idx="4862">
                  <c:v>-0.64413100000000001</c:v>
                </c:pt>
                <c:pt idx="4863">
                  <c:v>-0.636633</c:v>
                </c:pt>
                <c:pt idx="4864">
                  <c:v>-0.62881299999999996</c:v>
                </c:pt>
                <c:pt idx="4865">
                  <c:v>-0.62068100000000004</c:v>
                </c:pt>
                <c:pt idx="4866">
                  <c:v>-0.61224299999999998</c:v>
                </c:pt>
                <c:pt idx="4867">
                  <c:v>-0.60350599999999999</c:v>
                </c:pt>
                <c:pt idx="4868">
                  <c:v>-0.59448299999999998</c:v>
                </c:pt>
                <c:pt idx="4869">
                  <c:v>-0.58518800000000004</c:v>
                </c:pt>
                <c:pt idx="4870">
                  <c:v>-0.57563299999999995</c:v>
                </c:pt>
                <c:pt idx="4871">
                  <c:v>-0.56583399999999995</c:v>
                </c:pt>
                <c:pt idx="4872">
                  <c:v>-0.555813</c:v>
                </c:pt>
                <c:pt idx="4873">
                  <c:v>-0.54559299999999999</c:v>
                </c:pt>
                <c:pt idx="4874">
                  <c:v>-0.535192</c:v>
                </c:pt>
                <c:pt idx="4875">
                  <c:v>-0.524617</c:v>
                </c:pt>
                <c:pt idx="4876">
                  <c:v>-0.513876</c:v>
                </c:pt>
                <c:pt idx="4877">
                  <c:v>-0.50298399999999999</c:v>
                </c:pt>
                <c:pt idx="4878">
                  <c:v>-0.49195899999999998</c:v>
                </c:pt>
                <c:pt idx="4879">
                  <c:v>-0.48082799999999998</c:v>
                </c:pt>
                <c:pt idx="4880">
                  <c:v>-0.46961900000000001</c:v>
                </c:pt>
                <c:pt idx="4881">
                  <c:v>-0.45834999999999998</c:v>
                </c:pt>
                <c:pt idx="4882">
                  <c:v>-0.44703500000000002</c:v>
                </c:pt>
                <c:pt idx="4883">
                  <c:v>-0.43568200000000001</c:v>
                </c:pt>
                <c:pt idx="4884">
                  <c:v>-0.42430600000000002</c:v>
                </c:pt>
                <c:pt idx="4885">
                  <c:v>-0.41292699999999999</c:v>
                </c:pt>
                <c:pt idx="4886">
                  <c:v>-0.40156900000000001</c:v>
                </c:pt>
                <c:pt idx="4887">
                  <c:v>-0.39024999999999999</c:v>
                </c:pt>
                <c:pt idx="4888">
                  <c:v>-0.378969</c:v>
                </c:pt>
                <c:pt idx="4889">
                  <c:v>-0.36771599999999999</c:v>
                </c:pt>
                <c:pt idx="4890">
                  <c:v>-0.35648200000000002</c:v>
                </c:pt>
                <c:pt idx="4891">
                  <c:v>-0.345273</c:v>
                </c:pt>
                <c:pt idx="4892">
                  <c:v>-0.33409699999999998</c:v>
                </c:pt>
                <c:pt idx="4893">
                  <c:v>-0.32295699999999999</c:v>
                </c:pt>
                <c:pt idx="4894" formatCode="0.00E+00">
                  <c:v>-0.31184499999999998</c:v>
                </c:pt>
                <c:pt idx="4895" formatCode="0.00E+00">
                  <c:v>-0.30075600000000002</c:v>
                </c:pt>
                <c:pt idx="4896" formatCode="0.00E+00">
                  <c:v>-0.28968899999999997</c:v>
                </c:pt>
                <c:pt idx="4897">
                  <c:v>-0.27864</c:v>
                </c:pt>
                <c:pt idx="4898">
                  <c:v>-0.2676</c:v>
                </c:pt>
                <c:pt idx="4899">
                  <c:v>-0.25655600000000001</c:v>
                </c:pt>
                <c:pt idx="4900">
                  <c:v>-0.245505</c:v>
                </c:pt>
                <c:pt idx="4901">
                  <c:v>-0.23444699999999999</c:v>
                </c:pt>
                <c:pt idx="4902">
                  <c:v>-0.22338</c:v>
                </c:pt>
                <c:pt idx="4903">
                  <c:v>-0.21229600000000001</c:v>
                </c:pt>
                <c:pt idx="4904">
                  <c:v>-0.201187</c:v>
                </c:pt>
                <c:pt idx="4905">
                  <c:v>-0.190051</c:v>
                </c:pt>
                <c:pt idx="4906">
                  <c:v>-0.17888999999999999</c:v>
                </c:pt>
                <c:pt idx="4907">
                  <c:v>-0.16770399999999999</c:v>
                </c:pt>
                <c:pt idx="4908">
                  <c:v>-0.15649199999999999</c:v>
                </c:pt>
                <c:pt idx="4909">
                  <c:v>-0.145255</c:v>
                </c:pt>
                <c:pt idx="4910">
                  <c:v>-0.133996</c:v>
                </c:pt>
                <c:pt idx="4911">
                  <c:v>-0.12271899999999999</c:v>
                </c:pt>
                <c:pt idx="4912">
                  <c:v>-0.111418</c:v>
                </c:pt>
                <c:pt idx="4913">
                  <c:v>-0.10009</c:v>
                </c:pt>
                <c:pt idx="4914">
                  <c:v>-8.87352E-2</c:v>
                </c:pt>
                <c:pt idx="4915">
                  <c:v>-7.7363600000000005E-2</c:v>
                </c:pt>
                <c:pt idx="4916">
                  <c:v>-6.5981700000000004E-2</c:v>
                </c:pt>
                <c:pt idx="4917">
                  <c:v>-5.4591099999999997E-2</c:v>
                </c:pt>
                <c:pt idx="4918">
                  <c:v>-4.3193700000000002E-2</c:v>
                </c:pt>
                <c:pt idx="4919">
                  <c:v>-3.1794900000000001E-2</c:v>
                </c:pt>
                <c:pt idx="4920">
                  <c:v>-2.04025E-2</c:v>
                </c:pt>
                <c:pt idx="4921" formatCode="0.00E+00">
                  <c:v>-9.0249600000000003E-3</c:v>
                </c:pt>
                <c:pt idx="4922" formatCode="0.00E+00">
                  <c:v>2.33227E-3</c:v>
                </c:pt>
                <c:pt idx="4923">
                  <c:v>1.3669799999999999E-2</c:v>
                </c:pt>
                <c:pt idx="4924">
                  <c:v>2.49933E-2</c:v>
                </c:pt>
                <c:pt idx="4925">
                  <c:v>3.6306600000000001E-2</c:v>
                </c:pt>
                <c:pt idx="4926">
                  <c:v>4.7605799999999997E-2</c:v>
                </c:pt>
                <c:pt idx="4927">
                  <c:v>5.8880500000000002E-2</c:v>
                </c:pt>
                <c:pt idx="4928">
                  <c:v>7.0119200000000007E-2</c:v>
                </c:pt>
                <c:pt idx="4929">
                  <c:v>8.13112E-2</c:v>
                </c:pt>
                <c:pt idx="4930">
                  <c:v>9.2444200000000004E-2</c:v>
                </c:pt>
                <c:pt idx="4931">
                  <c:v>0.103501</c:v>
                </c:pt>
                <c:pt idx="4932">
                  <c:v>0.114463</c:v>
                </c:pt>
                <c:pt idx="4933">
                  <c:v>0.12531300000000001</c:v>
                </c:pt>
                <c:pt idx="4934" formatCode="0.00E+00">
                  <c:v>0.136045</c:v>
                </c:pt>
                <c:pt idx="4935" formatCode="0.00E+00">
                  <c:v>0.14665700000000001</c:v>
                </c:pt>
                <c:pt idx="4936" formatCode="0.00E+00">
                  <c:v>0.15715000000000001</c:v>
                </c:pt>
                <c:pt idx="4937">
                  <c:v>0.167518</c:v>
                </c:pt>
                <c:pt idx="4938">
                  <c:v>0.17774499999999999</c:v>
                </c:pt>
                <c:pt idx="4939">
                  <c:v>0.187803</c:v>
                </c:pt>
                <c:pt idx="4940">
                  <c:v>0.197656</c:v>
                </c:pt>
                <c:pt idx="4941">
                  <c:v>0.20727899999999999</c:v>
                </c:pt>
                <c:pt idx="4942">
                  <c:v>0.21665699999999999</c:v>
                </c:pt>
                <c:pt idx="4943">
                  <c:v>0.22578100000000001</c:v>
                </c:pt>
                <c:pt idx="4944">
                  <c:v>0.23463700000000001</c:v>
                </c:pt>
                <c:pt idx="4945">
                  <c:v>0.24321100000000001</c:v>
                </c:pt>
                <c:pt idx="4946">
                  <c:v>0.25148900000000002</c:v>
                </c:pt>
                <c:pt idx="4947">
                  <c:v>0.25946399999999997</c:v>
                </c:pt>
                <c:pt idx="4948">
                  <c:v>0.26712900000000001</c:v>
                </c:pt>
                <c:pt idx="4949">
                  <c:v>0.27447700000000003</c:v>
                </c:pt>
                <c:pt idx="4950">
                  <c:v>0.28150700000000001</c:v>
                </c:pt>
                <c:pt idx="4951">
                  <c:v>0.288219</c:v>
                </c:pt>
                <c:pt idx="4952">
                  <c:v>0.29461100000000001</c:v>
                </c:pt>
                <c:pt idx="4953">
                  <c:v>0.30067700000000003</c:v>
                </c:pt>
                <c:pt idx="4954">
                  <c:v>0.30641000000000002</c:v>
                </c:pt>
                <c:pt idx="4955">
                  <c:v>0.311803</c:v>
                </c:pt>
                <c:pt idx="4956">
                  <c:v>0.31684699999999999</c:v>
                </c:pt>
                <c:pt idx="4957">
                  <c:v>0.32153900000000002</c:v>
                </c:pt>
                <c:pt idx="4958">
                  <c:v>0.32588</c:v>
                </c:pt>
                <c:pt idx="4959">
                  <c:v>0.32987100000000003</c:v>
                </c:pt>
                <c:pt idx="4960">
                  <c:v>0.333511</c:v>
                </c:pt>
                <c:pt idx="4961">
                  <c:v>0.33679900000000002</c:v>
                </c:pt>
                <c:pt idx="4962">
                  <c:v>0.33973999999999999</c:v>
                </c:pt>
                <c:pt idx="4963">
                  <c:v>0.342339</c:v>
                </c:pt>
                <c:pt idx="4964">
                  <c:v>0.34459899999999999</c:v>
                </c:pt>
                <c:pt idx="4965">
                  <c:v>0.346524</c:v>
                </c:pt>
                <c:pt idx="4966" formatCode="0.00E+00">
                  <c:v>0.34812300000000002</c:v>
                </c:pt>
                <c:pt idx="4967" formatCode="0.00E+00">
                  <c:v>0.349408</c:v>
                </c:pt>
                <c:pt idx="4968">
                  <c:v>0.35038999999999998</c:v>
                </c:pt>
                <c:pt idx="4969">
                  <c:v>0.35107500000000003</c:v>
                </c:pt>
                <c:pt idx="4970">
                  <c:v>0.35147200000000001</c:v>
                </c:pt>
                <c:pt idx="4971">
                  <c:v>0.35159000000000001</c:v>
                </c:pt>
                <c:pt idx="4972">
                  <c:v>0.351441</c:v>
                </c:pt>
                <c:pt idx="4973">
                  <c:v>0.35103899999999999</c:v>
                </c:pt>
                <c:pt idx="4974">
                  <c:v>0.35039500000000001</c:v>
                </c:pt>
                <c:pt idx="4975">
                  <c:v>0.349518</c:v>
                </c:pt>
                <c:pt idx="4976">
                  <c:v>0.34841499999999997</c:v>
                </c:pt>
                <c:pt idx="4977">
                  <c:v>0.34709200000000001</c:v>
                </c:pt>
                <c:pt idx="4978">
                  <c:v>0.34555799999999998</c:v>
                </c:pt>
                <c:pt idx="4979">
                  <c:v>0.343829</c:v>
                </c:pt>
                <c:pt idx="4980">
                  <c:v>0.34191899999999997</c:v>
                </c:pt>
                <c:pt idx="4981">
                  <c:v>0.33984199999999998</c:v>
                </c:pt>
                <c:pt idx="4982">
                  <c:v>0.33760699999999999</c:v>
                </c:pt>
                <c:pt idx="4983">
                  <c:v>0.33522400000000002</c:v>
                </c:pt>
                <c:pt idx="4984">
                  <c:v>0.33270699999999997</c:v>
                </c:pt>
                <c:pt idx="4985">
                  <c:v>0.33007199999999998</c:v>
                </c:pt>
                <c:pt idx="4986">
                  <c:v>0.32733000000000001</c:v>
                </c:pt>
                <c:pt idx="4987">
                  <c:v>0.32448900000000003</c:v>
                </c:pt>
                <c:pt idx="4988">
                  <c:v>0.32155299999999998</c:v>
                </c:pt>
                <c:pt idx="4989">
                  <c:v>0.31852399999999997</c:v>
                </c:pt>
                <c:pt idx="4990">
                  <c:v>0.31540000000000001</c:v>
                </c:pt>
                <c:pt idx="4991">
                  <c:v>0.31217899999999998</c:v>
                </c:pt>
                <c:pt idx="4992">
                  <c:v>0.30885299999999999</c:v>
                </c:pt>
                <c:pt idx="4993">
                  <c:v>0.30541800000000002</c:v>
                </c:pt>
                <c:pt idx="4994">
                  <c:v>0.301875</c:v>
                </c:pt>
                <c:pt idx="4995">
                  <c:v>0.29822799999999999</c:v>
                </c:pt>
                <c:pt idx="4996">
                  <c:v>0.29447699999999999</c:v>
                </c:pt>
                <c:pt idx="4997">
                  <c:v>0.29061700000000001</c:v>
                </c:pt>
                <c:pt idx="4998" formatCode="0.00E+00">
                  <c:v>0.28664499999999998</c:v>
                </c:pt>
                <c:pt idx="4999">
                  <c:v>0.282559</c:v>
                </c:pt>
                <c:pt idx="5000">
                  <c:v>0.27836</c:v>
                </c:pt>
                <c:pt idx="5001">
                  <c:v>0.27405099999999999</c:v>
                </c:pt>
                <c:pt idx="5002">
                  <c:v>0.26962900000000001</c:v>
                </c:pt>
                <c:pt idx="5003">
                  <c:v>0.265094</c:v>
                </c:pt>
                <c:pt idx="5004">
                  <c:v>0.260438</c:v>
                </c:pt>
                <c:pt idx="5005">
                  <c:v>0.25565300000000002</c:v>
                </c:pt>
                <c:pt idx="5006">
                  <c:v>0.25073400000000001</c:v>
                </c:pt>
                <c:pt idx="5007">
                  <c:v>0.24567800000000001</c:v>
                </c:pt>
                <c:pt idx="5008">
                  <c:v>0.24048600000000001</c:v>
                </c:pt>
                <c:pt idx="5009">
                  <c:v>0.235151</c:v>
                </c:pt>
                <c:pt idx="5010">
                  <c:v>0.22966500000000001</c:v>
                </c:pt>
                <c:pt idx="5011">
                  <c:v>0.224019</c:v>
                </c:pt>
                <c:pt idx="5012">
                  <c:v>0.21820899999999999</c:v>
                </c:pt>
                <c:pt idx="5013">
                  <c:v>0.21223400000000001</c:v>
                </c:pt>
                <c:pt idx="5014">
                  <c:v>0.20608699999999999</c:v>
                </c:pt>
                <c:pt idx="5015">
                  <c:v>0.19976099999999999</c:v>
                </c:pt>
                <c:pt idx="5016">
                  <c:v>0.193244</c:v>
                </c:pt>
                <c:pt idx="5017">
                  <c:v>0.186532</c:v>
                </c:pt>
                <c:pt idx="5018">
                  <c:v>0.17962500000000001</c:v>
                </c:pt>
                <c:pt idx="5019">
                  <c:v>0.17252799999999999</c:v>
                </c:pt>
                <c:pt idx="5020">
                  <c:v>0.165243</c:v>
                </c:pt>
                <c:pt idx="5021">
                  <c:v>0.157773</c:v>
                </c:pt>
                <c:pt idx="5022">
                  <c:v>0.150117</c:v>
                </c:pt>
                <c:pt idx="5023">
                  <c:v>0.14227699999999999</c:v>
                </c:pt>
                <c:pt idx="5024">
                  <c:v>0.13425400000000001</c:v>
                </c:pt>
                <c:pt idx="5025">
                  <c:v>0.126051</c:v>
                </c:pt>
                <c:pt idx="5026">
                  <c:v>0.11767</c:v>
                </c:pt>
                <c:pt idx="5027">
                  <c:v>0.109108</c:v>
                </c:pt>
                <c:pt idx="5028" formatCode="0.00E+00">
                  <c:v>0.100365</c:v>
                </c:pt>
                <c:pt idx="5029" formatCode="0.00E+00">
                  <c:v>9.1445799999999994E-2</c:v>
                </c:pt>
                <c:pt idx="5030">
                  <c:v>8.2362599999999994E-2</c:v>
                </c:pt>
                <c:pt idx="5031">
                  <c:v>7.3129200000000005E-2</c:v>
                </c:pt>
                <c:pt idx="5032">
                  <c:v>6.3759800000000005E-2</c:v>
                </c:pt>
                <c:pt idx="5033">
                  <c:v>5.4268999999999998E-2</c:v>
                </c:pt>
                <c:pt idx="5034">
                  <c:v>4.4670799999999997E-2</c:v>
                </c:pt>
                <c:pt idx="5035">
                  <c:v>3.4976800000000002E-2</c:v>
                </c:pt>
                <c:pt idx="5036">
                  <c:v>2.5195800000000001E-2</c:v>
                </c:pt>
                <c:pt idx="5037">
                  <c:v>1.5336199999999999E-2</c:v>
                </c:pt>
                <c:pt idx="5038" formatCode="0.00E+00">
                  <c:v>5.4080600000000001E-3</c:v>
                </c:pt>
                <c:pt idx="5039" formatCode="0.00E+00">
                  <c:v>-4.5756199999999999E-3</c:v>
                </c:pt>
                <c:pt idx="5040">
                  <c:v>-1.4597600000000001E-2</c:v>
                </c:pt>
                <c:pt idx="5041">
                  <c:v>-2.4637300000000001E-2</c:v>
                </c:pt>
                <c:pt idx="5042">
                  <c:v>-3.4673900000000001E-2</c:v>
                </c:pt>
                <c:pt idx="5043">
                  <c:v>-4.4690500000000001E-2</c:v>
                </c:pt>
                <c:pt idx="5044">
                  <c:v>-5.4673899999999998E-2</c:v>
                </c:pt>
                <c:pt idx="5045">
                  <c:v>-6.4612100000000006E-2</c:v>
                </c:pt>
                <c:pt idx="5046">
                  <c:v>-7.4493100000000007E-2</c:v>
                </c:pt>
                <c:pt idx="5047">
                  <c:v>-8.4305000000000005E-2</c:v>
                </c:pt>
                <c:pt idx="5048">
                  <c:v>-9.4035999999999995E-2</c:v>
                </c:pt>
                <c:pt idx="5049">
                  <c:v>-0.103673</c:v>
                </c:pt>
                <c:pt idx="5050">
                  <c:v>-0.113202</c:v>
                </c:pt>
                <c:pt idx="5051">
                  <c:v>-0.12261</c:v>
                </c:pt>
                <c:pt idx="5052">
                  <c:v>-0.13188800000000001</c:v>
                </c:pt>
                <c:pt idx="5053">
                  <c:v>-0.14102500000000001</c:v>
                </c:pt>
                <c:pt idx="5054">
                  <c:v>-0.15001</c:v>
                </c:pt>
                <c:pt idx="5055">
                  <c:v>-0.158829</c:v>
                </c:pt>
                <c:pt idx="5056">
                  <c:v>-0.16746800000000001</c:v>
                </c:pt>
                <c:pt idx="5057">
                  <c:v>-0.17592099999999999</c:v>
                </c:pt>
                <c:pt idx="5058">
                  <c:v>-0.18418399999999999</c:v>
                </c:pt>
                <c:pt idx="5059">
                  <c:v>-0.19225500000000001</c:v>
                </c:pt>
                <c:pt idx="5060">
                  <c:v>-0.200131</c:v>
                </c:pt>
                <c:pt idx="5061" formatCode="0.00E+00">
                  <c:v>-0.20780699999999999</c:v>
                </c:pt>
                <c:pt idx="5062" formatCode="0.00E+00">
                  <c:v>-0.215278</c:v>
                </c:pt>
                <c:pt idx="5063">
                  <c:v>-0.22253800000000001</c:v>
                </c:pt>
                <c:pt idx="5064">
                  <c:v>-0.22958400000000001</c:v>
                </c:pt>
                <c:pt idx="5065">
                  <c:v>-0.23641499999999999</c:v>
                </c:pt>
                <c:pt idx="5066">
                  <c:v>-0.243032</c:v>
                </c:pt>
                <c:pt idx="5067">
                  <c:v>-0.24943799999999999</c:v>
                </c:pt>
                <c:pt idx="5068">
                  <c:v>-0.255635</c:v>
                </c:pt>
                <c:pt idx="5069">
                  <c:v>-0.261627</c:v>
                </c:pt>
                <c:pt idx="5070">
                  <c:v>-0.26741700000000002</c:v>
                </c:pt>
                <c:pt idx="5071">
                  <c:v>-0.273007</c:v>
                </c:pt>
                <c:pt idx="5072">
                  <c:v>-0.27840300000000001</c:v>
                </c:pt>
                <c:pt idx="5073">
                  <c:v>-0.283609</c:v>
                </c:pt>
                <c:pt idx="5074">
                  <c:v>-0.28863</c:v>
                </c:pt>
                <c:pt idx="5075">
                  <c:v>-0.29347200000000001</c:v>
                </c:pt>
                <c:pt idx="5076">
                  <c:v>-0.29814099999999999</c:v>
                </c:pt>
                <c:pt idx="5077">
                  <c:v>-0.30264400000000002</c:v>
                </c:pt>
                <c:pt idx="5078">
                  <c:v>-0.30698900000000001</c:v>
                </c:pt>
                <c:pt idx="5079">
                  <c:v>-0.31118299999999999</c:v>
                </c:pt>
                <c:pt idx="5080">
                  <c:v>-0.31523499999999999</c:v>
                </c:pt>
                <c:pt idx="5081">
                  <c:v>-0.31915199999999999</c:v>
                </c:pt>
                <c:pt idx="5082">
                  <c:v>-0.32294299999999998</c:v>
                </c:pt>
                <c:pt idx="5083">
                  <c:v>-0.32661299999999999</c:v>
                </c:pt>
                <c:pt idx="5084">
                  <c:v>-0.33016499999999999</c:v>
                </c:pt>
                <c:pt idx="5085">
                  <c:v>-0.33360499999999998</c:v>
                </c:pt>
                <c:pt idx="5086">
                  <c:v>-0.33693499999999998</c:v>
                </c:pt>
                <c:pt idx="5087">
                  <c:v>-0.34016000000000002</c:v>
                </c:pt>
                <c:pt idx="5088">
                  <c:v>-0.34328500000000001</c:v>
                </c:pt>
                <c:pt idx="5089">
                  <c:v>-0.34631200000000001</c:v>
                </c:pt>
                <c:pt idx="5090">
                  <c:v>-0.349242</c:v>
                </c:pt>
                <c:pt idx="5091">
                  <c:v>-0.35207699999999997</c:v>
                </c:pt>
                <c:pt idx="5092">
                  <c:v>-0.35481800000000002</c:v>
                </c:pt>
                <c:pt idx="5093">
                  <c:v>-0.35746699999999998</c:v>
                </c:pt>
                <c:pt idx="5094">
                  <c:v>-0.36002200000000001</c:v>
                </c:pt>
                <c:pt idx="5095" formatCode="0.00E+00">
                  <c:v>-0.36248399999999997</c:v>
                </c:pt>
                <c:pt idx="5096" formatCode="0.00E+00">
                  <c:v>-0.36484800000000001</c:v>
                </c:pt>
                <c:pt idx="5097">
                  <c:v>-0.36711300000000002</c:v>
                </c:pt>
                <c:pt idx="5098">
                  <c:v>-0.36927500000000002</c:v>
                </c:pt>
                <c:pt idx="5099">
                  <c:v>-0.37133100000000002</c:v>
                </c:pt>
                <c:pt idx="5100">
                  <c:v>-0.37327399999999999</c:v>
                </c:pt>
                <c:pt idx="5101">
                  <c:v>-0.37509900000000002</c:v>
                </c:pt>
                <c:pt idx="5102">
                  <c:v>-0.37680000000000002</c:v>
                </c:pt>
                <c:pt idx="5103">
                  <c:v>-0.37837199999999999</c:v>
                </c:pt>
                <c:pt idx="5104">
                  <c:v>-0.37980799999999998</c:v>
                </c:pt>
                <c:pt idx="5105">
                  <c:v>-0.38109999999999999</c:v>
                </c:pt>
                <c:pt idx="5106">
                  <c:v>-0.38224000000000002</c:v>
                </c:pt>
                <c:pt idx="5107">
                  <c:v>-0.38321899999999998</c:v>
                </c:pt>
                <c:pt idx="5108">
                  <c:v>-0.38402999999999998</c:v>
                </c:pt>
                <c:pt idx="5109">
                  <c:v>-0.384662</c:v>
                </c:pt>
                <c:pt idx="5110">
                  <c:v>-0.38510699999999998</c:v>
                </c:pt>
                <c:pt idx="5111">
                  <c:v>-0.38535700000000001</c:v>
                </c:pt>
              </c:numCache>
            </c:numRef>
          </c:yVal>
          <c:smooth val="1"/>
          <c:extLst>
            <c:ext xmlns:c16="http://schemas.microsoft.com/office/drawing/2014/chart" uri="{C3380CC4-5D6E-409C-BE32-E72D297353CC}">
              <c16:uniqueId val="{00000000-5B1E-44E7-BF63-E10A98B1E1D1}"/>
            </c:ext>
          </c:extLst>
        </c:ser>
        <c:ser>
          <c:idx val="0"/>
          <c:order val="1"/>
          <c:spPr>
            <a:ln w="19050" cap="rnd">
              <a:solidFill>
                <a:srgbClr val="00B0F0"/>
              </a:solidFill>
              <a:round/>
            </a:ln>
            <a:effectLst/>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path1_2.5Hz!$E$7:$E$5118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formatCode="0.00E+00">
                  <c:v>3.0000000000000002E-308</c:v>
                </c:pt>
                <c:pt idx="622" formatCode="0.00E+00">
                  <c:v>1.2000000000000001E-307</c:v>
                </c:pt>
                <c:pt idx="623" formatCode="0.00E+00">
                  <c:v>2.2E-307</c:v>
                </c:pt>
                <c:pt idx="624" formatCode="0.00E+00">
                  <c:v>2.6999999999999999E-307</c:v>
                </c:pt>
                <c:pt idx="625" formatCode="0.00E+00">
                  <c:v>2.5000000000000001E-307</c:v>
                </c:pt>
                <c:pt idx="626" formatCode="0.00E+00">
                  <c:v>9.9999999999999991E-308</c:v>
                </c:pt>
                <c:pt idx="627" formatCode="0.00E+00">
                  <c:v>-1.1E-307</c:v>
                </c:pt>
                <c:pt idx="628" formatCode="0.00E+00">
                  <c:v>-4.1000000000000003E-307</c:v>
                </c:pt>
                <c:pt idx="629" formatCode="0.00E+00">
                  <c:v>-6.4000000000000002E-307</c:v>
                </c:pt>
                <c:pt idx="630" formatCode="0.00E+00">
                  <c:v>-6.1999999999999996E-307</c:v>
                </c:pt>
                <c:pt idx="631" formatCode="0.00E+00">
                  <c:v>-1.4000000000000001E-307</c:v>
                </c:pt>
                <c:pt idx="632" formatCode="0.00E+00">
                  <c:v>8.4000000000000004E-307</c:v>
                </c:pt>
                <c:pt idx="633" formatCode="0.00E+00">
                  <c:v>2.2999999999999999E-306</c:v>
                </c:pt>
                <c:pt idx="634" formatCode="0.00E+00">
                  <c:v>3.7899999999999998E-306</c:v>
                </c:pt>
                <c:pt idx="635" formatCode="0.00E+00">
                  <c:v>4.8700000000000002E-306</c:v>
                </c:pt>
                <c:pt idx="636" formatCode="0.00E+00">
                  <c:v>4.9000000000000002E-306</c:v>
                </c:pt>
                <c:pt idx="637" formatCode="0.00E+00">
                  <c:v>3.4799999999999997E-306</c:v>
                </c:pt>
                <c:pt idx="638" formatCode="0.00E+00">
                  <c:v>5.8000000000000001E-307</c:v>
                </c:pt>
                <c:pt idx="639" formatCode="0.00E+00">
                  <c:v>-3.2200000000000002E-306</c:v>
                </c:pt>
                <c:pt idx="640" formatCode="0.00E+00">
                  <c:v>-6.5299999999999998E-306</c:v>
                </c:pt>
                <c:pt idx="641" formatCode="0.00E+00">
                  <c:v>-7.2800000000000004E-306</c:v>
                </c:pt>
                <c:pt idx="642" formatCode="0.00E+00">
                  <c:v>-3.4799999999999997E-306</c:v>
                </c:pt>
                <c:pt idx="643" formatCode="0.00E+00">
                  <c:v>5.7700000000000003E-306</c:v>
                </c:pt>
                <c:pt idx="644" formatCode="0.00E+00">
                  <c:v>1.941E-305</c:v>
                </c:pt>
                <c:pt idx="645" formatCode="0.00E+00">
                  <c:v>3.4259999999999999E-305</c:v>
                </c:pt>
                <c:pt idx="646" formatCode="0.00E+00">
                  <c:v>4.375E-305</c:v>
                </c:pt>
                <c:pt idx="647" formatCode="0.00E+00">
                  <c:v>3.8960000000000002E-305</c:v>
                </c:pt>
                <c:pt idx="648" formatCode="0.00E+00">
                  <c:v>1.2819999999999999E-305</c:v>
                </c:pt>
                <c:pt idx="649" formatCode="0.00E+00">
                  <c:v>-3.5429999999999999E-305</c:v>
                </c:pt>
                <c:pt idx="650" formatCode="0.00E+00">
                  <c:v>-9.811999999999999E-305</c:v>
                </c:pt>
                <c:pt idx="651" formatCode="0.00E+00">
                  <c:v>-1.5755E-304</c:v>
                </c:pt>
                <c:pt idx="652" formatCode="0.00E+00">
                  <c:v>-1.8730999999999999E-304</c:v>
                </c:pt>
                <c:pt idx="653" formatCode="0.00E+00">
                  <c:v>-1.5893E-304</c:v>
                </c:pt>
                <c:pt idx="654" formatCode="0.00E+00">
                  <c:v>-5.2870000000000004E-305</c:v>
                </c:pt>
                <c:pt idx="655" formatCode="0.00E+00">
                  <c:v>1.2671000000000001E-304</c:v>
                </c:pt>
                <c:pt idx="656" formatCode="0.00E+00">
                  <c:v>3.3682000000000001E-304</c:v>
                </c:pt>
                <c:pt idx="657" formatCode="0.00E+00">
                  <c:v>4.9116999999999998E-304</c:v>
                </c:pt>
                <c:pt idx="658" formatCode="0.00E+00">
                  <c:v>4.7708000000000004E-304</c:v>
                </c:pt>
                <c:pt idx="659" formatCode="0.00E+00">
                  <c:v>1.9179000000000001E-304</c:v>
                </c:pt>
                <c:pt idx="660" formatCode="0.00E+00">
                  <c:v>-4.0619E-304</c:v>
                </c:pt>
                <c:pt idx="661" formatCode="0.00E+00">
                  <c:v>-1.2373E-303</c:v>
                </c:pt>
                <c:pt idx="662" formatCode="0.00E+00">
                  <c:v>-2.0572800000000001E-303</c:v>
                </c:pt>
                <c:pt idx="663" formatCode="0.00E+00">
                  <c:v>-2.4849400000000001E-303</c:v>
                </c:pt>
                <c:pt idx="664" formatCode="0.00E+00">
                  <c:v>-2.1240499999999999E-303</c:v>
                </c:pt>
                <c:pt idx="665" formatCode="0.00E+00">
                  <c:v>-7.1798000000000001E-304</c:v>
                </c:pt>
                <c:pt idx="666" formatCode="0.00E+00">
                  <c:v>1.7024799999999999E-303</c:v>
                </c:pt>
                <c:pt idx="667" formatCode="0.00E+00">
                  <c:v>4.6153500000000002E-303</c:v>
                </c:pt>
                <c:pt idx="668" formatCode="0.00E+00">
                  <c:v>6.8117500000000005E-303</c:v>
                </c:pt>
                <c:pt idx="669" formatCode="0.00E+00">
                  <c:v>6.5697499999999995E-303</c:v>
                </c:pt>
                <c:pt idx="670" formatCode="0.00E+00">
                  <c:v>2.32984E-303</c:v>
                </c:pt>
                <c:pt idx="671" formatCode="0.00E+00">
                  <c:v>-6.4911800000000003E-303</c:v>
                </c:pt>
                <c:pt idx="672" formatCode="0.00E+00">
                  <c:v>-1.88151E-302</c:v>
                </c:pt>
                <c:pt idx="673" formatCode="0.00E+00">
                  <c:v>-3.1626400000000001E-302</c:v>
                </c:pt>
                <c:pt idx="674" formatCode="0.00E+00">
                  <c:v>-4.0747300000000002E-302</c:v>
                </c:pt>
                <c:pt idx="675" formatCode="0.00E+00">
                  <c:v>-4.22717E-302</c:v>
                </c:pt>
                <c:pt idx="676" formatCode="0.00E+00">
                  <c:v>-3.3431200000000002E-302</c:v>
                </c:pt>
                <c:pt idx="677" formatCode="0.00E+00">
                  <c:v>-1.36032E-302</c:v>
                </c:pt>
                <c:pt idx="678" formatCode="0.00E+00">
                  <c:v>1.2696200000000001E-302</c:v>
                </c:pt>
                <c:pt idx="679" formatCode="0.00E+00">
                  <c:v>3.1736699999999999E-302</c:v>
                </c:pt>
                <c:pt idx="680" formatCode="0.00E+00">
                  <c:v>2.16123E-302</c:v>
                </c:pt>
                <c:pt idx="681" formatCode="0.00E+00">
                  <c:v>-3.7321799999999998E-302</c:v>
                </c:pt>
                <c:pt idx="682" formatCode="0.00E+00">
                  <c:v>-1.5068600000000001E-301</c:v>
                </c:pt>
                <c:pt idx="683" formatCode="0.00E+00">
                  <c:v>-3.0569199999999999E-301</c:v>
                </c:pt>
                <c:pt idx="684" formatCode="0.00E+00">
                  <c:v>-4.6809200000000002E-301</c:v>
                </c:pt>
                <c:pt idx="685" formatCode="0.00E+00">
                  <c:v>-5.7949700000000003E-301</c:v>
                </c:pt>
                <c:pt idx="686" formatCode="0.00E+00">
                  <c:v>-5.6893099999999997E-301</c:v>
                </c:pt>
                <c:pt idx="687" formatCode="0.00E+00">
                  <c:v>-3.7757799999999998E-301</c:v>
                </c:pt>
                <c:pt idx="688" formatCode="0.00E+00">
                  <c:v>1.0961200000000001E-302</c:v>
                </c:pt>
                <c:pt idx="689" formatCode="0.00E+00">
                  <c:v>5.2743900000000002E-301</c:v>
                </c:pt>
                <c:pt idx="690" formatCode="0.00E+00">
                  <c:v>9.7756100000000006E-301</c:v>
                </c:pt>
                <c:pt idx="691" formatCode="0.00E+00">
                  <c:v>1.07096E-300</c:v>
                </c:pt>
                <c:pt idx="692" formatCode="0.00E+00">
                  <c:v>5.4271900000000002E-301</c:v>
                </c:pt>
                <c:pt idx="693" formatCode="0.00E+00">
                  <c:v>-7.1642600000000002E-301</c:v>
                </c:pt>
                <c:pt idx="694" formatCode="0.00E+00">
                  <c:v>-2.5878599999999999E-300</c:v>
                </c:pt>
                <c:pt idx="695" formatCode="0.00E+00">
                  <c:v>-4.6336900000000003E-300</c:v>
                </c:pt>
                <c:pt idx="696" formatCode="0.00E+00">
                  <c:v>-6.0143299999999998E-300</c:v>
                </c:pt>
                <c:pt idx="697" formatCode="0.00E+00">
                  <c:v>-5.7052900000000002E-300</c:v>
                </c:pt>
                <c:pt idx="698" formatCode="0.00E+00">
                  <c:v>-2.9804200000000001E-300</c:v>
                </c:pt>
                <c:pt idx="699" formatCode="0.00E+00">
                  <c:v>2.2355799999999999E-300</c:v>
                </c:pt>
                <c:pt idx="700" formatCode="0.00E+00">
                  <c:v>9.1078100000000004E-300</c:v>
                </c:pt>
                <c:pt idx="701" formatCode="0.00E+00">
                  <c:v>1.5588500000000001E-299</c:v>
                </c:pt>
                <c:pt idx="702" formatCode="0.00E+00">
                  <c:v>1.8446600000000001E-299</c:v>
                </c:pt>
                <c:pt idx="703" formatCode="0.00E+00">
                  <c:v>1.38774E-299</c:v>
                </c:pt>
                <c:pt idx="704" formatCode="0.00E+00">
                  <c:v>-9.5123800000000006E-301</c:v>
                </c:pt>
                <c:pt idx="705" formatCode="0.00E+00">
                  <c:v>-2.5374800000000001E-299</c:v>
                </c:pt>
                <c:pt idx="706" formatCode="0.00E+00">
                  <c:v>-5.3876500000000001E-299</c:v>
                </c:pt>
                <c:pt idx="707" formatCode="0.00E+00">
                  <c:v>-7.7461300000000004E-299</c:v>
                </c:pt>
                <c:pt idx="708" formatCode="0.00E+00">
                  <c:v>-8.5577400000000004E-299</c:v>
                </c:pt>
                <c:pt idx="709" formatCode="0.00E+00">
                  <c:v>-6.7990000000000003E-299</c:v>
                </c:pt>
                <c:pt idx="710" formatCode="0.00E+00">
                  <c:v>-1.9857799999999999E-299</c:v>
                </c:pt>
                <c:pt idx="711" formatCode="0.00E+00">
                  <c:v>5.1231000000000002E-299</c:v>
                </c:pt>
                <c:pt idx="712" formatCode="0.00E+00">
                  <c:v>1.22397E-298</c:v>
                </c:pt>
                <c:pt idx="713" formatCode="0.00E+00">
                  <c:v>1.5952600000000001E-298</c:v>
                </c:pt>
                <c:pt idx="714" formatCode="0.00E+00">
                  <c:v>1.2567E-298</c:v>
                </c:pt>
                <c:pt idx="715" formatCode="0.00E+00">
                  <c:v>-7.3912400000000005E-300</c:v>
                </c:pt>
                <c:pt idx="716" formatCode="0.00E+00">
                  <c:v>-2.40182E-298</c:v>
                </c:pt>
                <c:pt idx="717" formatCode="0.00E+00">
                  <c:v>-5.2302499999999999E-298</c:v>
                </c:pt>
                <c:pt idx="718" formatCode="0.00E+00">
                  <c:v>-7.5090599999999998E-298</c:v>
                </c:pt>
                <c:pt idx="719" formatCode="0.00E+00">
                  <c:v>-7.8635799999999998E-298</c:v>
                </c:pt>
                <c:pt idx="720" formatCode="0.00E+00">
                  <c:v>-4.9595200000000003E-298</c:v>
                </c:pt>
                <c:pt idx="721" formatCode="0.00E+00">
                  <c:v>1.9163999999999998E-298</c:v>
                </c:pt>
                <c:pt idx="722" formatCode="0.00E+00">
                  <c:v>1.1981099999999999E-297</c:v>
                </c:pt>
                <c:pt idx="723" formatCode="0.00E+00">
                  <c:v>2.25566E-297</c:v>
                </c:pt>
                <c:pt idx="724" formatCode="0.00E+00">
                  <c:v>2.99469E-297</c:v>
                </c:pt>
                <c:pt idx="725" formatCode="0.00E+00">
                  <c:v>3.0935000000000002E-297</c:v>
                </c:pt>
                <c:pt idx="726" formatCode="0.00E+00">
                  <c:v>2.38158E-297</c:v>
                </c:pt>
                <c:pt idx="727" formatCode="0.00E+00">
                  <c:v>8.9757200000000003E-298</c:v>
                </c:pt>
                <c:pt idx="728" formatCode="0.00E+00">
                  <c:v>-1.00797E-297</c:v>
                </c:pt>
                <c:pt idx="729" formatCode="0.00E+00">
                  <c:v>-2.4753899999999999E-297</c:v>
                </c:pt>
                <c:pt idx="730" formatCode="0.00E+00">
                  <c:v>-2.1203200000000001E-297</c:v>
                </c:pt>
                <c:pt idx="731" formatCode="0.00E+00">
                  <c:v>1.5510500000000001E-297</c:v>
                </c:pt>
                <c:pt idx="732" formatCode="0.00E+00">
                  <c:v>9.48698E-297</c:v>
                </c:pt>
                <c:pt idx="733" formatCode="0.00E+00">
                  <c:v>2.1178E-296</c:v>
                </c:pt>
                <c:pt idx="734" formatCode="0.00E+00">
                  <c:v>3.3756499999999999E-296</c:v>
                </c:pt>
                <c:pt idx="735" formatCode="0.00E+00">
                  <c:v>4.2339300000000002E-296</c:v>
                </c:pt>
                <c:pt idx="736" formatCode="0.00E+00">
                  <c:v>4.1376900000000001E-296</c:v>
                </c:pt>
                <c:pt idx="737" formatCode="0.00E+00">
                  <c:v>2.6242E-296</c:v>
                </c:pt>
                <c:pt idx="738" formatCode="0.00E+00">
                  <c:v>-3.7523900000000002E-297</c:v>
                </c:pt>
                <c:pt idx="739" formatCode="0.00E+00">
                  <c:v>-4.2747399999999998E-296</c:v>
                </c:pt>
                <c:pt idx="740" formatCode="0.00E+00">
                  <c:v>-7.8731699999999998E-296</c:v>
                </c:pt>
                <c:pt idx="741" formatCode="0.00E+00">
                  <c:v>-9.4699500000000001E-296</c:v>
                </c:pt>
                <c:pt idx="742" formatCode="0.00E+00">
                  <c:v>-7.2041700000000002E-296</c:v>
                </c:pt>
                <c:pt idx="743" formatCode="0.00E+00">
                  <c:v>1.09399E-297</c:v>
                </c:pt>
                <c:pt idx="744" formatCode="0.00E+00">
                  <c:v>1.2002699999999999E-295</c:v>
                </c:pt>
                <c:pt idx="745" formatCode="0.00E+00">
                  <c:v>2.54145E-295</c:v>
                </c:pt>
                <c:pt idx="746" formatCode="0.00E+00">
                  <c:v>3.53125E-295</c:v>
                </c:pt>
                <c:pt idx="747" formatCode="0.00E+00">
                  <c:v>3.8096000000000001E-295</c:v>
                </c:pt>
                <c:pt idx="748" formatCode="0.00E+00">
                  <c:v>3.3105300000000002E-295</c:v>
                </c:pt>
                <c:pt idx="749" formatCode="0.00E+00">
                  <c:v>2.0380199999999999E-295</c:v>
                </c:pt>
                <c:pt idx="750" formatCode="0.00E+00">
                  <c:v>1.6780200000000001E-296</c:v>
                </c:pt>
                <c:pt idx="751" formatCode="0.00E+00">
                  <c:v>-1.69363E-295</c:v>
                </c:pt>
                <c:pt idx="752" formatCode="0.00E+00">
                  <c:v>-2.8861600000000001E-295</c:v>
                </c:pt>
                <c:pt idx="753" formatCode="0.00E+00">
                  <c:v>-2.8746700000000001E-295</c:v>
                </c:pt>
                <c:pt idx="754" formatCode="0.00E+00">
                  <c:v>-6.8762300000000001E-296</c:v>
                </c:pt>
                <c:pt idx="755" formatCode="0.00E+00">
                  <c:v>4.5491500000000002E-295</c:v>
                </c:pt>
                <c:pt idx="756" formatCode="0.00E+00">
                  <c:v>1.12484E-294</c:v>
                </c:pt>
                <c:pt idx="757" formatCode="0.00E+00">
                  <c:v>1.4024E-294</c:v>
                </c:pt>
                <c:pt idx="758" formatCode="0.00E+00">
                  <c:v>5.64711E-295</c:v>
                </c:pt>
                <c:pt idx="759" formatCode="0.00E+00">
                  <c:v>-1.9804599999999998E-294</c:v>
                </c:pt>
                <c:pt idx="760" formatCode="0.00E+00">
                  <c:v>-6.4002999999999997E-294</c:v>
                </c:pt>
                <c:pt idx="761" formatCode="0.00E+00">
                  <c:v>-1.2135199999999999E-293</c:v>
                </c:pt>
                <c:pt idx="762" formatCode="0.00E+00">
                  <c:v>-1.80425E-293</c:v>
                </c:pt>
                <c:pt idx="763" formatCode="0.00E+00">
                  <c:v>-2.2865299999999999E-293</c:v>
                </c:pt>
                <c:pt idx="764" formatCode="0.00E+00">
                  <c:v>-2.5102700000000001E-293</c:v>
                </c:pt>
                <c:pt idx="765" formatCode="0.00E+00">
                  <c:v>-2.3071600000000001E-293</c:v>
                </c:pt>
                <c:pt idx="766" formatCode="0.00E+00">
                  <c:v>-1.62383E-293</c:v>
                </c:pt>
                <c:pt idx="767" formatCode="0.00E+00">
                  <c:v>-6.9748700000000006E-294</c:v>
                </c:pt>
                <c:pt idx="768" formatCode="0.00E+00">
                  <c:v>-2.36453E-294</c:v>
                </c:pt>
                <c:pt idx="769" formatCode="0.00E+00">
                  <c:v>-1.3436399999999999E-293</c:v>
                </c:pt>
                <c:pt idx="770" formatCode="0.00E+00">
                  <c:v>-4.8336199999999998E-293</c:v>
                </c:pt>
                <c:pt idx="771" formatCode="0.00E+00">
                  <c:v>-1.0626100000000001E-292</c:v>
                </c:pt>
                <c:pt idx="772" formatCode="0.00E+00">
                  <c:v>-1.79085E-292</c:v>
                </c:pt>
                <c:pt idx="773" formatCode="0.00E+00">
                  <c:v>-2.5134E-292</c:v>
                </c:pt>
                <c:pt idx="774" formatCode="0.00E+00">
                  <c:v>-2.97375E-292</c:v>
                </c:pt>
                <c:pt idx="775" formatCode="0.00E+00">
                  <c:v>-2.9117999999999999E-292</c:v>
                </c:pt>
                <c:pt idx="776" formatCode="0.00E+00">
                  <c:v>-2.2006800000000001E-292</c:v>
                </c:pt>
                <c:pt idx="777" formatCode="0.00E+00">
                  <c:v>-8.6478000000000003E-293</c:v>
                </c:pt>
                <c:pt idx="778" formatCode="0.00E+00">
                  <c:v>8.31396E-293</c:v>
                </c:pt>
                <c:pt idx="779" formatCode="0.00E+00">
                  <c:v>2.2707100000000001E-292</c:v>
                </c:pt>
                <c:pt idx="780" formatCode="0.00E+00">
                  <c:v>2.75638E-292</c:v>
                </c:pt>
                <c:pt idx="781" formatCode="0.00E+00">
                  <c:v>1.8356700000000001E-292</c:v>
                </c:pt>
                <c:pt idx="782" formatCode="0.00E+00">
                  <c:v>-8.1555799999999998E-293</c:v>
                </c:pt>
                <c:pt idx="783" formatCode="0.00E+00">
                  <c:v>-5.1614600000000003E-292</c:v>
                </c:pt>
                <c:pt idx="784" formatCode="0.00E+00">
                  <c:v>-9.8695800000000001E-292</c:v>
                </c:pt>
                <c:pt idx="785" formatCode="0.00E+00">
                  <c:v>-1.1914600000000001E-291</c:v>
                </c:pt>
                <c:pt idx="786" formatCode="0.00E+00">
                  <c:v>-6.7038200000000003E-292</c:v>
                </c:pt>
                <c:pt idx="787" formatCode="0.00E+00">
                  <c:v>1.16592E-291</c:v>
                </c:pt>
                <c:pt idx="788" formatCode="0.00E+00">
                  <c:v>4.7046499999999998E-291</c:v>
                </c:pt>
                <c:pt idx="789" formatCode="0.00E+00">
                  <c:v>9.4431500000000007E-291</c:v>
                </c:pt>
                <c:pt idx="790" formatCode="0.00E+00">
                  <c:v>1.36309E-290</c:v>
                </c:pt>
                <c:pt idx="791" formatCode="0.00E+00">
                  <c:v>1.48201E-290</c:v>
                </c:pt>
                <c:pt idx="792" formatCode="0.00E+00">
                  <c:v>1.09929E-290</c:v>
                </c:pt>
                <c:pt idx="793" formatCode="0.00E+00">
                  <c:v>1.50991E-291</c:v>
                </c:pt>
                <c:pt idx="794" formatCode="0.00E+00">
                  <c:v>-1.247E-290</c:v>
                </c:pt>
                <c:pt idx="795" formatCode="0.00E+00">
                  <c:v>-2.7761299999999998E-290</c:v>
                </c:pt>
                <c:pt idx="796" formatCode="0.00E+00">
                  <c:v>-3.8785700000000001E-290</c:v>
                </c:pt>
                <c:pt idx="797" formatCode="0.00E+00">
                  <c:v>-3.8186599999999998E-290</c:v>
                </c:pt>
                <c:pt idx="798" formatCode="0.00E+00">
                  <c:v>-1.91383E-290</c:v>
                </c:pt>
                <c:pt idx="799" formatCode="0.00E+00">
                  <c:v>2.15244E-290</c:v>
                </c:pt>
                <c:pt idx="800" formatCode="0.00E+00">
                  <c:v>7.8098699999999995E-290</c:v>
                </c:pt>
                <c:pt idx="801" formatCode="0.00E+00">
                  <c:v>1.3270500000000001E-289</c:v>
                </c:pt>
                <c:pt idx="802" formatCode="0.00E+00">
                  <c:v>1.6685199999999999E-289</c:v>
                </c:pt>
                <c:pt idx="803" formatCode="0.00E+00">
                  <c:v>1.7568200000000001E-289</c:v>
                </c:pt>
                <c:pt idx="804" formatCode="0.00E+00">
                  <c:v>1.5716200000000001E-289</c:v>
                </c:pt>
                <c:pt idx="805" formatCode="0.00E+00">
                  <c:v>1.0333E-289</c:v>
                </c:pt>
                <c:pt idx="806" formatCode="0.00E+00">
                  <c:v>3.1286799999999999E-290</c:v>
                </c:pt>
                <c:pt idx="807" formatCode="0.00E+00">
                  <c:v>3.43258E-291</c:v>
                </c:pt>
                <c:pt idx="808" formatCode="0.00E+00">
                  <c:v>8.7602999999999998E-290</c:v>
                </c:pt>
                <c:pt idx="809" formatCode="0.00E+00">
                  <c:v>3.1871699999999999E-289</c:v>
                </c:pt>
                <c:pt idx="810" formatCode="0.00E+00">
                  <c:v>7.0806400000000002E-289</c:v>
                </c:pt>
                <c:pt idx="811" formatCode="0.00E+00">
                  <c:v>1.22641E-288</c:v>
                </c:pt>
                <c:pt idx="812" formatCode="0.00E+00">
                  <c:v>1.66934E-288</c:v>
                </c:pt>
                <c:pt idx="813" formatCode="0.00E+00">
                  <c:v>1.5024599999999999E-288</c:v>
                </c:pt>
                <c:pt idx="814" formatCode="0.00E+00">
                  <c:v>-2.8987899999999999E-290</c:v>
                </c:pt>
                <c:pt idx="815" formatCode="0.00E+00">
                  <c:v>-3.5024800000000002E-288</c:v>
                </c:pt>
                <c:pt idx="816" formatCode="0.00E+00">
                  <c:v>-8.9098800000000002E-288</c:v>
                </c:pt>
                <c:pt idx="817" formatCode="0.00E+00">
                  <c:v>-1.52489E-287</c:v>
                </c:pt>
                <c:pt idx="818" formatCode="0.00E+00">
                  <c:v>-2.01644E-287</c:v>
                </c:pt>
                <c:pt idx="819" formatCode="0.00E+00">
                  <c:v>-2.0318499999999999E-287</c:v>
                </c:pt>
                <c:pt idx="820" formatCode="0.00E+00">
                  <c:v>-1.27432E-287</c:v>
                </c:pt>
                <c:pt idx="821" formatCode="0.00E+00">
                  <c:v>3.5430800000000003E-288</c:v>
                </c:pt>
                <c:pt idx="822" formatCode="0.00E+00">
                  <c:v>2.6351300000000001E-287</c:v>
                </c:pt>
                <c:pt idx="823" formatCode="0.00E+00">
                  <c:v>4.9979400000000002E-287</c:v>
                </c:pt>
                <c:pt idx="824" formatCode="0.00E+00">
                  <c:v>6.5628500000000005E-287</c:v>
                </c:pt>
                <c:pt idx="825" formatCode="0.00E+00">
                  <c:v>6.2352100000000004E-287</c:v>
                </c:pt>
                <c:pt idx="826" formatCode="0.00E+00">
                  <c:v>3.01831E-287</c:v>
                </c:pt>
                <c:pt idx="827" formatCode="0.00E+00">
                  <c:v>-3.3336399999999999E-287</c:v>
                </c:pt>
                <c:pt idx="828" formatCode="0.00E+00">
                  <c:v>-1.1495699999999999E-286</c:v>
                </c:pt>
                <c:pt idx="829" formatCode="0.00E+00">
                  <c:v>-1.7818399999999999E-286</c:v>
                </c:pt>
                <c:pt idx="830" formatCode="0.00E+00">
                  <c:v>-1.6572799999999999E-286</c:v>
                </c:pt>
                <c:pt idx="831" formatCode="0.00E+00">
                  <c:v>-2.1241099999999999E-287</c:v>
                </c:pt>
                <c:pt idx="832" formatCode="0.00E+00">
                  <c:v>2.81897E-286</c:v>
                </c:pt>
                <c:pt idx="833" formatCode="0.00E+00">
                  <c:v>7.1694900000000003E-286</c:v>
                </c:pt>
                <c:pt idx="834" formatCode="0.00E+00">
                  <c:v>1.1778400000000001E-285</c:v>
                </c:pt>
                <c:pt idx="835" formatCode="0.00E+00">
                  <c:v>1.47674E-285</c:v>
                </c:pt>
                <c:pt idx="836" formatCode="0.00E+00">
                  <c:v>1.39941E-285</c:v>
                </c:pt>
                <c:pt idx="837" formatCode="0.00E+00">
                  <c:v>7.75042E-286</c:v>
                </c:pt>
                <c:pt idx="838" formatCode="0.00E+00">
                  <c:v>-4.4795899999999998E-286</c:v>
                </c:pt>
                <c:pt idx="839" formatCode="0.00E+00">
                  <c:v>-2.06308E-285</c:v>
                </c:pt>
                <c:pt idx="840" formatCode="0.00E+00">
                  <c:v>-3.4998600000000001E-285</c:v>
                </c:pt>
                <c:pt idx="841" formatCode="0.00E+00">
                  <c:v>-3.9355199999999997E-285</c:v>
                </c:pt>
                <c:pt idx="842" formatCode="0.00E+00">
                  <c:v>-2.5877100000000002E-285</c:v>
                </c:pt>
                <c:pt idx="843" formatCode="0.00E+00">
                  <c:v>9.4955299999999991E-286</c:v>
                </c:pt>
                <c:pt idx="844" formatCode="0.00E+00">
                  <c:v>6.3704600000000003E-285</c:v>
                </c:pt>
                <c:pt idx="845" formatCode="0.00E+00">
                  <c:v>1.23671E-284</c:v>
                </c:pt>
                <c:pt idx="846" formatCode="0.00E+00">
                  <c:v>1.6461400000000001E-284</c:v>
                </c:pt>
                <c:pt idx="847" formatCode="0.00E+00">
                  <c:v>1.5254899999999999E-284</c:v>
                </c:pt>
                <c:pt idx="848" formatCode="0.00E+00">
                  <c:v>5.51013E-285</c:v>
                </c:pt>
                <c:pt idx="849" formatCode="0.00E+00">
                  <c:v>-1.4003700000000001E-284</c:v>
                </c:pt>
                <c:pt idx="850" formatCode="0.00E+00">
                  <c:v>-4.0383200000000003E-284</c:v>
                </c:pt>
                <c:pt idx="851" formatCode="0.00E+00">
                  <c:v>-6.5217899999999997E-284</c:v>
                </c:pt>
                <c:pt idx="852" formatCode="0.00E+00">
                  <c:v>-7.6364899999999994E-284</c:v>
                </c:pt>
                <c:pt idx="853" formatCode="0.00E+00">
                  <c:v>-6.2692499999999998E-284</c:v>
                </c:pt>
                <c:pt idx="854" formatCode="0.00E+00">
                  <c:v>-1.78494E-284</c:v>
                </c:pt>
                <c:pt idx="855" formatCode="0.00E+00">
                  <c:v>5.6166500000000004E-284</c:v>
                </c:pt>
                <c:pt idx="856" formatCode="0.00E+00">
                  <c:v>1.42293E-283</c:v>
                </c:pt>
                <c:pt idx="857" formatCode="0.00E+00">
                  <c:v>2.04886E-283</c:v>
                </c:pt>
                <c:pt idx="858" formatCode="0.00E+00">
                  <c:v>1.96931E-283</c:v>
                </c:pt>
                <c:pt idx="859" formatCode="0.00E+00">
                  <c:v>7.3994299999999996E-284</c:v>
                </c:pt>
                <c:pt idx="860" formatCode="0.00E+00">
                  <c:v>-1.8468399999999999E-283</c:v>
                </c:pt>
                <c:pt idx="861" formatCode="0.00E+00">
                  <c:v>-5.4610800000000003E-283</c:v>
                </c:pt>
                <c:pt idx="862" formatCode="0.00E+00">
                  <c:v>-9.0732800000000001E-283</c:v>
                </c:pt>
                <c:pt idx="863" formatCode="0.00E+00">
                  <c:v>-1.11785E-282</c:v>
                </c:pt>
                <c:pt idx="864" formatCode="0.00E+00">
                  <c:v>-1.0257899999999999E-282</c:v>
                </c:pt>
                <c:pt idx="865" formatCode="0.00E+00">
                  <c:v>-5.23789E-283</c:v>
                </c:pt>
                <c:pt idx="866" formatCode="0.00E+00">
                  <c:v>3.9008600000000001E-283</c:v>
                </c:pt>
                <c:pt idx="867" formatCode="0.00E+00">
                  <c:v>1.50794E-282</c:v>
                </c:pt>
                <c:pt idx="868" formatCode="0.00E+00">
                  <c:v>2.3062899999999999E-282</c:v>
                </c:pt>
                <c:pt idx="869" formatCode="0.00E+00">
                  <c:v>2.00099E-282</c:v>
                </c:pt>
                <c:pt idx="870" formatCode="0.00E+00">
                  <c:v>-1.5352699999999999E-283</c:v>
                </c:pt>
                <c:pt idx="871" formatCode="0.00E+00">
                  <c:v>-4.4693800000000004E-282</c:v>
                </c:pt>
                <c:pt idx="872" formatCode="0.00E+00">
                  <c:v>-1.04724E-281</c:v>
                </c:pt>
                <c:pt idx="873" formatCode="0.00E+00">
                  <c:v>-1.6612999999999999E-281</c:v>
                </c:pt>
                <c:pt idx="874" formatCode="0.00E+00">
                  <c:v>-2.0346600000000001E-281</c:v>
                </c:pt>
                <c:pt idx="875" formatCode="0.00E+00">
                  <c:v>-1.8912199999999999E-281</c:v>
                </c:pt>
                <c:pt idx="876" formatCode="0.00E+00">
                  <c:v>-1.03908E-281</c:v>
                </c:pt>
                <c:pt idx="877" formatCode="0.00E+00">
                  <c:v>5.3096699999999999E-282</c:v>
                </c:pt>
                <c:pt idx="878" formatCode="0.00E+00">
                  <c:v>2.5079899999999999E-281</c:v>
                </c:pt>
                <c:pt idx="879" formatCode="0.00E+00">
                  <c:v>4.1297900000000003E-281</c:v>
                </c:pt>
                <c:pt idx="880" formatCode="0.00E+00">
                  <c:v>4.2827299999999999E-281</c:v>
                </c:pt>
                <c:pt idx="881" formatCode="0.00E+00">
                  <c:v>1.8902799999999999E-281</c:v>
                </c:pt>
                <c:pt idx="882" formatCode="0.00E+00">
                  <c:v>-3.6015500000000002E-281</c:v>
                </c:pt>
                <c:pt idx="883" formatCode="0.00E+00">
                  <c:v>-1.1704200000000001E-280</c:v>
                </c:pt>
                <c:pt idx="884" formatCode="0.00E+00">
                  <c:v>-2.0325900000000001E-280</c:v>
                </c:pt>
                <c:pt idx="885" formatCode="0.00E+00">
                  <c:v>-2.56315E-280</c:v>
                </c:pt>
                <c:pt idx="886" formatCode="0.00E+00">
                  <c:v>-2.3118600000000001E-280</c:v>
                </c:pt>
                <c:pt idx="887" formatCode="0.00E+00">
                  <c:v>-9.7549999999999998E-281</c:v>
                </c:pt>
                <c:pt idx="888" formatCode="0.00E+00">
                  <c:v>1.42358E-280</c:v>
                </c:pt>
                <c:pt idx="889" formatCode="0.00E+00">
                  <c:v>4.44921E-280</c:v>
                </c:pt>
                <c:pt idx="890" formatCode="0.00E+00">
                  <c:v>7.1719800000000003E-280</c:v>
                </c:pt>
                <c:pt idx="891" formatCode="0.00E+00">
                  <c:v>8.22813E-280</c:v>
                </c:pt>
                <c:pt idx="892" formatCode="0.00E+00">
                  <c:v>6.21479E-280</c:v>
                </c:pt>
                <c:pt idx="893" formatCode="0.00E+00">
                  <c:v>2.9169600000000002E-281</c:v>
                </c:pt>
                <c:pt idx="894" formatCode="0.00E+00">
                  <c:v>-9.1238199999999995E-280</c:v>
                </c:pt>
                <c:pt idx="895" formatCode="0.00E+00">
                  <c:v>-1.9675400000000002E-279</c:v>
                </c:pt>
                <c:pt idx="896" formatCode="0.00E+00">
                  <c:v>-2.6979199999999998E-279</c:v>
                </c:pt>
                <c:pt idx="897" formatCode="0.00E+00">
                  <c:v>-2.5471200000000001E-279</c:v>
                </c:pt>
                <c:pt idx="898" formatCode="0.00E+00">
                  <c:v>-1.01185E-279</c:v>
                </c:pt>
                <c:pt idx="899" formatCode="0.00E+00">
                  <c:v>2.07368E-279</c:v>
                </c:pt>
                <c:pt idx="900" formatCode="0.00E+00">
                  <c:v>6.2232100000000002E-279</c:v>
                </c:pt>
                <c:pt idx="901" formatCode="0.00E+00">
                  <c:v>1.01246E-278</c:v>
                </c:pt>
                <c:pt idx="902" formatCode="0.00E+00">
                  <c:v>1.1753E-278</c:v>
                </c:pt>
                <c:pt idx="903" formatCode="0.00E+00">
                  <c:v>8.9536200000000007E-279</c:v>
                </c:pt>
                <c:pt idx="904" formatCode="0.00E+00">
                  <c:v>3.8381499999999999E-280</c:v>
                </c:pt>
                <c:pt idx="905" formatCode="0.00E+00">
                  <c:v>-1.354E-278</c:v>
                </c:pt>
                <c:pt idx="906" formatCode="0.00E+00">
                  <c:v>-2.9606399999999998E-278</c:v>
                </c:pt>
                <c:pt idx="907" formatCode="0.00E+00">
                  <c:v>-4.1210500000000002E-278</c:v>
                </c:pt>
                <c:pt idx="908" formatCode="0.00E+00">
                  <c:v>-4.0029300000000001E-278</c:v>
                </c:pt>
                <c:pt idx="909" formatCode="0.00E+00">
                  <c:v>-1.9601999999999999E-278</c:v>
                </c:pt>
                <c:pt idx="910" formatCode="0.00E+00">
                  <c:v>2.1767800000000001E-278</c:v>
                </c:pt>
                <c:pt idx="911" formatCode="0.00E+00">
                  <c:v>7.8416200000000002E-278</c:v>
                </c:pt>
                <c:pt idx="912" formatCode="0.00E+00">
                  <c:v>1.33742E-277</c:v>
                </c:pt>
                <c:pt idx="913" formatCode="0.00E+00">
                  <c:v>1.6043100000000001E-277</c:v>
                </c:pt>
                <c:pt idx="914" formatCode="0.00E+00">
                  <c:v>1.2948399999999999E-277</c:v>
                </c:pt>
                <c:pt idx="915" formatCode="0.00E+00">
                  <c:v>2.38673E-278</c:v>
                </c:pt>
                <c:pt idx="916" formatCode="0.00E+00">
                  <c:v>-1.50182E-277</c:v>
                </c:pt>
                <c:pt idx="917" formatCode="0.00E+00">
                  <c:v>-3.5652399999999998E-277</c:v>
                </c:pt>
                <c:pt idx="918" formatCode="0.00E+00">
                  <c:v>-5.2904700000000004E-277</c:v>
                </c:pt>
                <c:pt idx="919" formatCode="0.00E+00">
                  <c:v>-5.8270100000000002E-277</c:v>
                </c:pt>
                <c:pt idx="920" formatCode="0.00E+00">
                  <c:v>-4.3593E-277</c:v>
                </c:pt>
                <c:pt idx="921" formatCode="0.00E+00">
                  <c:v>-4.4656499999999999E-278</c:v>
                </c:pt>
                <c:pt idx="922" formatCode="0.00E+00">
                  <c:v>5.4717700000000001E-277</c:v>
                </c:pt>
                <c:pt idx="923" formatCode="0.00E+00">
                  <c:v>1.16028E-276</c:v>
                </c:pt>
                <c:pt idx="924" formatCode="0.00E+00">
                  <c:v>1.4991899999999999E-276</c:v>
                </c:pt>
                <c:pt idx="925" formatCode="0.00E+00">
                  <c:v>1.2537300000000001E-276</c:v>
                </c:pt>
                <c:pt idx="926" formatCode="0.00E+00">
                  <c:v>2.14372E-277</c:v>
                </c:pt>
                <c:pt idx="927" formatCode="0.00E+00">
                  <c:v>-1.6144299999999999E-276</c:v>
                </c:pt>
                <c:pt idx="928" formatCode="0.00E+00">
                  <c:v>-3.8826700000000003E-276</c:v>
                </c:pt>
                <c:pt idx="929" formatCode="0.00E+00">
                  <c:v>-5.8271200000000001E-276</c:v>
                </c:pt>
                <c:pt idx="930" formatCode="0.00E+00">
                  <c:v>-6.3844700000000001E-276</c:v>
                </c:pt>
                <c:pt idx="931" formatCode="0.00E+00">
                  <c:v>-4.4813900000000002E-276</c:v>
                </c:pt>
                <c:pt idx="932" formatCode="0.00E+00">
                  <c:v>5.2207799999999998E-277</c:v>
                </c:pt>
                <c:pt idx="933" formatCode="0.00E+00">
                  <c:v>8.2053800000000004E-276</c:v>
                </c:pt>
                <c:pt idx="934" formatCode="0.00E+00">
                  <c:v>1.6479200000000001E-275</c:v>
                </c:pt>
                <c:pt idx="935" formatCode="0.00E+00">
                  <c:v>2.1647499999999999E-275</c:v>
                </c:pt>
                <c:pt idx="936" formatCode="0.00E+00">
                  <c:v>1.9483499999999999E-275</c:v>
                </c:pt>
                <c:pt idx="937" formatCode="0.00E+00">
                  <c:v>6.7604899999999998E-276</c:v>
                </c:pt>
                <c:pt idx="938" formatCode="0.00E+00">
                  <c:v>-1.7027899999999999E-275</c:v>
                </c:pt>
                <c:pt idx="939" formatCode="0.00E+00">
                  <c:v>-4.7726500000000001E-275</c:v>
                </c:pt>
                <c:pt idx="940" formatCode="0.00E+00">
                  <c:v>-7.5578299999999995E-275</c:v>
                </c:pt>
                <c:pt idx="941" formatCode="0.00E+00">
                  <c:v>-8.7010500000000001E-275</c:v>
                </c:pt>
                <c:pt idx="942" formatCode="0.00E+00">
                  <c:v>-6.9037600000000005E-275</c:v>
                </c:pt>
                <c:pt idx="943" formatCode="0.00E+00">
                  <c:v>-1.4914200000000001E-275</c:v>
                </c:pt>
                <c:pt idx="944" formatCode="0.00E+00">
                  <c:v>7.0256900000000003E-275</c:v>
                </c:pt>
                <c:pt idx="945" formatCode="0.00E+00">
                  <c:v>1.65196E-274</c:v>
                </c:pt>
                <c:pt idx="946" formatCode="0.00E+00">
                  <c:v>2.3176199999999999E-274</c:v>
                </c:pt>
                <c:pt idx="947" formatCode="0.00E+00">
                  <c:v>2.22508E-274</c:v>
                </c:pt>
                <c:pt idx="948" formatCode="0.00E+00">
                  <c:v>9.6615699999999998E-275</c:v>
                </c:pt>
                <c:pt idx="949" formatCode="0.00E+00">
                  <c:v>-1.5939700000000001E-274</c:v>
                </c:pt>
                <c:pt idx="950" formatCode="0.00E+00">
                  <c:v>-5.0619399999999999E-274</c:v>
                </c:pt>
                <c:pt idx="951" formatCode="0.00E+00">
                  <c:v>-8.36457E-274</c:v>
                </c:pt>
                <c:pt idx="952" formatCode="0.00E+00">
                  <c:v>-9.9936300000000007E-274</c:v>
                </c:pt>
                <c:pt idx="953" formatCode="0.00E+00">
                  <c:v>-8.5216900000000002E-274</c:v>
                </c:pt>
                <c:pt idx="954" formatCode="0.00E+00">
                  <c:v>-3.1581800000000001E-274</c:v>
                </c:pt>
                <c:pt idx="955" formatCode="0.00E+00">
                  <c:v>5.5972499999999995E-274</c:v>
                </c:pt>
                <c:pt idx="956" formatCode="0.00E+00">
                  <c:v>1.5768899999999999E-273</c:v>
                </c:pt>
                <c:pt idx="957" formatCode="0.00E+00">
                  <c:v>2.4478999999999998E-273</c:v>
                </c:pt>
                <c:pt idx="958" formatCode="0.00E+00">
                  <c:v>2.8207799999999999E-273</c:v>
                </c:pt>
                <c:pt idx="959" formatCode="0.00E+00">
                  <c:v>2.32077E-273</c:v>
                </c:pt>
                <c:pt idx="960" formatCode="0.00E+00">
                  <c:v>7.7879199999999999E-274</c:v>
                </c:pt>
                <c:pt idx="961" formatCode="0.00E+00">
                  <c:v>-1.5243299999999999E-273</c:v>
                </c:pt>
                <c:pt idx="962" formatCode="0.00E+00">
                  <c:v>-3.8361700000000002E-273</c:v>
                </c:pt>
                <c:pt idx="963" formatCode="0.00E+00">
                  <c:v>-5.1459300000000003E-273</c:v>
                </c:pt>
                <c:pt idx="964" formatCode="0.00E+00">
                  <c:v>-4.6829999999999996E-273</c:v>
                </c:pt>
                <c:pt idx="965" formatCode="0.00E+00">
                  <c:v>-2.35485E-273</c:v>
                </c:pt>
                <c:pt idx="966" formatCode="0.00E+00">
                  <c:v>1.4052799999999999E-273</c:v>
                </c:pt>
                <c:pt idx="967" formatCode="0.00E+00">
                  <c:v>5.7388399999999997E-273</c:v>
                </c:pt>
                <c:pt idx="968" formatCode="0.00E+00">
                  <c:v>8.6243400000000004E-273</c:v>
                </c:pt>
                <c:pt idx="969" formatCode="0.00E+00">
                  <c:v>6.6384099999999996E-273</c:v>
                </c:pt>
                <c:pt idx="970" formatCode="0.00E+00">
                  <c:v>-3.3774300000000001E-273</c:v>
                </c:pt>
                <c:pt idx="971" formatCode="0.00E+00">
                  <c:v>-2.2144299999999999E-272</c:v>
                </c:pt>
                <c:pt idx="972" formatCode="0.00E+00">
                  <c:v>-4.71527E-272</c:v>
                </c:pt>
                <c:pt idx="973" formatCode="0.00E+00">
                  <c:v>-7.2336300000000004E-272</c:v>
                </c:pt>
                <c:pt idx="974" formatCode="0.00E+00">
                  <c:v>-8.5819999999999998E-272</c:v>
                </c:pt>
                <c:pt idx="975" formatCode="0.00E+00">
                  <c:v>-6.9364399999999995E-272</c:v>
                </c:pt>
                <c:pt idx="976" formatCode="0.00E+00">
                  <c:v>-8.9105399999999996E-273</c:v>
                </c:pt>
                <c:pt idx="977" formatCode="0.00E+00">
                  <c:v>9.0867399999999998E-272</c:v>
                </c:pt>
                <c:pt idx="978" formatCode="0.00E+00">
                  <c:v>2.08957E-271</c:v>
                </c:pt>
                <c:pt idx="979" formatCode="0.00E+00">
                  <c:v>3.1721099999999998E-271</c:v>
                </c:pt>
                <c:pt idx="980" formatCode="0.00E+00">
                  <c:v>3.7443099999999998E-271</c:v>
                </c:pt>
                <c:pt idx="981" formatCode="0.00E+00">
                  <c:v>3.3132300000000001E-271</c:v>
                </c:pt>
                <c:pt idx="982" formatCode="0.00E+00">
                  <c:v>1.6207999999999999E-271</c:v>
                </c:pt>
                <c:pt idx="983" formatCode="0.00E+00">
                  <c:v>-1.12768E-271</c:v>
                </c:pt>
                <c:pt idx="984" formatCode="0.00E+00">
                  <c:v>-4.0140599999999999E-271</c:v>
                </c:pt>
                <c:pt idx="985" formatCode="0.00E+00">
                  <c:v>-5.0794300000000004E-271</c:v>
                </c:pt>
                <c:pt idx="986" formatCode="0.00E+00">
                  <c:v>-1.85174E-271</c:v>
                </c:pt>
                <c:pt idx="987" formatCode="0.00E+00">
                  <c:v>7.1987700000000004E-271</c:v>
                </c:pt>
                <c:pt idx="988" formatCode="0.00E+00">
                  <c:v>2.1595999999999998E-270</c:v>
                </c:pt>
                <c:pt idx="989" formatCode="0.00E+00">
                  <c:v>3.8908699999999996E-270</c:v>
                </c:pt>
                <c:pt idx="990" formatCode="0.00E+00">
                  <c:v>5.5490099999999997E-270</c:v>
                </c:pt>
                <c:pt idx="991" formatCode="0.00E+00">
                  <c:v>6.6878499999999999E-270</c:v>
                </c:pt>
                <c:pt idx="992" formatCode="0.00E+00">
                  <c:v>6.8140999999999998E-270</c:v>
                </c:pt>
                <c:pt idx="993" formatCode="0.00E+00">
                  <c:v>5.5788000000000001E-270</c:v>
                </c:pt>
                <c:pt idx="994" formatCode="0.00E+00">
                  <c:v>3.0851000000000001E-270</c:v>
                </c:pt>
                <c:pt idx="995" formatCode="0.00E+00">
                  <c:v>1.4877300000000001E-271</c:v>
                </c:pt>
                <c:pt idx="996" formatCode="0.00E+00">
                  <c:v>-1.9826500000000002E-270</c:v>
                </c:pt>
                <c:pt idx="997" formatCode="0.00E+00">
                  <c:v>-2.7068700000000002E-270</c:v>
                </c:pt>
                <c:pt idx="998" formatCode="0.00E+00">
                  <c:v>-2.1207599999999999E-270</c:v>
                </c:pt>
                <c:pt idx="999" formatCode="0.00E+00">
                  <c:v>3.6570199999999998E-271</c:v>
                </c:pt>
                <c:pt idx="1000" formatCode="0.00E+00">
                  <c:v>4.9978300000000002E-270</c:v>
                </c:pt>
                <c:pt idx="1001" formatCode="0.00E+00">
                  <c:v>8.5976600000000008E-270</c:v>
                </c:pt>
                <c:pt idx="1002" formatCode="0.00E+00">
                  <c:v>4.2692900000000004E-270</c:v>
                </c:pt>
                <c:pt idx="1003" formatCode="0.00E+00">
                  <c:v>-1.72357E-269</c:v>
                </c:pt>
                <c:pt idx="1004" formatCode="0.00E+00">
                  <c:v>-6.3890400000000006E-269</c:v>
                </c:pt>
                <c:pt idx="1005" formatCode="0.00E+00">
                  <c:v>-1.3406799999999999E-268</c:v>
                </c:pt>
                <c:pt idx="1006" formatCode="0.00E+00">
                  <c:v>-2.1405399999999999E-268</c:v>
                </c:pt>
                <c:pt idx="1007" formatCode="0.00E+00">
                  <c:v>-2.8401499999999998E-268</c:v>
                </c:pt>
                <c:pt idx="1008" formatCode="0.00E+00">
                  <c:v>-3.2175800000000003E-268</c:v>
                </c:pt>
                <c:pt idx="1009" formatCode="0.00E+00">
                  <c:v>-3.1381500000000002E-268</c:v>
                </c:pt>
                <c:pt idx="1010" formatCode="0.00E+00">
                  <c:v>-2.69739E-268</c:v>
                </c:pt>
                <c:pt idx="1011" formatCode="0.00E+00">
                  <c:v>-2.0995699999999999E-268</c:v>
                </c:pt>
                <c:pt idx="1012" formatCode="0.00E+00">
                  <c:v>-1.6755599999999999E-268</c:v>
                </c:pt>
                <c:pt idx="1013" formatCode="0.00E+00">
                  <c:v>-2.3974100000000001E-268</c:v>
                </c:pt>
                <c:pt idx="1014" formatCode="0.00E+00">
                  <c:v>-5.7712399999999995E-268</c:v>
                </c:pt>
                <c:pt idx="1015" formatCode="0.00E+00">
                  <c:v>-1.2594899999999999E-267</c:v>
                </c:pt>
                <c:pt idx="1016" formatCode="0.00E+00">
                  <c:v>-2.2167599999999999E-267</c:v>
                </c:pt>
                <c:pt idx="1017" formatCode="0.00E+00">
                  <c:v>-3.2807500000000002E-267</c:v>
                </c:pt>
                <c:pt idx="1018" formatCode="0.00E+00">
                  <c:v>-4.19955E-267</c:v>
                </c:pt>
                <c:pt idx="1019" formatCode="0.00E+00">
                  <c:v>-4.4966099999999996E-267</c:v>
                </c:pt>
                <c:pt idx="1020" formatCode="0.00E+00">
                  <c:v>-3.4885800000000001E-267</c:v>
                </c:pt>
                <c:pt idx="1021" formatCode="0.00E+00">
                  <c:v>-7.6859000000000005E-268</c:v>
                </c:pt>
                <c:pt idx="1022" formatCode="0.00E+00">
                  <c:v>3.29336E-267</c:v>
                </c:pt>
                <c:pt idx="1023" formatCode="0.00E+00">
                  <c:v>7.5504899999999998E-267</c:v>
                </c:pt>
                <c:pt idx="1024" formatCode="0.00E+00">
                  <c:v>1.03413E-266</c:v>
                </c:pt>
                <c:pt idx="1025" formatCode="0.00E+00">
                  <c:v>9.7915399999999998E-267</c:v>
                </c:pt>
                <c:pt idx="1026" formatCode="0.00E+00">
                  <c:v>4.3056099999999998E-267</c:v>
                </c:pt>
                <c:pt idx="1027" formatCode="0.00E+00">
                  <c:v>-6.5661400000000004E-267</c:v>
                </c:pt>
                <c:pt idx="1028" formatCode="0.00E+00">
                  <c:v>-2.0637499999999999E-266</c:v>
                </c:pt>
                <c:pt idx="1029" formatCode="0.00E+00">
                  <c:v>-3.1902199999999997E-266</c:v>
                </c:pt>
                <c:pt idx="1030" formatCode="0.00E+00">
                  <c:v>-3.1653499999999999E-266</c:v>
                </c:pt>
                <c:pt idx="1031" formatCode="0.00E+00">
                  <c:v>-1.1762299999999999E-266</c:v>
                </c:pt>
                <c:pt idx="1032" formatCode="0.00E+00">
                  <c:v>3.1460200000000002E-266</c:v>
                </c:pt>
                <c:pt idx="1033" formatCode="0.00E+00">
                  <c:v>9.3721400000000002E-266</c:v>
                </c:pt>
                <c:pt idx="1034" formatCode="0.00E+00">
                  <c:v>1.58996E-265</c:v>
                </c:pt>
                <c:pt idx="1035" formatCode="0.00E+00">
                  <c:v>1.9412E-265</c:v>
                </c:pt>
                <c:pt idx="1036" formatCode="0.00E+00">
                  <c:v>1.51363E-265</c:v>
                </c:pt>
                <c:pt idx="1037" formatCode="0.00E+00">
                  <c:v>-7.7401300000000002E-267</c:v>
                </c:pt>
                <c:pt idx="1038" formatCode="0.00E+00">
                  <c:v>-2.8411200000000001E-265</c:v>
                </c:pt>
                <c:pt idx="1039" formatCode="0.00E+00">
                  <c:v>-6.2940200000000003E-265</c:v>
                </c:pt>
                <c:pt idx="1040" formatCode="0.00E+00">
                  <c:v>-9.34459E-265</c:v>
                </c:pt>
                <c:pt idx="1041" formatCode="0.00E+00">
                  <c:v>-1.0247600000000001E-264</c:v>
                </c:pt>
                <c:pt idx="1042" formatCode="0.00E+00">
                  <c:v>-7.0463199999999998E-265</c:v>
                </c:pt>
                <c:pt idx="1043" formatCode="0.00E+00">
                  <c:v>1.5182500000000001E-265</c:v>
                </c:pt>
                <c:pt idx="1044" formatCode="0.00E+00">
                  <c:v>1.49252E-264</c:v>
                </c:pt>
                <c:pt idx="1045" formatCode="0.00E+00">
                  <c:v>2.9884499999999998E-264</c:v>
                </c:pt>
                <c:pt idx="1046" formatCode="0.00E+00">
                  <c:v>4.0185700000000002E-264</c:v>
                </c:pt>
                <c:pt idx="1047" formatCode="0.00E+00">
                  <c:v>3.81918E-264</c:v>
                </c:pt>
                <c:pt idx="1048" formatCode="0.00E+00">
                  <c:v>1.78861E-264</c:v>
                </c:pt>
                <c:pt idx="1049" formatCode="0.00E+00">
                  <c:v>-2.1649900000000002E-264</c:v>
                </c:pt>
                <c:pt idx="1050" formatCode="0.00E+00">
                  <c:v>-7.3786499999999996E-264</c:v>
                </c:pt>
                <c:pt idx="1051" formatCode="0.00E+00">
                  <c:v>-1.2266799999999999E-263</c:v>
                </c:pt>
                <c:pt idx="1052" formatCode="0.00E+00">
                  <c:v>-1.43646E-263</c:v>
                </c:pt>
                <c:pt idx="1053" formatCode="0.00E+00">
                  <c:v>-1.11081E-263</c:v>
                </c:pt>
                <c:pt idx="1054" formatCode="0.00E+00">
                  <c:v>-1.1436799999999999E-264</c:v>
                </c:pt>
                <c:pt idx="1055" formatCode="0.00E+00">
                  <c:v>1.4764499999999999E-263</c:v>
                </c:pt>
                <c:pt idx="1056" formatCode="0.00E+00">
                  <c:v>3.2922200000000002E-263</c:v>
                </c:pt>
                <c:pt idx="1057" formatCode="0.00E+00">
                  <c:v>4.55064E-263</c:v>
                </c:pt>
                <c:pt idx="1058" formatCode="0.00E+00">
                  <c:v>4.1412099999999999E-263</c:v>
                </c:pt>
                <c:pt idx="1059" formatCode="0.00E+00">
                  <c:v>1.0809799999999999E-263</c:v>
                </c:pt>
                <c:pt idx="1060" formatCode="0.00E+00">
                  <c:v>-4.9461299999999998E-263</c:v>
                </c:pt>
                <c:pt idx="1061" formatCode="0.00E+00">
                  <c:v>-1.31431E-262</c:v>
                </c:pt>
                <c:pt idx="1062" formatCode="0.00E+00">
                  <c:v>-2.1165400000000001E-262</c:v>
                </c:pt>
                <c:pt idx="1063" formatCode="0.00E+00">
                  <c:v>-2.5113400000000001E-262</c:v>
                </c:pt>
                <c:pt idx="1064" formatCode="0.00E+00">
                  <c:v>-2.0379499999999999E-262</c:v>
                </c:pt>
                <c:pt idx="1065" formatCode="0.00E+00">
                  <c:v>-3.29919E-263</c:v>
                </c:pt>
                <c:pt idx="1066" formatCode="0.00E+00">
                  <c:v>2.6234700000000002E-262</c:v>
                </c:pt>
                <c:pt idx="1067" formatCode="0.00E+00">
                  <c:v>6.2031000000000004E-262</c:v>
                </c:pt>
                <c:pt idx="1068" formatCode="0.00E+00">
                  <c:v>9.14795E-262</c:v>
                </c:pt>
                <c:pt idx="1069" formatCode="0.00E+00">
                  <c:v>9.9286900000000005E-262</c:v>
                </c:pt>
                <c:pt idx="1070" formatCode="0.00E+00">
                  <c:v>7.1897700000000005E-262</c:v>
                </c:pt>
                <c:pt idx="1071" formatCode="0.00E+00">
                  <c:v>9.5600400000000003E-264</c:v>
                </c:pt>
                <c:pt idx="1072" formatCode="0.00E+00">
                  <c:v>-1.07864E-261</c:v>
                </c:pt>
                <c:pt idx="1073" formatCode="0.00E+00">
                  <c:v>-2.1757199999999999E-261</c:v>
                </c:pt>
                <c:pt idx="1074" formatCode="0.00E+00">
                  <c:v>-2.55467E-261</c:v>
                </c:pt>
                <c:pt idx="1075" formatCode="0.00E+00">
                  <c:v>-1.41654E-261</c:v>
                </c:pt>
                <c:pt idx="1076" formatCode="0.00E+00">
                  <c:v>1.7402399999999999E-261</c:v>
                </c:pt>
                <c:pt idx="1077" formatCode="0.00E+00">
                  <c:v>6.8861999999999999E-261</c:v>
                </c:pt>
                <c:pt idx="1078" formatCode="0.00E+00">
                  <c:v>1.31333E-260</c:v>
                </c:pt>
                <c:pt idx="1079" formatCode="0.00E+00">
                  <c:v>1.83273E-260</c:v>
                </c:pt>
                <c:pt idx="1080" formatCode="0.00E+00">
                  <c:v>1.92589E-260</c:v>
                </c:pt>
                <c:pt idx="1081" formatCode="0.00E+00">
                  <c:v>1.28923E-260</c:v>
                </c:pt>
                <c:pt idx="1082" formatCode="0.00E+00">
                  <c:v>-2.07564E-261</c:v>
                </c:pt>
                <c:pt idx="1083" formatCode="0.00E+00">
                  <c:v>-2.4041599999999999E-260</c:v>
                </c:pt>
                <c:pt idx="1084" formatCode="0.00E+00">
                  <c:v>-4.7325299999999999E-260</c:v>
                </c:pt>
                <c:pt idx="1085" formatCode="0.00E+00">
                  <c:v>-6.1551E-260</c:v>
                </c:pt>
                <c:pt idx="1086" formatCode="0.00E+00">
                  <c:v>-5.4247600000000002E-260</c:v>
                </c:pt>
                <c:pt idx="1087" formatCode="0.00E+00">
                  <c:v>-1.6538600000000002E-260</c:v>
                </c:pt>
                <c:pt idx="1088" formatCode="0.00E+00">
                  <c:v>5.1802900000000002E-260</c:v>
                </c:pt>
                <c:pt idx="1089" formatCode="0.00E+00">
                  <c:v>1.38706E-259</c:v>
                </c:pt>
                <c:pt idx="1090" formatCode="0.00E+00">
                  <c:v>2.1705300000000001E-259</c:v>
                </c:pt>
                <c:pt idx="1091" formatCode="0.00E+00">
                  <c:v>2.47565E-259</c:v>
                </c:pt>
                <c:pt idx="1092" formatCode="0.00E+00">
                  <c:v>1.9018700000000001E-259</c:v>
                </c:pt>
                <c:pt idx="1093" formatCode="0.00E+00">
                  <c:v>2.03033E-260</c:v>
                </c:pt>
                <c:pt idx="1094" formatCode="0.00E+00">
                  <c:v>-2.51652E-259</c:v>
                </c:pt>
                <c:pt idx="1095" formatCode="0.00E+00">
                  <c:v>-5.53995E-259</c:v>
                </c:pt>
                <c:pt idx="1096" formatCode="0.00E+00">
                  <c:v>-7.3399300000000002E-259</c:v>
                </c:pt>
                <c:pt idx="1097" formatCode="0.00E+00">
                  <c:v>-5.8838800000000001E-259</c:v>
                </c:pt>
                <c:pt idx="1098" formatCode="0.00E+00">
                  <c:v>4.2496500000000002E-260</c:v>
                </c:pt>
                <c:pt idx="1099" formatCode="0.00E+00">
                  <c:v>1.1797400000000001E-258</c:v>
                </c:pt>
                <c:pt idx="1100" formatCode="0.00E+00">
                  <c:v>2.64855E-258</c:v>
                </c:pt>
                <c:pt idx="1101" formatCode="0.00E+00">
                  <c:v>4.0272599999999999E-258</c:v>
                </c:pt>
                <c:pt idx="1102" formatCode="0.00E+00">
                  <c:v>4.6512299999999998E-258</c:v>
                </c:pt>
                <c:pt idx="1103" formatCode="0.00E+00">
                  <c:v>3.7669199999999999E-258</c:v>
                </c:pt>
                <c:pt idx="1104" formatCode="0.00E+00">
                  <c:v>8.3833699999999996E-259</c:v>
                </c:pt>
                <c:pt idx="1105" formatCode="0.00E+00">
                  <c:v>-4.0278999999999998E-258</c:v>
                </c:pt>
                <c:pt idx="1106" formatCode="0.00E+00">
                  <c:v>-9.7048299999999995E-258</c:v>
                </c:pt>
                <c:pt idx="1107" formatCode="0.00E+00">
                  <c:v>-1.4022800000000001E-257</c:v>
                </c:pt>
                <c:pt idx="1108" formatCode="0.00E+00">
                  <c:v>-1.4211800000000001E-257</c:v>
                </c:pt>
                <c:pt idx="1109" formatCode="0.00E+00">
                  <c:v>-7.7834100000000004E-258</c:v>
                </c:pt>
                <c:pt idx="1110" formatCode="0.00E+00">
                  <c:v>6.1525099999999998E-258</c:v>
                </c:pt>
                <c:pt idx="1111" formatCode="0.00E+00">
                  <c:v>2.5565100000000002E-257</c:v>
                </c:pt>
                <c:pt idx="1112" formatCode="0.00E+00">
                  <c:v>4.4683199999999998E-257</c:v>
                </c:pt>
                <c:pt idx="1113" formatCode="0.00E+00">
                  <c:v>5.4256099999999997E-257</c:v>
                </c:pt>
                <c:pt idx="1114" formatCode="0.00E+00">
                  <c:v>4.3704800000000002E-257</c:v>
                </c:pt>
                <c:pt idx="1115" formatCode="0.00E+00">
                  <c:v>4.98964E-258</c:v>
                </c:pt>
                <c:pt idx="1116" formatCode="0.00E+00">
                  <c:v>-6.2000000000000002E-257</c:v>
                </c:pt>
                <c:pt idx="1117" formatCode="0.00E+00">
                  <c:v>-1.4320799999999999E-256</c:v>
                </c:pt>
                <c:pt idx="1118" formatCode="0.00E+00">
                  <c:v>-2.0915099999999999E-256</c:v>
                </c:pt>
                <c:pt idx="1119" formatCode="0.00E+00">
                  <c:v>-2.2357699999999999E-256</c:v>
                </c:pt>
                <c:pt idx="1120" formatCode="0.00E+00">
                  <c:v>-1.5584900000000001E-256</c:v>
                </c:pt>
                <c:pt idx="1121" formatCode="0.00E+00">
                  <c:v>7.9120200000000004E-258</c:v>
                </c:pt>
                <c:pt idx="1122" formatCode="0.00E+00">
                  <c:v>2.4912899999999999E-256</c:v>
                </c:pt>
                <c:pt idx="1123" formatCode="0.00E+00">
                  <c:v>4.9417700000000002E-256</c:v>
                </c:pt>
                <c:pt idx="1124" formatCode="0.00E+00">
                  <c:v>6.0650200000000001E-256</c:v>
                </c:pt>
                <c:pt idx="1125" formatCode="0.00E+00">
                  <c:v>4.2996299999999999E-256</c:v>
                </c:pt>
                <c:pt idx="1126" formatCode="0.00E+00">
                  <c:v>-1.2805499999999999E-256</c:v>
                </c:pt>
                <c:pt idx="1127" formatCode="0.00E+00">
                  <c:v>-1.03791E-255</c:v>
                </c:pt>
                <c:pt idx="1128" formatCode="0.00E+00">
                  <c:v>-2.1304100000000001E-255</c:v>
                </c:pt>
                <c:pt idx="1129" formatCode="0.00E+00">
                  <c:v>-3.0923599999999999E-255</c:v>
                </c:pt>
                <c:pt idx="1130" formatCode="0.00E+00">
                  <c:v>-3.5152200000000001E-255</c:v>
                </c:pt>
                <c:pt idx="1131" formatCode="0.00E+00">
                  <c:v>-3.0260800000000002E-255</c:v>
                </c:pt>
                <c:pt idx="1132" formatCode="0.00E+00">
                  <c:v>-1.4345599999999999E-255</c:v>
                </c:pt>
                <c:pt idx="1133" formatCode="0.00E+00">
                  <c:v>1.0967799999999999E-255</c:v>
                </c:pt>
                <c:pt idx="1134" formatCode="0.00E+00">
                  <c:v>3.8313299999999999E-255</c:v>
                </c:pt>
                <c:pt idx="1135" formatCode="0.00E+00">
                  <c:v>5.4318999999999999E-255</c:v>
                </c:pt>
                <c:pt idx="1136" formatCode="0.00E+00">
                  <c:v>4.3421599999999996E-255</c:v>
                </c:pt>
                <c:pt idx="1137" formatCode="0.00E+00">
                  <c:v>-6.4574700000000002E-256</c:v>
                </c:pt>
                <c:pt idx="1138" formatCode="0.00E+00">
                  <c:v>-9.7545300000000005E-255</c:v>
                </c:pt>
                <c:pt idx="1139" formatCode="0.00E+00">
                  <c:v>-2.1453499999999999E-254</c:v>
                </c:pt>
                <c:pt idx="1140" formatCode="0.00E+00">
                  <c:v>-3.2099800000000001E-254</c:v>
                </c:pt>
                <c:pt idx="1141" formatCode="0.00E+00">
                  <c:v>-3.6688500000000003E-254</c:v>
                </c:pt>
                <c:pt idx="1142" formatCode="0.00E+00">
                  <c:v>-3.02892E-254</c:v>
                </c:pt>
                <c:pt idx="1143" formatCode="0.00E+00">
                  <c:v>-9.7092099999999993E-255</c:v>
                </c:pt>
                <c:pt idx="1144" formatCode="0.00E+00">
                  <c:v>2.3916200000000002E-254</c:v>
                </c:pt>
                <c:pt idx="1145" formatCode="0.00E+00">
                  <c:v>6.1588000000000002E-254</c:v>
                </c:pt>
                <c:pt idx="1146" formatCode="0.00E+00">
                  <c:v>8.4367500000000004E-254</c:v>
                </c:pt>
                <c:pt idx="1147" formatCode="0.00E+00">
                  <c:v>6.7045200000000001E-254</c:v>
                </c:pt>
                <c:pt idx="1148" formatCode="0.00E+00">
                  <c:v>-1.09542E-254</c:v>
                </c:pt>
                <c:pt idx="1149" formatCode="0.00E+00">
                  <c:v>-1.5298599999999999E-253</c:v>
                </c:pt>
                <c:pt idx="1150" formatCode="0.00E+00">
                  <c:v>-3.3697900000000001E-253</c:v>
                </c:pt>
                <c:pt idx="1151" formatCode="0.00E+00">
                  <c:v>-5.1326000000000001E-253</c:v>
                </c:pt>
                <c:pt idx="1152" formatCode="0.00E+00">
                  <c:v>-6.1593899999999996E-253</c:v>
                </c:pt>
                <c:pt idx="1153" formatCode="0.00E+00">
                  <c:v>-5.8630599999999996E-253</c:v>
                </c:pt>
                <c:pt idx="1154" formatCode="0.00E+00">
                  <c:v>-3.8854799999999998E-253</c:v>
                </c:pt>
                <c:pt idx="1155" formatCode="0.00E+00">
                  <c:v>-2.8475500000000001E-254</c:v>
                </c:pt>
                <c:pt idx="1156" formatCode="0.00E+00">
                  <c:v>4.0172200000000003E-253</c:v>
                </c:pt>
                <c:pt idx="1157" formatCode="0.00E+00">
                  <c:v>7.0982899999999997E-253</c:v>
                </c:pt>
                <c:pt idx="1158" formatCode="0.00E+00">
                  <c:v>6.8186799999999994E-253</c:v>
                </c:pt>
                <c:pt idx="1159" formatCode="0.00E+00">
                  <c:v>1.7255300000000001E-253</c:v>
                </c:pt>
                <c:pt idx="1160" formatCode="0.00E+00">
                  <c:v>-8.6197999999999995E-253</c:v>
                </c:pt>
                <c:pt idx="1161" formatCode="0.00E+00">
                  <c:v>-2.2944499999999999E-252</c:v>
                </c:pt>
                <c:pt idx="1162" formatCode="0.00E+00">
                  <c:v>-3.6680800000000002E-252</c:v>
                </c:pt>
                <c:pt idx="1163" formatCode="0.00E+00">
                  <c:v>-4.1687699999999999E-252</c:v>
                </c:pt>
                <c:pt idx="1164" formatCode="0.00E+00">
                  <c:v>-2.9620299999999999E-252</c:v>
                </c:pt>
                <c:pt idx="1165" formatCode="0.00E+00">
                  <c:v>3.2126599999999999E-253</c:v>
                </c:pt>
                <c:pt idx="1166" formatCode="0.00E+00">
                  <c:v>5.3773900000000001E-252</c:v>
                </c:pt>
                <c:pt idx="1167" formatCode="0.00E+00">
                  <c:v>1.12094E-251</c:v>
                </c:pt>
                <c:pt idx="1168" formatCode="0.00E+00">
                  <c:v>1.58903E-251</c:v>
                </c:pt>
                <c:pt idx="1169" formatCode="0.00E+00">
                  <c:v>1.64857E-251</c:v>
                </c:pt>
                <c:pt idx="1170" formatCode="0.00E+00">
                  <c:v>9.9863999999999993E-252</c:v>
                </c:pt>
                <c:pt idx="1171" formatCode="0.00E+00">
                  <c:v>-4.9223399999999998E-252</c:v>
                </c:pt>
                <c:pt idx="1172" formatCode="0.00E+00">
                  <c:v>-2.6334600000000001E-251</c:v>
                </c:pt>
                <c:pt idx="1173" formatCode="0.00E+00">
                  <c:v>-4.8411199999999996E-251</c:v>
                </c:pt>
                <c:pt idx="1174" formatCode="0.00E+00">
                  <c:v>-6.1808000000000003E-251</c:v>
                </c:pt>
                <c:pt idx="1175" formatCode="0.00E+00">
                  <c:v>-5.6498500000000003E-251</c:v>
                </c:pt>
                <c:pt idx="1176" formatCode="0.00E+00">
                  <c:v>-2.70471E-251</c:v>
                </c:pt>
                <c:pt idx="1177" formatCode="0.00E+00">
                  <c:v>2.3730699999999998E-251</c:v>
                </c:pt>
                <c:pt idx="1178" formatCode="0.00E+00">
                  <c:v>8.5003499999999995E-251</c:v>
                </c:pt>
                <c:pt idx="1179" formatCode="0.00E+00">
                  <c:v>1.35629E-250</c:v>
                </c:pt>
                <c:pt idx="1180" formatCode="0.00E+00">
                  <c:v>1.4005399999999999E-250</c:v>
                </c:pt>
                <c:pt idx="1181" formatCode="0.00E+00">
                  <c:v>5.8373400000000002E-251</c:v>
                </c:pt>
                <c:pt idx="1182" formatCode="0.00E+00">
                  <c:v>-1.3033899999999999E-250</c:v>
                </c:pt>
                <c:pt idx="1183" formatCode="0.00E+00">
                  <c:v>-4.0913499999999999E-250</c:v>
                </c:pt>
                <c:pt idx="1184" formatCode="0.00E+00">
                  <c:v>-7.0324900000000001E-250</c:v>
                </c:pt>
                <c:pt idx="1185" formatCode="0.00E+00">
                  <c:v>-8.72591E-250</c:v>
                </c:pt>
                <c:pt idx="1186" formatCode="0.00E+00">
                  <c:v>-7.6767000000000006E-250</c:v>
                </c:pt>
                <c:pt idx="1187" formatCode="0.00E+00">
                  <c:v>-3.1089300000000001E-250</c:v>
                </c:pt>
                <c:pt idx="1188" formatCode="0.00E+00">
                  <c:v>4.81408E-250</c:v>
                </c:pt>
                <c:pt idx="1189" formatCode="0.00E+00">
                  <c:v>1.4758599999999999E-249</c:v>
                </c:pt>
                <c:pt idx="1190" formatCode="0.00E+00">
                  <c:v>2.3005200000000002E-249</c:v>
                </c:pt>
                <c:pt idx="1191" formatCode="0.00E+00">
                  <c:v>2.2574699999999999E-249</c:v>
                </c:pt>
                <c:pt idx="1192" formatCode="0.00E+00">
                  <c:v>5.2762899999999999E-250</c:v>
                </c:pt>
                <c:pt idx="1193" formatCode="0.00E+00">
                  <c:v>-3.3440100000000002E-249</c:v>
                </c:pt>
                <c:pt idx="1194" formatCode="0.00E+00">
                  <c:v>-9.0306600000000003E-249</c:v>
                </c:pt>
                <c:pt idx="1195" formatCode="0.00E+00">
                  <c:v>-1.5265899999999999E-248</c:v>
                </c:pt>
                <c:pt idx="1196" formatCode="0.00E+00">
                  <c:v>-1.98575E-248</c:v>
                </c:pt>
                <c:pt idx="1197" formatCode="0.00E+00">
                  <c:v>-2.01495E-248</c:v>
                </c:pt>
                <c:pt idx="1198" formatCode="0.00E+00">
                  <c:v>-1.41476E-248</c:v>
                </c:pt>
                <c:pt idx="1199" formatCode="0.00E+00">
                  <c:v>-1.57291E-249</c:v>
                </c:pt>
                <c:pt idx="1200" formatCode="0.00E+00">
                  <c:v>1.5397699999999999E-248</c:v>
                </c:pt>
                <c:pt idx="1201" formatCode="0.00E+00">
                  <c:v>3.1158299999999999E-248</c:v>
                </c:pt>
                <c:pt idx="1202" formatCode="0.00E+00">
                  <c:v>3.7254600000000002E-248</c:v>
                </c:pt>
                <c:pt idx="1203" formatCode="0.00E+00">
                  <c:v>2.6128000000000001E-248</c:v>
                </c:pt>
                <c:pt idx="1204" formatCode="0.00E+00">
                  <c:v>-5.1416399999999998E-249</c:v>
                </c:pt>
                <c:pt idx="1205" formatCode="0.00E+00">
                  <c:v>-5.3478399999999997E-248</c:v>
                </c:pt>
                <c:pt idx="1206" formatCode="0.00E+00">
                  <c:v>-1.0832100000000001E-247</c:v>
                </c:pt>
                <c:pt idx="1207" formatCode="0.00E+00">
                  <c:v>-1.49192E-247</c:v>
                </c:pt>
                <c:pt idx="1208" formatCode="0.00E+00">
                  <c:v>-1.4747000000000001E-247</c:v>
                </c:pt>
                <c:pt idx="1209" formatCode="0.00E+00">
                  <c:v>-7.7142100000000003E-248</c:v>
                </c:pt>
                <c:pt idx="1210" formatCode="0.00E+00">
                  <c:v>6.9464199999999999E-248</c:v>
                </c:pt>
                <c:pt idx="1211" formatCode="0.00E+00">
                  <c:v>2.70352E-247</c:v>
                </c:pt>
                <c:pt idx="1212" formatCode="0.00E+00">
                  <c:v>4.6851000000000001E-247</c:v>
                </c:pt>
                <c:pt idx="1213" formatCode="0.00E+00">
                  <c:v>5.7911299999999999E-247</c:v>
                </c:pt>
                <c:pt idx="1214" formatCode="0.00E+00">
                  <c:v>5.2511500000000001E-247</c:v>
                </c:pt>
                <c:pt idx="1215" formatCode="0.00E+00">
                  <c:v>2.7907899999999999E-247</c:v>
                </c:pt>
                <c:pt idx="1216" formatCode="0.00E+00">
                  <c:v>-1.2885399999999999E-247</c:v>
                </c:pt>
                <c:pt idx="1217" formatCode="0.00E+00">
                  <c:v>-6.07978E-247</c:v>
                </c:pt>
                <c:pt idx="1218" formatCode="0.00E+00">
                  <c:v>-9.6689599999999994E-247</c:v>
                </c:pt>
                <c:pt idx="1219" formatCode="0.00E+00">
                  <c:v>-9.0978600000000004E-247</c:v>
                </c:pt>
                <c:pt idx="1220" formatCode="0.00E+00">
                  <c:v>-1.5150800000000001E-247</c:v>
                </c:pt>
                <c:pt idx="1221" formatCode="0.00E+00">
                  <c:v>1.4182000000000001E-246</c:v>
                </c:pt>
                <c:pt idx="1222" formatCode="0.00E+00">
                  <c:v>3.6151299999999998E-246</c:v>
                </c:pt>
                <c:pt idx="1223" formatCode="0.00E+00">
                  <c:v>5.8232699999999999E-246</c:v>
                </c:pt>
                <c:pt idx="1224" formatCode="0.00E+00">
                  <c:v>6.8470599999999999E-246</c:v>
                </c:pt>
                <c:pt idx="1225" formatCode="0.00E+00">
                  <c:v>5.1231399999999997E-246</c:v>
                </c:pt>
                <c:pt idx="1226" formatCode="0.00E+00">
                  <c:v>-5.09557E-247</c:v>
                </c:pt>
                <c:pt idx="1227" formatCode="0.00E+00">
                  <c:v>-9.9959599999999991E-246</c:v>
                </c:pt>
                <c:pt idx="1228" formatCode="0.00E+00">
                  <c:v>-2.1557200000000001E-245</c:v>
                </c:pt>
                <c:pt idx="1229" formatCode="0.00E+00">
                  <c:v>-3.1169999999999999E-245</c:v>
                </c:pt>
                <c:pt idx="1230" formatCode="0.00E+00">
                  <c:v>-3.2614000000000002E-245</c:v>
                </c:pt>
                <c:pt idx="1231" formatCode="0.00E+00">
                  <c:v>-1.9386699999999998E-245</c:v>
                </c:pt>
                <c:pt idx="1232" formatCode="0.00E+00">
                  <c:v>1.1909799999999999E-245</c:v>
                </c:pt>
                <c:pt idx="1233" formatCode="0.00E+00">
                  <c:v>5.8280699999999996E-245</c:v>
                </c:pt>
                <c:pt idx="1234" formatCode="0.00E+00">
                  <c:v>1.0771900000000001E-244</c:v>
                </c:pt>
                <c:pt idx="1235" formatCode="0.00E+00">
                  <c:v>1.3870100000000001E-244</c:v>
                </c:pt>
                <c:pt idx="1236" formatCode="0.00E+00">
                  <c:v>1.25278E-244</c:v>
                </c:pt>
                <c:pt idx="1237" formatCode="0.00E+00">
                  <c:v>4.7594300000000003E-245</c:v>
                </c:pt>
                <c:pt idx="1238" formatCode="0.00E+00">
                  <c:v>-9.7134599999999997E-245</c:v>
                </c:pt>
                <c:pt idx="1239" formatCode="0.00E+00">
                  <c:v>-2.8360399999999999E-244</c:v>
                </c:pt>
                <c:pt idx="1240" formatCode="0.00E+00">
                  <c:v>-4.4575000000000002E-244</c:v>
                </c:pt>
                <c:pt idx="1241" formatCode="0.00E+00">
                  <c:v>-4.80106E-244</c:v>
                </c:pt>
                <c:pt idx="1242" formatCode="0.00E+00">
                  <c:v>-2.8274E-244</c:v>
                </c:pt>
                <c:pt idx="1243" formatCode="0.00E+00">
                  <c:v>1.9968400000000001E-244</c:v>
                </c:pt>
                <c:pt idx="1244" formatCode="0.00E+00">
                  <c:v>9.2797699999999999E-244</c:v>
                </c:pt>
                <c:pt idx="1245" formatCode="0.00E+00">
                  <c:v>1.72987E-243</c:v>
                </c:pt>
                <c:pt idx="1246" formatCode="0.00E+00">
                  <c:v>2.2687900000000001E-243</c:v>
                </c:pt>
                <c:pt idx="1247" formatCode="0.00E+00">
                  <c:v>2.08759E-243</c:v>
                </c:pt>
                <c:pt idx="1248" formatCode="0.00E+00">
                  <c:v>7.9360100000000005E-244</c:v>
                </c:pt>
                <c:pt idx="1249" formatCode="0.00E+00">
                  <c:v>-1.6740699999999999E-243</c:v>
                </c:pt>
                <c:pt idx="1250" formatCode="0.00E+00">
                  <c:v>-4.8943100000000001E-243</c:v>
                </c:pt>
                <c:pt idx="1251" formatCode="0.00E+00">
                  <c:v>-8.0225000000000004E-243</c:v>
                </c:pt>
                <c:pt idx="1252" formatCode="0.00E+00">
                  <c:v>-9.962170000000001E-243</c:v>
                </c:pt>
                <c:pt idx="1253" formatCode="0.00E+00">
                  <c:v>-9.6081400000000002E-243</c:v>
                </c:pt>
                <c:pt idx="1254" formatCode="0.00E+00">
                  <c:v>-6.2299899999999997E-243</c:v>
                </c:pt>
                <c:pt idx="1255" formatCode="0.00E+00">
                  <c:v>-7.1161199999999997E-246</c:v>
                </c:pt>
                <c:pt idx="1256" formatCode="0.00E+00">
                  <c:v>7.3766500000000004E-243</c:v>
                </c:pt>
                <c:pt idx="1257" formatCode="0.00E+00">
                  <c:v>1.2245900000000001E-242</c:v>
                </c:pt>
                <c:pt idx="1258" formatCode="0.00E+00">
                  <c:v>9.0003000000000002E-243</c:v>
                </c:pt>
                <c:pt idx="1259" formatCode="0.00E+00">
                  <c:v>-8.3566900000000004E-243</c:v>
                </c:pt>
                <c:pt idx="1260" formatCode="0.00E+00">
                  <c:v>-4.2585000000000004E-242</c:v>
                </c:pt>
                <c:pt idx="1261" formatCode="0.00E+00">
                  <c:v>-8.9280799999999993E-242</c:v>
                </c:pt>
                <c:pt idx="1262" formatCode="0.00E+00">
                  <c:v>-1.3608400000000001E-241</c:v>
                </c:pt>
                <c:pt idx="1263" formatCode="0.00E+00">
                  <c:v>-1.6487799999999998E-241</c:v>
                </c:pt>
                <c:pt idx="1264" formatCode="0.00E+00">
                  <c:v>-1.5405200000000001E-241</c:v>
                </c:pt>
                <c:pt idx="1265" formatCode="0.00E+00">
                  <c:v>-8.4179000000000002E-242</c:v>
                </c:pt>
                <c:pt idx="1266" formatCode="0.00E+00">
                  <c:v>4.7181199999999999E-242</c:v>
                </c:pt>
                <c:pt idx="1267" formatCode="0.00E+00">
                  <c:v>2.10008E-241</c:v>
                </c:pt>
                <c:pt idx="1268" formatCode="0.00E+00">
                  <c:v>3.4109499999999997E-241</c:v>
                </c:pt>
                <c:pt idx="1269" formatCode="0.00E+00">
                  <c:v>3.5906499999999997E-241</c:v>
                </c:pt>
                <c:pt idx="1270" formatCode="0.00E+00">
                  <c:v>1.8818199999999999E-241</c:v>
                </c:pt>
                <c:pt idx="1271" formatCode="0.00E+00">
                  <c:v>-2.0703899999999999E-241</c:v>
                </c:pt>
                <c:pt idx="1272" formatCode="0.00E+00">
                  <c:v>-7.7987199999999998E-241</c:v>
                </c:pt>
                <c:pt idx="1273" formatCode="0.00E+00">
                  <c:v>-1.36766E-240</c:v>
                </c:pt>
                <c:pt idx="1274" formatCode="0.00E+00">
                  <c:v>-1.6897899999999999E-240</c:v>
                </c:pt>
                <c:pt idx="1275" formatCode="0.00E+00">
                  <c:v>-1.4060299999999999E-240</c:v>
                </c:pt>
                <c:pt idx="1276" formatCode="0.00E+00">
                  <c:v>-2.46037E-241</c:v>
                </c:pt>
                <c:pt idx="1277" formatCode="0.00E+00">
                  <c:v>1.81139E-240</c:v>
                </c:pt>
                <c:pt idx="1278" formatCode="0.00E+00">
                  <c:v>4.3705600000000002E-240</c:v>
                </c:pt>
                <c:pt idx="1279" formatCode="0.00E+00">
                  <c:v>6.5362499999999997E-240</c:v>
                </c:pt>
                <c:pt idx="1280" formatCode="0.00E+00">
                  <c:v>7.0021300000000001E-240</c:v>
                </c:pt>
                <c:pt idx="1281" formatCode="0.00E+00">
                  <c:v>4.45337E-240</c:v>
                </c:pt>
                <c:pt idx="1282" formatCode="0.00E+00">
                  <c:v>-1.7198000000000001E-240</c:v>
                </c:pt>
                <c:pt idx="1283" formatCode="0.00E+00">
                  <c:v>-1.0801999999999999E-239</c:v>
                </c:pt>
                <c:pt idx="1284" formatCode="0.00E+00">
                  <c:v>-2.04929E-239</c:v>
                </c:pt>
                <c:pt idx="1285" formatCode="0.00E+00">
                  <c:v>-2.6934599999999999E-239</c:v>
                </c:pt>
                <c:pt idx="1286" formatCode="0.00E+00">
                  <c:v>-2.54831E-239</c:v>
                </c:pt>
                <c:pt idx="1287" formatCode="0.00E+00">
                  <c:v>-1.25138E-239</c:v>
                </c:pt>
                <c:pt idx="1288" formatCode="0.00E+00">
                  <c:v>1.2531599999999999E-239</c:v>
                </c:pt>
                <c:pt idx="1289" formatCode="0.00E+00">
                  <c:v>4.51244E-239</c:v>
                </c:pt>
                <c:pt idx="1290" formatCode="0.00E+00">
                  <c:v>7.3719899999999999E-239</c:v>
                </c:pt>
                <c:pt idx="1291" formatCode="0.00E+00">
                  <c:v>8.0917700000000003E-239</c:v>
                </c:pt>
                <c:pt idx="1292" formatCode="0.00E+00">
                  <c:v>5.0161100000000001E-239</c:v>
                </c:pt>
                <c:pt idx="1293" formatCode="0.00E+00">
                  <c:v>-2.5786100000000002E-239</c:v>
                </c:pt>
                <c:pt idx="1294" formatCode="0.00E+00">
                  <c:v>-1.39514E-238</c:v>
                </c:pt>
                <c:pt idx="1295" formatCode="0.00E+00">
                  <c:v>-2.63828E-238</c:v>
                </c:pt>
                <c:pt idx="1296" formatCode="0.00E+00">
                  <c:v>-3.4482900000000001E-238</c:v>
                </c:pt>
                <c:pt idx="1297" formatCode="0.00E+00">
                  <c:v>-3.1001800000000003E-238</c:v>
                </c:pt>
                <c:pt idx="1298" formatCode="0.00E+00">
                  <c:v>-1.0189200000000001E-238</c:v>
                </c:pt>
                <c:pt idx="1299" formatCode="0.00E+00">
                  <c:v>2.8725E-238</c:v>
                </c:pt>
                <c:pt idx="1300" formatCode="0.00E+00">
                  <c:v>7.9524300000000006E-238</c:v>
                </c:pt>
                <c:pt idx="1301" formatCode="0.00E+00">
                  <c:v>1.27562E-237</c:v>
                </c:pt>
                <c:pt idx="1302" formatCode="0.00E+00">
                  <c:v>1.5084600000000001E-237</c:v>
                </c:pt>
                <c:pt idx="1303" formatCode="0.00E+00">
                  <c:v>1.25306E-237</c:v>
                </c:pt>
                <c:pt idx="1304" formatCode="0.00E+00">
                  <c:v>3.3305899999999998E-238</c:v>
                </c:pt>
                <c:pt idx="1305" formatCode="0.00E+00">
                  <c:v>-1.2287300000000001E-237</c:v>
                </c:pt>
                <c:pt idx="1306" formatCode="0.00E+00">
                  <c:v>-3.0602899999999998E-237</c:v>
                </c:pt>
                <c:pt idx="1307" formatCode="0.00E+00">
                  <c:v>-4.3998799999999999E-237</c:v>
                </c:pt>
                <c:pt idx="1308" formatCode="0.00E+00">
                  <c:v>-4.2394800000000002E-237</c:v>
                </c:pt>
                <c:pt idx="1309" formatCode="0.00E+00">
                  <c:v>-1.66025E-237</c:v>
                </c:pt>
                <c:pt idx="1310" formatCode="0.00E+00">
                  <c:v>3.6609399999999998E-237</c:v>
                </c:pt>
                <c:pt idx="1311" formatCode="0.00E+00">
                  <c:v>1.0967899999999999E-236</c:v>
                </c:pt>
                <c:pt idx="1312" formatCode="0.00E+00">
                  <c:v>1.8231899999999999E-236</c:v>
                </c:pt>
                <c:pt idx="1313" formatCode="0.00E+00">
                  <c:v>2.2400399999999999E-236</c:v>
                </c:pt>
                <c:pt idx="1314" formatCode="0.00E+00">
                  <c:v>2.00631E-236</c:v>
                </c:pt>
                <c:pt idx="1315" formatCode="0.00E+00">
                  <c:v>8.5822999999999999E-237</c:v>
                </c:pt>
                <c:pt idx="1316" formatCode="0.00E+00">
                  <c:v>-1.2050499999999999E-236</c:v>
                </c:pt>
                <c:pt idx="1317" formatCode="0.00E+00">
                  <c:v>-3.7256899999999999E-236</c:v>
                </c:pt>
                <c:pt idx="1318" formatCode="0.00E+00">
                  <c:v>-5.7340099999999996E-236</c:v>
                </c:pt>
                <c:pt idx="1319" formatCode="0.00E+00">
                  <c:v>-5.9055400000000001E-236</c:v>
                </c:pt>
                <c:pt idx="1320" formatCode="0.00E+00">
                  <c:v>-2.9730100000000002E-236</c:v>
                </c:pt>
                <c:pt idx="1321" formatCode="0.00E+00">
                  <c:v>3.5807800000000001E-236</c:v>
                </c:pt>
                <c:pt idx="1322" formatCode="0.00E+00">
                  <c:v>1.28982E-235</c:v>
                </c:pt>
                <c:pt idx="1323" formatCode="0.00E+00">
                  <c:v>2.24248E-235</c:v>
                </c:pt>
                <c:pt idx="1324" formatCode="0.00E+00">
                  <c:v>2.7847399999999999E-235</c:v>
                </c:pt>
                <c:pt idx="1325" formatCode="0.00E+00">
                  <c:v>2.4224799999999999E-235</c:v>
                </c:pt>
                <c:pt idx="1326" formatCode="0.00E+00">
                  <c:v>8.6932700000000008E-236</c:v>
                </c:pt>
                <c:pt idx="1327" formatCode="0.00E+00">
                  <c:v>-1.7549699999999999E-235</c:v>
                </c:pt>
                <c:pt idx="1328" formatCode="0.00E+00">
                  <c:v>-4.9197500000000003E-235</c:v>
                </c:pt>
                <c:pt idx="1329" formatCode="0.00E+00">
                  <c:v>-7.6659400000000006E-235</c:v>
                </c:pt>
                <c:pt idx="1330" formatCode="0.00E+00">
                  <c:v>-8.6301300000000001E-235</c:v>
                </c:pt>
                <c:pt idx="1331" formatCode="0.00E+00">
                  <c:v>-6.4485599999999994E-235</c:v>
                </c:pt>
                <c:pt idx="1332" formatCode="0.00E+00">
                  <c:v>-4.51223E-236</c:v>
                </c:pt>
                <c:pt idx="1333" formatCode="0.00E+00">
                  <c:v>8.6991499999999993E-235</c:v>
                </c:pt>
                <c:pt idx="1334" formatCode="0.00E+00">
                  <c:v>1.8554400000000001E-234</c:v>
                </c:pt>
                <c:pt idx="1335" formatCode="0.00E+00">
                  <c:v>2.50829E-234</c:v>
                </c:pt>
                <c:pt idx="1336" formatCode="0.00E+00">
                  <c:v>2.39303E-234</c:v>
                </c:pt>
                <c:pt idx="1337" formatCode="0.00E+00">
                  <c:v>1.19583E-234</c:v>
                </c:pt>
                <c:pt idx="1338" formatCode="0.00E+00">
                  <c:v>-1.12967E-234</c:v>
                </c:pt>
                <c:pt idx="1339" formatCode="0.00E+00">
                  <c:v>-4.1659200000000002E-234</c:v>
                </c:pt>
                <c:pt idx="1340" formatCode="0.00E+00">
                  <c:v>-6.9189200000000002E-234</c:v>
                </c:pt>
                <c:pt idx="1341" formatCode="0.00E+00">
                  <c:v>-7.9799300000000002E-234</c:v>
                </c:pt>
                <c:pt idx="1342" formatCode="0.00E+00">
                  <c:v>-5.7985100000000003E-234</c:v>
                </c:pt>
                <c:pt idx="1343" formatCode="0.00E+00">
                  <c:v>8.5644399999999994E-235</c:v>
                </c:pt>
                <c:pt idx="1344" formatCode="0.00E+00">
                  <c:v>1.1773200000000001E-233</c:v>
                </c:pt>
                <c:pt idx="1345" formatCode="0.00E+00">
                  <c:v>2.4214700000000001E-233</c:v>
                </c:pt>
                <c:pt idx="1346" formatCode="0.00E+00">
                  <c:v>3.3508400000000001E-233</c:v>
                </c:pt>
                <c:pt idx="1347" formatCode="0.00E+00">
                  <c:v>3.4770599999999998E-233</c:v>
                </c:pt>
                <c:pt idx="1348" formatCode="0.00E+00">
                  <c:v>2.3806400000000001E-233</c:v>
                </c:pt>
                <c:pt idx="1349" formatCode="0.00E+00">
                  <c:v>-1.56592E-234</c:v>
                </c:pt>
                <c:pt idx="1350" formatCode="0.00E+00">
                  <c:v>-3.7602699999999999E-233</c:v>
                </c:pt>
                <c:pt idx="1351" formatCode="0.00E+00">
                  <c:v>-7.1087599999999998E-233</c:v>
                </c:pt>
                <c:pt idx="1352" formatCode="0.00E+00">
                  <c:v>-8.15158E-233</c:v>
                </c:pt>
                <c:pt idx="1353" formatCode="0.00E+00">
                  <c:v>-4.8395600000000004E-233</c:v>
                </c:pt>
                <c:pt idx="1354" formatCode="0.00E+00">
                  <c:v>4.0645500000000004E-233</c:v>
                </c:pt>
                <c:pt idx="1355" formatCode="0.00E+00">
                  <c:v>1.8099900000000001E-232</c:v>
                </c:pt>
                <c:pt idx="1356" formatCode="0.00E+00">
                  <c:v>3.4213E-232</c:v>
                </c:pt>
                <c:pt idx="1357" formatCode="0.00E+00">
                  <c:v>4.64916E-232</c:v>
                </c:pt>
                <c:pt idx="1358" formatCode="0.00E+00">
                  <c:v>4.7288200000000001E-232</c:v>
                </c:pt>
                <c:pt idx="1359" formatCode="0.00E+00">
                  <c:v>3.0105400000000001E-232</c:v>
                </c:pt>
                <c:pt idx="1360" formatCode="0.00E+00">
                  <c:v>-6.5930500000000003E-233</c:v>
                </c:pt>
                <c:pt idx="1361" formatCode="0.00E+00">
                  <c:v>-5.6861900000000003E-232</c:v>
                </c:pt>
                <c:pt idx="1362" formatCode="0.00E+00">
                  <c:v>-1.07182E-231</c:v>
                </c:pt>
                <c:pt idx="1363" formatCode="0.00E+00">
                  <c:v>-1.38693E-231</c:v>
                </c:pt>
                <c:pt idx="1364" formatCode="0.00E+00">
                  <c:v>-1.3172300000000001E-231</c:v>
                </c:pt>
                <c:pt idx="1365" formatCode="0.00E+00">
                  <c:v>-7.2020500000000001E-232</c:v>
                </c:pt>
                <c:pt idx="1366" formatCode="0.00E+00">
                  <c:v>4.04231E-232</c:v>
                </c:pt>
                <c:pt idx="1367" formatCode="0.00E+00">
                  <c:v>1.7904299999999999E-231</c:v>
                </c:pt>
                <c:pt idx="1368" formatCode="0.00E+00">
                  <c:v>2.7959900000000001E-231</c:v>
                </c:pt>
                <c:pt idx="1369" formatCode="0.00E+00">
                  <c:v>2.4224400000000001E-231</c:v>
                </c:pt>
                <c:pt idx="1370" formatCode="0.00E+00">
                  <c:v>-3.7087599999999998E-232</c:v>
                </c:pt>
                <c:pt idx="1371" formatCode="0.00E+00">
                  <c:v>-6.0407399999999999E-231</c:v>
                </c:pt>
                <c:pt idx="1372" formatCode="0.00E+00">
                  <c:v>-1.3904299999999999E-230</c:v>
                </c:pt>
                <c:pt idx="1373" formatCode="0.00E+00">
                  <c:v>-2.1971399999999998E-230</c:v>
                </c:pt>
                <c:pt idx="1374" formatCode="0.00E+00">
                  <c:v>-2.6932899999999998E-230</c:v>
                </c:pt>
                <c:pt idx="1375" formatCode="0.00E+00">
                  <c:v>-2.4549999999999998E-230</c:v>
                </c:pt>
                <c:pt idx="1376" formatCode="0.00E+00">
                  <c:v>-1.14301E-230</c:v>
                </c:pt>
                <c:pt idx="1377" formatCode="0.00E+00">
                  <c:v>1.23309E-230</c:v>
                </c:pt>
                <c:pt idx="1378" formatCode="0.00E+00">
                  <c:v>4.1824200000000004E-230</c:v>
                </c:pt>
                <c:pt idx="1379" formatCode="0.00E+00">
                  <c:v>6.7468500000000001E-230</c:v>
                </c:pt>
                <c:pt idx="1380" formatCode="0.00E+00">
                  <c:v>7.5226400000000001E-230</c:v>
                </c:pt>
                <c:pt idx="1381" formatCode="0.00E+00">
                  <c:v>4.9456400000000002E-230</c:v>
                </c:pt>
                <c:pt idx="1382" formatCode="0.00E+00">
                  <c:v>-1.8287300000000001E-230</c:v>
                </c:pt>
                <c:pt idx="1383" formatCode="0.00E+00">
                  <c:v>-1.2013000000000001E-229</c:v>
                </c:pt>
                <c:pt idx="1384" formatCode="0.00E+00">
                  <c:v>-2.29668E-229</c:v>
                </c:pt>
                <c:pt idx="1385" formatCode="0.00E+00">
                  <c:v>-3.04917E-229</c:v>
                </c:pt>
                <c:pt idx="1386" formatCode="0.00E+00">
                  <c:v>-2.9802200000000001E-229</c:v>
                </c:pt>
                <c:pt idx="1387" formatCode="0.00E+00">
                  <c:v>-1.7661000000000001E-229</c:v>
                </c:pt>
                <c:pt idx="1388" formatCode="0.00E+00">
                  <c:v>5.5406799999999999E-230</c:v>
                </c:pt>
                <c:pt idx="1389" formatCode="0.00E+00">
                  <c:v>3.5125300000000003E-229</c:v>
                </c:pt>
                <c:pt idx="1390" formatCode="0.00E+00">
                  <c:v>6.1549200000000002E-229</c:v>
                </c:pt>
                <c:pt idx="1391" formatCode="0.00E+00">
                  <c:v>6.8522200000000004E-229</c:v>
                </c:pt>
                <c:pt idx="1392" formatCode="0.00E+00">
                  <c:v>3.3032200000000001E-229</c:v>
                </c:pt>
                <c:pt idx="1393" formatCode="0.00E+00">
                  <c:v>-6.5359399999999997E-229</c:v>
                </c:pt>
                <c:pt idx="1394" formatCode="0.00E+00">
                  <c:v>-2.24773E-228</c:v>
                </c:pt>
                <c:pt idx="1395" formatCode="0.00E+00">
                  <c:v>-4.05453E-228</c:v>
                </c:pt>
                <c:pt idx="1396" formatCode="0.00E+00">
                  <c:v>-5.3762800000000003E-228</c:v>
                </c:pt>
                <c:pt idx="1397" formatCode="0.00E+00">
                  <c:v>-5.5015899999999999E-228</c:v>
                </c:pt>
                <c:pt idx="1398" formatCode="0.00E+00">
                  <c:v>-3.9703299999999999E-228</c:v>
                </c:pt>
                <c:pt idx="1399" formatCode="0.00E+00">
                  <c:v>-7.5005999999999997E-229</c:v>
                </c:pt>
                <c:pt idx="1400" formatCode="0.00E+00">
                  <c:v>3.5818199999999999E-228</c:v>
                </c:pt>
                <c:pt idx="1401" formatCode="0.00E+00">
                  <c:v>7.75412E-228</c:v>
                </c:pt>
                <c:pt idx="1402" formatCode="0.00E+00">
                  <c:v>1.00165E-227</c:v>
                </c:pt>
                <c:pt idx="1403" formatCode="0.00E+00">
                  <c:v>8.5276600000000001E-228</c:v>
                </c:pt>
                <c:pt idx="1404" formatCode="0.00E+00">
                  <c:v>1.8913599999999999E-228</c:v>
                </c:pt>
                <c:pt idx="1405" formatCode="0.00E+00">
                  <c:v>-9.78501E-228</c:v>
                </c:pt>
                <c:pt idx="1406" formatCode="0.00E+00">
                  <c:v>-2.3571799999999999E-227</c:v>
                </c:pt>
                <c:pt idx="1407" formatCode="0.00E+00">
                  <c:v>-3.3125299999999999E-227</c:v>
                </c:pt>
                <c:pt idx="1408" formatCode="0.00E+00">
                  <c:v>-2.9607300000000001E-227</c:v>
                </c:pt>
                <c:pt idx="1409" formatCode="0.00E+00">
                  <c:v>-4.6512099999999998E-228</c:v>
                </c:pt>
                <c:pt idx="1410" formatCode="0.00E+00">
                  <c:v>4.4715100000000004E-227</c:v>
                </c:pt>
                <c:pt idx="1411" formatCode="0.00E+00">
                  <c:v>1.11582E-226</c:v>
                </c:pt>
                <c:pt idx="1412" formatCode="0.00E+00">
                  <c:v>1.7978299999999999E-226</c:v>
                </c:pt>
                <c:pt idx="1413" formatCode="0.00E+00">
                  <c:v>2.3144900000000002E-226</c:v>
                </c:pt>
                <c:pt idx="1414" formatCode="0.00E+00">
                  <c:v>2.52799E-226</c:v>
                </c:pt>
                <c:pt idx="1415" formatCode="0.00E+00">
                  <c:v>2.3137899999999999E-226</c:v>
                </c:pt>
                <c:pt idx="1416" formatCode="0.00E+00">
                  <c:v>1.6008000000000001E-226</c:v>
                </c:pt>
                <c:pt idx="1417" formatCode="0.00E+00">
                  <c:v>6.1033700000000004E-227</c:v>
                </c:pt>
                <c:pt idx="1418" formatCode="0.00E+00">
                  <c:v>8.3884600000000002E-228</c:v>
                </c:pt>
                <c:pt idx="1419" formatCode="0.00E+00">
                  <c:v>1.23546E-226</c:v>
                </c:pt>
                <c:pt idx="1420" formatCode="0.00E+00">
                  <c:v>5.4485200000000002E-226</c:v>
                </c:pt>
                <c:pt idx="1421" formatCode="0.00E+00">
                  <c:v>1.36772E-225</c:v>
                </c:pt>
                <c:pt idx="1422" formatCode="0.00E+00">
                  <c:v>2.5358900000000001E-225</c:v>
                </c:pt>
                <c:pt idx="1423" formatCode="0.00E+00">
                  <c:v>3.7325E-225</c:v>
                </c:pt>
                <c:pt idx="1424" formatCode="0.00E+00">
                  <c:v>4.4205699999999998E-225</c:v>
                </c:pt>
                <c:pt idx="1425" formatCode="0.00E+00">
                  <c:v>4.0674500000000001E-225</c:v>
                </c:pt>
                <c:pt idx="1426" formatCode="0.00E+00">
                  <c:v>2.3639000000000001E-225</c:v>
                </c:pt>
                <c:pt idx="1427" formatCode="0.00E+00">
                  <c:v>-6.4073799999999999E-226</c:v>
                </c:pt>
                <c:pt idx="1428" formatCode="0.00E+00">
                  <c:v>-4.3610300000000002E-225</c:v>
                </c:pt>
                <c:pt idx="1429" formatCode="0.00E+00">
                  <c:v>-7.4823200000000001E-225</c:v>
                </c:pt>
                <c:pt idx="1430" formatCode="0.00E+00">
                  <c:v>-8.0966699999999997E-225</c:v>
                </c:pt>
                <c:pt idx="1431" formatCode="0.00E+00">
                  <c:v>-4.37717E-225</c:v>
                </c:pt>
                <c:pt idx="1432" formatCode="0.00E+00">
                  <c:v>4.5524800000000002E-225</c:v>
                </c:pt>
                <c:pt idx="1433" formatCode="0.00E+00">
                  <c:v>1.7848599999999999E-224</c:v>
                </c:pt>
                <c:pt idx="1434" formatCode="0.00E+00">
                  <c:v>3.18819E-224</c:v>
                </c:pt>
                <c:pt idx="1435" formatCode="0.00E+00">
                  <c:v>3.9495300000000001E-224</c:v>
                </c:pt>
                <c:pt idx="1436" formatCode="0.00E+00">
                  <c:v>3.1899200000000001E-224</c:v>
                </c:pt>
                <c:pt idx="1437" formatCode="0.00E+00">
                  <c:v>2.8200599999999997E-225</c:v>
                </c:pt>
                <c:pt idx="1438" formatCode="0.00E+00">
                  <c:v>-4.8162000000000002E-224</c:v>
                </c:pt>
                <c:pt idx="1439" formatCode="0.00E+00">
                  <c:v>-1.12632E-223</c:v>
                </c:pt>
                <c:pt idx="1440" formatCode="0.00E+00">
                  <c:v>-1.70145E-223</c:v>
                </c:pt>
                <c:pt idx="1441" formatCode="0.00E+00">
                  <c:v>-1.9170000000000001E-223</c:v>
                </c:pt>
                <c:pt idx="1442" formatCode="0.00E+00">
                  <c:v>-1.5063E-223</c:v>
                </c:pt>
                <c:pt idx="1443" formatCode="0.00E+00">
                  <c:v>-2.9723399999999999E-224</c:v>
                </c:pt>
                <c:pt idx="1444" formatCode="0.00E+00">
                  <c:v>1.68567E-223</c:v>
                </c:pt>
                <c:pt idx="1445" formatCode="0.00E+00">
                  <c:v>3.9062300000000003E-223</c:v>
                </c:pt>
                <c:pt idx="1446" formatCode="0.00E+00">
                  <c:v>5.1555400000000002E-223</c:v>
                </c:pt>
                <c:pt idx="1447" formatCode="0.00E+00">
                  <c:v>4.0766600000000001E-223</c:v>
                </c:pt>
                <c:pt idx="1448" formatCode="0.00E+00">
                  <c:v>-1.7400400000000001E-224</c:v>
                </c:pt>
                <c:pt idx="1449" formatCode="0.00E+00">
                  <c:v>-7.7452199999999998E-223</c:v>
                </c:pt>
                <c:pt idx="1450" formatCode="0.00E+00">
                  <c:v>-1.7640499999999999E-222</c:v>
                </c:pt>
                <c:pt idx="1451" formatCode="0.00E+00">
                  <c:v>-2.6866099999999999E-222</c:v>
                </c:pt>
                <c:pt idx="1452" formatCode="0.00E+00">
                  <c:v>-3.0809500000000001E-222</c:v>
                </c:pt>
                <c:pt idx="1453" formatCode="0.00E+00">
                  <c:v>-2.5052E-222</c:v>
                </c:pt>
                <c:pt idx="1454" formatCode="0.00E+00">
                  <c:v>-6.9998800000000007E-223</c:v>
                </c:pt>
                <c:pt idx="1455" formatCode="0.00E+00">
                  <c:v>2.2495200000000001E-222</c:v>
                </c:pt>
                <c:pt idx="1456" formatCode="0.00E+00">
                  <c:v>5.6686100000000002E-222</c:v>
                </c:pt>
                <c:pt idx="1457" formatCode="0.00E+00">
                  <c:v>8.1570900000000003E-222</c:v>
                </c:pt>
                <c:pt idx="1458" formatCode="0.00E+00">
                  <c:v>7.8369100000000003E-222</c:v>
                </c:pt>
                <c:pt idx="1459" formatCode="0.00E+00">
                  <c:v>3.0300200000000001E-222</c:v>
                </c:pt>
                <c:pt idx="1460" formatCode="0.00E+00">
                  <c:v>-6.7680100000000005E-222</c:v>
                </c:pt>
                <c:pt idx="1461" formatCode="0.00E+00">
                  <c:v>-2.00957E-221</c:v>
                </c:pt>
                <c:pt idx="1462" formatCode="0.00E+00">
                  <c:v>-3.3352700000000002E-221</c:v>
                </c:pt>
                <c:pt idx="1463" formatCode="0.00E+00">
                  <c:v>-4.0984099999999999E-221</c:v>
                </c:pt>
                <c:pt idx="1464" formatCode="0.00E+00">
                  <c:v>-3.6178000000000002E-221</c:v>
                </c:pt>
                <c:pt idx="1465" formatCode="0.00E+00">
                  <c:v>-1.3228E-221</c:v>
                </c:pt>
                <c:pt idx="1466" formatCode="0.00E+00">
                  <c:v>2.8349299999999999E-221</c:v>
                </c:pt>
                <c:pt idx="1467" formatCode="0.00E+00">
                  <c:v>7.9191200000000003E-221</c:v>
                </c:pt>
                <c:pt idx="1468" formatCode="0.00E+00">
                  <c:v>1.1711E-220</c:v>
                </c:pt>
                <c:pt idx="1469" formatCode="0.00E+00">
                  <c:v>1.10694E-220</c:v>
                </c:pt>
                <c:pt idx="1470" formatCode="0.00E+00">
                  <c:v>3.1148000000000001E-221</c:v>
                </c:pt>
                <c:pt idx="1471" formatCode="0.00E+00">
                  <c:v>-1.3393E-220</c:v>
                </c:pt>
                <c:pt idx="1472" formatCode="0.00E+00">
                  <c:v>-3.6709999999999997E-220</c:v>
                </c:pt>
                <c:pt idx="1473" formatCode="0.00E+00">
                  <c:v>-6.0268E-220</c:v>
                </c:pt>
                <c:pt idx="1474" formatCode="0.00E+00">
                  <c:v>-7.1833400000000006E-220</c:v>
                </c:pt>
                <c:pt idx="1475" formatCode="0.00E+00">
                  <c:v>-5.7000799999999997E-220</c:v>
                </c:pt>
                <c:pt idx="1476" formatCode="0.00E+00">
                  <c:v>-6.3552899999999996E-221</c:v>
                </c:pt>
                <c:pt idx="1477" formatCode="0.00E+00">
                  <c:v>7.8471399999999996E-220</c:v>
                </c:pt>
                <c:pt idx="1478" formatCode="0.00E+00">
                  <c:v>1.81509E-219</c:v>
                </c:pt>
                <c:pt idx="1479" formatCode="0.00E+00">
                  <c:v>2.7043800000000001E-219</c:v>
                </c:pt>
                <c:pt idx="1480" formatCode="0.00E+00">
                  <c:v>3.0014900000000003E-219</c:v>
                </c:pt>
                <c:pt idx="1481" formatCode="0.00E+00">
                  <c:v>2.2783699999999999E-219</c:v>
                </c:pt>
                <c:pt idx="1482" formatCode="0.00E+00">
                  <c:v>3.4818000000000002E-220</c:v>
                </c:pt>
                <c:pt idx="1483" formatCode="0.00E+00">
                  <c:v>-2.5549400000000001E-219</c:v>
                </c:pt>
                <c:pt idx="1484" formatCode="0.00E+00">
                  <c:v>-5.6693900000000004E-219</c:v>
                </c:pt>
                <c:pt idx="1485" formatCode="0.00E+00">
                  <c:v>-7.7161399999999995E-219</c:v>
                </c:pt>
                <c:pt idx="1486" formatCode="0.00E+00">
                  <c:v>-7.1672400000000006E-219</c:v>
                </c:pt>
                <c:pt idx="1487" formatCode="0.00E+00">
                  <c:v>-2.81292E-219</c:v>
                </c:pt>
                <c:pt idx="1488" formatCode="0.00E+00">
                  <c:v>5.5426199999999997E-219</c:v>
                </c:pt>
                <c:pt idx="1489" formatCode="0.00E+00">
                  <c:v>1.6392099999999999E-218</c:v>
                </c:pt>
                <c:pt idx="1490" formatCode="0.00E+00">
                  <c:v>2.6007599999999998E-218</c:v>
                </c:pt>
                <c:pt idx="1491" formatCode="0.00E+00">
                  <c:v>2.8824699999999998E-218</c:v>
                </c:pt>
                <c:pt idx="1492" formatCode="0.00E+00">
                  <c:v>1.9120799999999999E-218</c:v>
                </c:pt>
                <c:pt idx="1493" formatCode="0.00E+00">
                  <c:v>-6.6305999999999996E-219</c:v>
                </c:pt>
                <c:pt idx="1494" formatCode="0.00E+00">
                  <c:v>-4.6860599999999995E-218</c:v>
                </c:pt>
                <c:pt idx="1495" formatCode="0.00E+00">
                  <c:v>-9.174559999999999E-218</c:v>
                </c:pt>
                <c:pt idx="1496" formatCode="0.00E+00">
                  <c:v>-1.22768E-217</c:v>
                </c:pt>
                <c:pt idx="1497" formatCode="0.00E+00">
                  <c:v>-1.17356E-217</c:v>
                </c:pt>
                <c:pt idx="1498" formatCode="0.00E+00">
                  <c:v>-5.6365600000000003E-218</c:v>
                </c:pt>
                <c:pt idx="1499" formatCode="0.00E+00">
                  <c:v>6.6579499999999998E-218</c:v>
                </c:pt>
                <c:pt idx="1500" formatCode="0.00E+00">
                  <c:v>2.3273799999999999E-217</c:v>
                </c:pt>
                <c:pt idx="1501" formatCode="0.00E+00">
                  <c:v>3.8942199999999997E-217</c:v>
                </c:pt>
                <c:pt idx="1502" formatCode="0.00E+00">
                  <c:v>4.58997E-217</c:v>
                </c:pt>
                <c:pt idx="1503" formatCode="0.00E+00">
                  <c:v>3.6643299999999997E-217</c:v>
                </c:pt>
                <c:pt idx="1504" formatCode="0.00E+00">
                  <c:v>6.8247199999999997E-218</c:v>
                </c:pt>
                <c:pt idx="1505" formatCode="0.00E+00">
                  <c:v>-4.1993500000000003E-217</c:v>
                </c:pt>
                <c:pt idx="1506" formatCode="0.00E+00">
                  <c:v>-9.8447000000000005E-217</c:v>
                </c:pt>
                <c:pt idx="1507" formatCode="0.00E+00">
                  <c:v>-1.38561E-216</c:v>
                </c:pt>
                <c:pt idx="1508" formatCode="0.00E+00">
                  <c:v>-1.30227E-216</c:v>
                </c:pt>
                <c:pt idx="1509" formatCode="0.00E+00">
                  <c:v>-4.6047300000000002E-217</c:v>
                </c:pt>
                <c:pt idx="1510" formatCode="0.00E+00">
                  <c:v>1.21512E-216</c:v>
                </c:pt>
                <c:pt idx="1511" formatCode="0.00E+00">
                  <c:v>3.4836300000000002E-216</c:v>
                </c:pt>
                <c:pt idx="1512" formatCode="0.00E+00">
                  <c:v>5.73112E-216</c:v>
                </c:pt>
                <c:pt idx="1513" formatCode="0.00E+00">
                  <c:v>6.9953099999999999E-216</c:v>
                </c:pt>
                <c:pt idx="1514" formatCode="0.00E+00">
                  <c:v>6.1291400000000005E-216</c:v>
                </c:pt>
                <c:pt idx="1515" formatCode="0.00E+00">
                  <c:v>2.2365999999999999E-216</c:v>
                </c:pt>
                <c:pt idx="1516" formatCode="0.00E+00">
                  <c:v>-4.6499800000000003E-216</c:v>
                </c:pt>
                <c:pt idx="1517" formatCode="0.00E+00">
                  <c:v>-1.2997600000000001E-215</c:v>
                </c:pt>
                <c:pt idx="1518" formatCode="0.00E+00">
                  <c:v>-1.9557E-215</c:v>
                </c:pt>
                <c:pt idx="1519" formatCode="0.00E+00">
                  <c:v>-1.98633E-215</c:v>
                </c:pt>
                <c:pt idx="1520" formatCode="0.00E+00">
                  <c:v>-9.9156400000000003E-216</c:v>
                </c:pt>
                <c:pt idx="1521" formatCode="0.00E+00">
                  <c:v>1.17101E-215</c:v>
                </c:pt>
                <c:pt idx="1522" formatCode="0.00E+00">
                  <c:v>4.2326599999999998E-215</c:v>
                </c:pt>
                <c:pt idx="1523" formatCode="0.00E+00">
                  <c:v>7.34143E-215</c:v>
                </c:pt>
                <c:pt idx="1524" formatCode="0.00E+00">
                  <c:v>9.0250899999999997E-215</c:v>
                </c:pt>
                <c:pt idx="1525" formatCode="0.00E+00">
                  <c:v>7.6339499999999999E-215</c:v>
                </c:pt>
                <c:pt idx="1526" formatCode="0.00E+00">
                  <c:v>1.9713299999999999E-215</c:v>
                </c:pt>
                <c:pt idx="1527" formatCode="0.00E+00">
                  <c:v>-8.1133999999999996E-215</c:v>
                </c:pt>
                <c:pt idx="1528" formatCode="0.00E+00">
                  <c:v>-2.0762100000000001E-214</c:v>
                </c:pt>
                <c:pt idx="1529" formatCode="0.00E+00">
                  <c:v>-3.1568799999999998E-214</c:v>
                </c:pt>
                <c:pt idx="1530" formatCode="0.00E+00">
                  <c:v>-3.4895700000000001E-214</c:v>
                </c:pt>
                <c:pt idx="1531" formatCode="0.00E+00">
                  <c:v>-2.5751299999999999E-214</c:v>
                </c:pt>
                <c:pt idx="1532" formatCode="0.00E+00">
                  <c:v>-9.3288000000000003E-216</c:v>
                </c:pt>
                <c:pt idx="1533" formatCode="0.00E+00">
                  <c:v>3.8081099999999999E-214</c:v>
                </c:pt>
                <c:pt idx="1534" formatCode="0.00E+00">
                  <c:v>8.0029599999999998E-214</c:v>
                </c:pt>
                <c:pt idx="1535" formatCode="0.00E+00">
                  <c:v>1.0276999999999999E-213</c:v>
                </c:pt>
                <c:pt idx="1536" formatCode="0.00E+00">
                  <c:v>8.0581100000000002E-214</c:v>
                </c:pt>
                <c:pt idx="1537" formatCode="0.00E+00">
                  <c:v>-4.4237000000000002E-215</c:v>
                </c:pt>
                <c:pt idx="1538" formatCode="0.00E+00">
                  <c:v>-1.5215700000000001E-213</c:v>
                </c:pt>
                <c:pt idx="1539" formatCode="0.00E+00">
                  <c:v>-3.3736600000000002E-213</c:v>
                </c:pt>
                <c:pt idx="1540" formatCode="0.00E+00">
                  <c:v>-5.0693200000000002E-213</c:v>
                </c:pt>
                <c:pt idx="1541" formatCode="0.00E+00">
                  <c:v>-5.8637700000000002E-213</c:v>
                </c:pt>
                <c:pt idx="1542" formatCode="0.00E+00">
                  <c:v>-4.99466E-213</c:v>
                </c:pt>
                <c:pt idx="1543" formatCode="0.00E+00">
                  <c:v>-2.00051E-213</c:v>
                </c:pt>
                <c:pt idx="1544" formatCode="0.00E+00">
                  <c:v>2.8775299999999999E-213</c:v>
                </c:pt>
                <c:pt idx="1545" formatCode="0.00E+00">
                  <c:v>8.3956899999999997E-213</c:v>
                </c:pt>
                <c:pt idx="1546" formatCode="0.00E+00">
                  <c:v>1.24702E-212</c:v>
                </c:pt>
                <c:pt idx="1547" formatCode="0.00E+00">
                  <c:v>1.27311E-212</c:v>
                </c:pt>
                <c:pt idx="1548" formatCode="0.00E+00">
                  <c:v>6.9794000000000001E-213</c:v>
                </c:pt>
                <c:pt idx="1549" formatCode="0.00E+00">
                  <c:v>-5.9471399999999998E-213</c:v>
                </c:pt>
                <c:pt idx="1550" formatCode="0.00E+00">
                  <c:v>-2.4178099999999999E-212</c:v>
                </c:pt>
                <c:pt idx="1551" formatCode="0.00E+00">
                  <c:v>-4.1101400000000002E-212</c:v>
                </c:pt>
                <c:pt idx="1552" formatCode="0.00E+00">
                  <c:v>-4.6418799999999998E-212</c:v>
                </c:pt>
                <c:pt idx="1553" formatCode="0.00E+00">
                  <c:v>-2.9937800000000003E-212</c:v>
                </c:pt>
                <c:pt idx="1554" formatCode="0.00E+00">
                  <c:v>1.4090700000000001E-212</c:v>
                </c:pt>
                <c:pt idx="1555" formatCode="0.00E+00">
                  <c:v>8.2960700000000005E-212</c:v>
                </c:pt>
                <c:pt idx="1556" formatCode="0.00E+00">
                  <c:v>1.6189600000000001E-211</c:v>
                </c:pt>
                <c:pt idx="1557" formatCode="0.00E+00">
                  <c:v>2.24436E-211</c:v>
                </c:pt>
                <c:pt idx="1558" formatCode="0.00E+00">
                  <c:v>2.4123099999999999E-211</c:v>
                </c:pt>
                <c:pt idx="1559" formatCode="0.00E+00">
                  <c:v>1.9164399999999998E-211</c:v>
                </c:pt>
                <c:pt idx="1560" formatCode="0.00E+00">
                  <c:v>7.0928500000000005E-212</c:v>
                </c:pt>
                <c:pt idx="1561" formatCode="0.00E+00">
                  <c:v>-1.0150300000000001E-211</c:v>
                </c:pt>
                <c:pt idx="1562" formatCode="0.00E+00">
                  <c:v>-2.7382899999999998E-211</c:v>
                </c:pt>
                <c:pt idx="1563" formatCode="0.00E+00">
                  <c:v>-3.6631599999999999E-211</c:v>
                </c:pt>
                <c:pt idx="1564" formatCode="0.00E+00">
                  <c:v>-2.8256000000000001E-211</c:v>
                </c:pt>
                <c:pt idx="1565" formatCode="0.00E+00">
                  <c:v>6.8773199999999997E-212</c:v>
                </c:pt>
                <c:pt idx="1566" formatCode="0.00E+00">
                  <c:v>7.0974700000000004E-211</c:v>
                </c:pt>
                <c:pt idx="1567" formatCode="0.00E+00">
                  <c:v>1.49839E-210</c:v>
                </c:pt>
                <c:pt idx="1568" formatCode="0.00E+00">
                  <c:v>2.0642299999999999E-210</c:v>
                </c:pt>
                <c:pt idx="1569" formatCode="0.00E+00">
                  <c:v>1.85934E-210</c:v>
                </c:pt>
                <c:pt idx="1570" formatCode="0.00E+00">
                  <c:v>3.7573499999999999E-211</c:v>
                </c:pt>
                <c:pt idx="1571" formatCode="0.00E+00">
                  <c:v>-2.5921099999999999E-210</c:v>
                </c:pt>
                <c:pt idx="1572" formatCode="0.00E+00">
                  <c:v>-6.7311699999999999E-210</c:v>
                </c:pt>
                <c:pt idx="1573" formatCode="0.00E+00">
                  <c:v>-1.0941399999999999E-209</c:v>
                </c:pt>
                <c:pt idx="1574" formatCode="0.00E+00">
                  <c:v>-1.34497E-209</c:v>
                </c:pt>
                <c:pt idx="1575" formatCode="0.00E+00">
                  <c:v>-1.2714900000000001E-209</c:v>
                </c:pt>
                <c:pt idx="1576" formatCode="0.00E+00">
                  <c:v>-8.0542699999999997E-210</c:v>
                </c:pt>
                <c:pt idx="1577" formatCode="0.00E+00">
                  <c:v>4.4724100000000001E-211</c:v>
                </c:pt>
                <c:pt idx="1578" formatCode="0.00E+00">
                  <c:v>1.11763E-209</c:v>
                </c:pt>
                <c:pt idx="1579" formatCode="0.00E+00">
                  <c:v>1.9414799999999999E-209</c:v>
                </c:pt>
                <c:pt idx="1580" formatCode="0.00E+00">
                  <c:v>1.7380799999999999E-209</c:v>
                </c:pt>
                <c:pt idx="1581" formatCode="0.00E+00">
                  <c:v>-3.0658400000000003E-210</c:v>
                </c:pt>
                <c:pt idx="1582" formatCode="0.00E+00">
                  <c:v>-4.5922500000000001E-209</c:v>
                </c:pt>
                <c:pt idx="1583" formatCode="0.00E+00">
                  <c:v>-1.0689500000000001E-208</c:v>
                </c:pt>
                <c:pt idx="1584" formatCode="0.00E+00">
                  <c:v>-1.7139600000000001E-208</c:v>
                </c:pt>
                <c:pt idx="1585" formatCode="0.00E+00">
                  <c:v>-2.1316900000000002E-208</c:v>
                </c:pt>
                <c:pt idx="1586" formatCode="0.00E+00">
                  <c:v>-1.97284E-208</c:v>
                </c:pt>
                <c:pt idx="1587" formatCode="0.00E+00">
                  <c:v>-9.6667599999999998E-209</c:v>
                </c:pt>
                <c:pt idx="1588" formatCode="0.00E+00">
                  <c:v>8.7513299999999997E-209</c:v>
                </c:pt>
                <c:pt idx="1589" formatCode="0.00E+00">
                  <c:v>3.1970200000000001E-208</c:v>
                </c:pt>
                <c:pt idx="1590" formatCode="0.00E+00">
                  <c:v>5.2615300000000003E-208</c:v>
                </c:pt>
                <c:pt idx="1591" formatCode="0.00E+00">
                  <c:v>5.8705899999999996E-208</c:v>
                </c:pt>
                <c:pt idx="1592" formatCode="0.00E+00">
                  <c:v>3.6528899999999999E-208</c:v>
                </c:pt>
                <c:pt idx="1593" formatCode="0.00E+00">
                  <c:v>-2.1450099999999999E-208</c:v>
                </c:pt>
                <c:pt idx="1594" formatCode="0.00E+00">
                  <c:v>-1.0979399999999999E-207</c:v>
                </c:pt>
                <c:pt idx="1595" formatCode="0.00E+00">
                  <c:v>-2.0699399999999999E-207</c:v>
                </c:pt>
                <c:pt idx="1596" formatCode="0.00E+00">
                  <c:v>-2.7247E-207</c:v>
                </c:pt>
                <c:pt idx="1597" formatCode="0.00E+00">
                  <c:v>-2.5142200000000001E-207</c:v>
                </c:pt>
                <c:pt idx="1598" formatCode="0.00E+00">
                  <c:v>-9.8712400000000005E-208</c:v>
                </c:pt>
                <c:pt idx="1599" formatCode="0.00E+00">
                  <c:v>1.9248500000000001E-207</c:v>
                </c:pt>
                <c:pt idx="1600" formatCode="0.00E+00">
                  <c:v>5.7443999999999999E-207</c:v>
                </c:pt>
                <c:pt idx="1601" formatCode="0.00E+00">
                  <c:v>9.3042100000000006E-207</c:v>
                </c:pt>
                <c:pt idx="1602" formatCode="0.00E+00">
                  <c:v>1.07899E-206</c:v>
                </c:pt>
                <c:pt idx="1603" formatCode="0.00E+00">
                  <c:v>8.4207400000000005E-207</c:v>
                </c:pt>
                <c:pt idx="1604" formatCode="0.00E+00">
                  <c:v>1.4301900000000001E-207</c:v>
                </c:pt>
                <c:pt idx="1605" formatCode="0.00E+00">
                  <c:v>-9.4529400000000001E-207</c:v>
                </c:pt>
                <c:pt idx="1606" formatCode="0.00E+00">
                  <c:v>-2.1779599999999999E-206</c:v>
                </c:pt>
                <c:pt idx="1607" formatCode="0.00E+00">
                  <c:v>-3.0772900000000001E-206</c:v>
                </c:pt>
                <c:pt idx="1608" formatCode="0.00E+00">
                  <c:v>-2.9580300000000001E-206</c:v>
                </c:pt>
                <c:pt idx="1609" formatCode="0.00E+00">
                  <c:v>-1.2021199999999999E-206</c:v>
                </c:pt>
                <c:pt idx="1610" formatCode="0.00E+00">
                  <c:v>2.3700000000000001E-206</c:v>
                </c:pt>
                <c:pt idx="1611" formatCode="0.00E+00">
                  <c:v>7.2463100000000001E-206</c:v>
                </c:pt>
                <c:pt idx="1612" formatCode="0.00E+00">
                  <c:v>1.2024399999999999E-205</c:v>
                </c:pt>
                <c:pt idx="1613" formatCode="0.00E+00">
                  <c:v>1.45327E-205</c:v>
                </c:pt>
                <c:pt idx="1614" formatCode="0.00E+00">
                  <c:v>1.2675800000000001E-205</c:v>
                </c:pt>
                <c:pt idx="1615" formatCode="0.00E+00">
                  <c:v>5.3400499999999996E-206</c:v>
                </c:pt>
                <c:pt idx="1616" formatCode="0.00E+00">
                  <c:v>-7.1846300000000004E-206</c:v>
                </c:pt>
                <c:pt idx="1617" formatCode="0.00E+00">
                  <c:v>-2.2209200000000002E-205</c:v>
                </c:pt>
                <c:pt idx="1618" formatCode="0.00E+00">
                  <c:v>-3.3222799999999998E-205</c:v>
                </c:pt>
                <c:pt idx="1619" formatCode="0.00E+00">
                  <c:v>-3.11455E-205</c:v>
                </c:pt>
                <c:pt idx="1620" formatCode="0.00E+00">
                  <c:v>-8.6514799999999997E-206</c:v>
                </c:pt>
                <c:pt idx="1621" formatCode="0.00E+00">
                  <c:v>3.6369E-205</c:v>
                </c:pt>
                <c:pt idx="1622" formatCode="0.00E+00">
                  <c:v>9.8639199999999997E-205</c:v>
                </c:pt>
                <c:pt idx="1623" formatCode="0.00E+00">
                  <c:v>1.6193699999999999E-204</c:v>
                </c:pt>
                <c:pt idx="1624" formatCode="0.00E+00">
                  <c:v>1.98066E-204</c:v>
                </c:pt>
                <c:pt idx="1625" formatCode="0.00E+00">
                  <c:v>1.7412199999999998E-204</c:v>
                </c:pt>
                <c:pt idx="1626" formatCode="0.00E+00">
                  <c:v>6.5244199999999997E-205</c:v>
                </c:pt>
                <c:pt idx="1627" formatCode="0.00E+00">
                  <c:v>-1.30467E-204</c:v>
                </c:pt>
                <c:pt idx="1628" formatCode="0.00E+00">
                  <c:v>-3.7528899999999999E-204</c:v>
                </c:pt>
                <c:pt idx="1629" formatCode="0.00E+00">
                  <c:v>-5.8394400000000001E-204</c:v>
                </c:pt>
                <c:pt idx="1630" formatCode="0.00E+00">
                  <c:v>-6.4197200000000007E-204</c:v>
                </c:pt>
                <c:pt idx="1631" formatCode="0.00E+00">
                  <c:v>-4.4879499999999997E-204</c:v>
                </c:pt>
                <c:pt idx="1632" formatCode="0.00E+00">
                  <c:v>3.3828900000000002E-205</c:v>
                </c:pt>
                <c:pt idx="1633" formatCode="0.00E+00">
                  <c:v>7.4417099999999996E-204</c:v>
                </c:pt>
                <c:pt idx="1634" formatCode="0.00E+00">
                  <c:v>1.5058400000000001E-203</c:v>
                </c:pt>
                <c:pt idx="1635" formatCode="0.00E+00">
                  <c:v>2.0278400000000001E-203</c:v>
                </c:pt>
                <c:pt idx="1636" formatCode="0.00E+00">
                  <c:v>1.9230800000000001E-203</c:v>
                </c:pt>
                <c:pt idx="1637" formatCode="0.00E+00">
                  <c:v>8.4782999999999999E-204</c:v>
                </c:pt>
                <c:pt idx="1638" formatCode="0.00E+00">
                  <c:v>-1.22613E-203</c:v>
                </c:pt>
                <c:pt idx="1639" formatCode="0.00E+00">
                  <c:v>-3.8836400000000002E-203</c:v>
                </c:pt>
                <c:pt idx="1640" formatCode="0.00E+00">
                  <c:v>-6.3837E-203</c:v>
                </c:pt>
                <c:pt idx="1641" formatCode="0.00E+00">
                  <c:v>-7.7407999999999999E-203</c:v>
                </c:pt>
                <c:pt idx="1642" formatCode="0.00E+00">
                  <c:v>-6.8442599999999998E-203</c:v>
                </c:pt>
                <c:pt idx="1643" formatCode="0.00E+00">
                  <c:v>-2.9867399999999997E-203</c:v>
                </c:pt>
                <c:pt idx="1644" formatCode="0.00E+00">
                  <c:v>3.4764000000000002E-203</c:v>
                </c:pt>
                <c:pt idx="1645" formatCode="0.00E+00">
                  <c:v>1.0749100000000001E-202</c:v>
                </c:pt>
                <c:pt idx="1646" formatCode="0.00E+00">
                  <c:v>1.5513300000000001E-202</c:v>
                </c:pt>
                <c:pt idx="1647" formatCode="0.00E+00">
                  <c:v>1.3608400000000001E-202</c:v>
                </c:pt>
                <c:pt idx="1648" formatCode="0.00E+00">
                  <c:v>1.4628700000000001E-203</c:v>
                </c:pt>
                <c:pt idx="1649" formatCode="0.00E+00">
                  <c:v>-2.2437300000000001E-202</c:v>
                </c:pt>
                <c:pt idx="1650" formatCode="0.00E+00">
                  <c:v>-5.4932999999999997E-202</c:v>
                </c:pt>
                <c:pt idx="1651" formatCode="0.00E+00">
                  <c:v>-8.4356699999999998E-202</c:v>
                </c:pt>
                <c:pt idx="1652" formatCode="0.00E+00">
                  <c:v>-9.1861000000000008E-202</c:v>
                </c:pt>
                <c:pt idx="1653" formatCode="0.00E+00">
                  <c:v>-6.0942800000000002E-202</c:v>
                </c:pt>
                <c:pt idx="1654" formatCode="0.00E+00">
                  <c:v>1.4016400000000001E-202</c:v>
                </c:pt>
                <c:pt idx="1655" formatCode="0.00E+00">
                  <c:v>1.2581E-201</c:v>
                </c:pt>
                <c:pt idx="1656" formatCode="0.00E+00">
                  <c:v>2.51147E-201</c:v>
                </c:pt>
                <c:pt idx="1657" formatCode="0.00E+00">
                  <c:v>3.4132800000000001E-201</c:v>
                </c:pt>
                <c:pt idx="1658" formatCode="0.00E+00">
                  <c:v>3.2015799999999999E-201</c:v>
                </c:pt>
                <c:pt idx="1659" formatCode="0.00E+00">
                  <c:v>1.0768E-201</c:v>
                </c:pt>
                <c:pt idx="1660" formatCode="0.00E+00">
                  <c:v>-3.3194799999999999E-201</c:v>
                </c:pt>
                <c:pt idx="1661" formatCode="0.00E+00">
                  <c:v>-9.4169900000000001E-201</c:v>
                </c:pt>
                <c:pt idx="1662" formatCode="0.00E+00">
                  <c:v>-1.53846E-200</c:v>
                </c:pt>
                <c:pt idx="1663" formatCode="0.00E+00">
                  <c:v>-1.82517E-200</c:v>
                </c:pt>
                <c:pt idx="1664" formatCode="0.00E+00">
                  <c:v>-1.4992799999999999E-200</c:v>
                </c:pt>
                <c:pt idx="1665" formatCode="0.00E+00">
                  <c:v>-4.1436999999999999E-201</c:v>
                </c:pt>
                <c:pt idx="1666" formatCode="0.00E+00">
                  <c:v>1.3303800000000001E-200</c:v>
                </c:pt>
                <c:pt idx="1667" formatCode="0.00E+00">
                  <c:v>3.3737699999999998E-200</c:v>
                </c:pt>
                <c:pt idx="1668" formatCode="0.00E+00">
                  <c:v>5.0825800000000001E-200</c:v>
                </c:pt>
                <c:pt idx="1669" formatCode="0.00E+00">
                  <c:v>5.64823E-200</c:v>
                </c:pt>
                <c:pt idx="1670" formatCode="0.00E+00">
                  <c:v>4.3210200000000002E-200</c:v>
                </c:pt>
                <c:pt idx="1671" formatCode="0.00E+00">
                  <c:v>6.8611800000000005E-201</c:v>
                </c:pt>
                <c:pt idx="1672" formatCode="0.00E+00">
                  <c:v>-4.87331E-200</c:v>
                </c:pt>
                <c:pt idx="1673" formatCode="0.00E+00">
                  <c:v>-1.0647800000000001E-199</c:v>
                </c:pt>
                <c:pt idx="1674" formatCode="0.00E+00">
                  <c:v>-1.3761700000000001E-199</c:v>
                </c:pt>
                <c:pt idx="1675" formatCode="0.00E+00">
                  <c:v>-1.10807E-199</c:v>
                </c:pt>
                <c:pt idx="1676" formatCode="0.00E+00">
                  <c:v>-3.3202499999999998E-201</c:v>
                </c:pt>
                <c:pt idx="1677" formatCode="0.00E+00">
                  <c:v>1.84765E-199</c:v>
                </c:pt>
                <c:pt idx="1678" formatCode="0.00E+00">
                  <c:v>4.1712799999999998E-199</c:v>
                </c:pt>
                <c:pt idx="1679" formatCode="0.00E+00">
                  <c:v>6.1526099999999998E-199</c:v>
                </c:pt>
                <c:pt idx="1680" formatCode="0.00E+00">
                  <c:v>6.6818099999999998E-199</c:v>
                </c:pt>
                <c:pt idx="1681" formatCode="0.00E+00">
                  <c:v>4.73532E-199</c:v>
                </c:pt>
                <c:pt idx="1682" formatCode="0.00E+00">
                  <c:v>-6.89421E-201</c:v>
                </c:pt>
                <c:pt idx="1683" formatCode="0.00E+00">
                  <c:v>-7.1504799999999999E-199</c:v>
                </c:pt>
                <c:pt idx="1684" formatCode="0.00E+00">
                  <c:v>-1.46251E-198</c:v>
                </c:pt>
                <c:pt idx="1685" formatCode="0.00E+00">
                  <c:v>-1.90147E-198</c:v>
                </c:pt>
                <c:pt idx="1686" formatCode="0.00E+00">
                  <c:v>-1.62193E-198</c:v>
                </c:pt>
                <c:pt idx="1687" formatCode="0.00E+00">
                  <c:v>-3.6782399999999999E-199</c:v>
                </c:pt>
                <c:pt idx="1688" formatCode="0.00E+00">
                  <c:v>1.8021599999999999E-198</c:v>
                </c:pt>
                <c:pt idx="1689" formatCode="0.00E+00">
                  <c:v>4.48901E-198</c:v>
                </c:pt>
                <c:pt idx="1690" formatCode="0.00E+00">
                  <c:v>6.9618300000000005E-198</c:v>
                </c:pt>
                <c:pt idx="1691" formatCode="0.00E+00">
                  <c:v>8.0476899999999996E-198</c:v>
                </c:pt>
                <c:pt idx="1692" formatCode="0.00E+00">
                  <c:v>6.1684699999999997E-198</c:v>
                </c:pt>
                <c:pt idx="1693" formatCode="0.00E+00">
                  <c:v>1.3337600000000001E-199</c:v>
                </c:pt>
                <c:pt idx="1694" formatCode="0.00E+00">
                  <c:v>-9.6675399999999996E-198</c:v>
                </c:pt>
                <c:pt idx="1695" formatCode="0.00E+00">
                  <c:v>-2.06317E-197</c:v>
                </c:pt>
                <c:pt idx="1696" formatCode="0.00E+00">
                  <c:v>-2.76209E-197</c:v>
                </c:pt>
                <c:pt idx="1697" formatCode="0.00E+00">
                  <c:v>-2.3319999999999999E-197</c:v>
                </c:pt>
                <c:pt idx="1698" formatCode="0.00E+00">
                  <c:v>-1.6576999999999999E-198</c:v>
                </c:pt>
                <c:pt idx="1699" formatCode="0.00E+00">
                  <c:v>3.7149400000000002E-197</c:v>
                </c:pt>
                <c:pt idx="1700" formatCode="0.00E+00">
                  <c:v>8.5919799999999999E-197</c:v>
                </c:pt>
                <c:pt idx="1701" formatCode="0.00E+00">
                  <c:v>1.3328899999999999E-196</c:v>
                </c:pt>
                <c:pt idx="1702" formatCode="0.00E+00">
                  <c:v>1.63075E-196</c:v>
                </c:pt>
                <c:pt idx="1703" formatCode="0.00E+00">
                  <c:v>1.5427199999999999E-196</c:v>
                </c:pt>
                <c:pt idx="1704" formatCode="0.00E+00">
                  <c:v>9.1893600000000002E-197</c:v>
                </c:pt>
                <c:pt idx="1705" formatCode="0.00E+00">
                  <c:v>-1.8378399999999999E-197</c:v>
                </c:pt>
                <c:pt idx="1706" formatCode="0.00E+00">
                  <c:v>-1.4833399999999999E-196</c:v>
                </c:pt>
                <c:pt idx="1707" formatCode="0.00E+00">
                  <c:v>-2.5491100000000001E-196</c:v>
                </c:pt>
                <c:pt idx="1708" formatCode="0.00E+00">
                  <c:v>-2.8303500000000002E-196</c:v>
                </c:pt>
                <c:pt idx="1709" formatCode="0.00E+00">
                  <c:v>-1.7550600000000001E-196</c:v>
                </c:pt>
                <c:pt idx="1710" formatCode="0.00E+00">
                  <c:v>9.03775E-197</c:v>
                </c:pt>
                <c:pt idx="1711" formatCode="0.00E+00">
                  <c:v>4.6900999999999997E-196</c:v>
                </c:pt>
                <c:pt idx="1712" formatCode="0.00E+00">
                  <c:v>8.4887599999999998E-196</c:v>
                </c:pt>
                <c:pt idx="1713" formatCode="0.00E+00">
                  <c:v>1.07026E-195</c:v>
                </c:pt>
                <c:pt idx="1714" formatCode="0.00E+00">
                  <c:v>9.6048200000000002E-196</c:v>
                </c:pt>
                <c:pt idx="1715" formatCode="0.00E+00">
                  <c:v>4.0609199999999998E-196</c:v>
                </c:pt>
                <c:pt idx="1716" formatCode="0.00E+00">
                  <c:v>-5.7579199999999999E-196</c:v>
                </c:pt>
                <c:pt idx="1717" formatCode="0.00E+00">
                  <c:v>-1.7655099999999998E-195</c:v>
                </c:pt>
                <c:pt idx="1718" formatCode="0.00E+00">
                  <c:v>-2.7066199999999999E-195</c:v>
                </c:pt>
                <c:pt idx="1719" formatCode="0.00E+00">
                  <c:v>-2.8703799999999999E-195</c:v>
                </c:pt>
                <c:pt idx="1720" formatCode="0.00E+00">
                  <c:v>-1.85052E-195</c:v>
                </c:pt>
                <c:pt idx="1721" formatCode="0.00E+00">
                  <c:v>6.2543799999999998E-196</c:v>
                </c:pt>
                <c:pt idx="1722" formatCode="0.00E+00">
                  <c:v>4.4092799999999999E-195</c:v>
                </c:pt>
                <c:pt idx="1723" formatCode="0.00E+00">
                  <c:v>8.28381E-195</c:v>
                </c:pt>
                <c:pt idx="1724" formatCode="0.00E+00">
                  <c:v>9.8404799999999995E-195</c:v>
                </c:pt>
                <c:pt idx="1725" formatCode="0.00E+00">
                  <c:v>6.1168399999999998E-195</c:v>
                </c:pt>
                <c:pt idx="1726" formatCode="0.00E+00">
                  <c:v>-5.3191099999999998E-195</c:v>
                </c:pt>
                <c:pt idx="1727" formatCode="0.00E+00">
                  <c:v>-2.4756700000000001E-194</c:v>
                </c:pt>
                <c:pt idx="1728" formatCode="0.00E+00">
                  <c:v>-4.8664200000000002E-194</c:v>
                </c:pt>
                <c:pt idx="1729" formatCode="0.00E+00">
                  <c:v>-6.8602200000000005E-194</c:v>
                </c:pt>
                <c:pt idx="1730" formatCode="0.00E+00">
                  <c:v>-7.1897399999999994E-194</c:v>
                </c:pt>
                <c:pt idx="1731" formatCode="0.00E+00">
                  <c:v>-4.5508300000000002E-194</c:v>
                </c:pt>
                <c:pt idx="1732" formatCode="0.00E+00">
                  <c:v>1.78324E-194</c:v>
                </c:pt>
                <c:pt idx="1733" formatCode="0.00E+00">
                  <c:v>1.1268699999999999E-193</c:v>
                </c:pt>
                <c:pt idx="1734" formatCode="0.00E+00">
                  <c:v>2.1396399999999999E-193</c:v>
                </c:pt>
                <c:pt idx="1735" formatCode="0.00E+00">
                  <c:v>2.7370300000000001E-193</c:v>
                </c:pt>
                <c:pt idx="1736" formatCode="0.00E+00">
                  <c:v>2.2647699999999998E-193</c:v>
                </c:pt>
                <c:pt idx="1737" formatCode="0.00E+00">
                  <c:v>1.07495E-194</c:v>
                </c:pt>
                <c:pt idx="1738" formatCode="0.00E+00">
                  <c:v>-3.9025999999999998E-193</c:v>
                </c:pt>
                <c:pt idx="1739" formatCode="0.00E+00">
                  <c:v>-9.0800800000000006E-193</c:v>
                </c:pt>
                <c:pt idx="1740" formatCode="0.00E+00">
                  <c:v>-1.3706699999999999E-192</c:v>
                </c:pt>
                <c:pt idx="1741" formatCode="0.00E+00">
                  <c:v>-1.52521E-192</c:v>
                </c:pt>
                <c:pt idx="1742" formatCode="0.00E+00">
                  <c:v>-1.1211300000000001E-192</c:v>
                </c:pt>
                <c:pt idx="1743" formatCode="0.00E+00">
                  <c:v>-2.5976500000000001E-194</c:v>
                </c:pt>
                <c:pt idx="1744" formatCode="0.00E+00">
                  <c:v>1.6756000000000001E-192</c:v>
                </c:pt>
                <c:pt idx="1745" formatCode="0.00E+00">
                  <c:v>3.5555800000000003E-192</c:v>
                </c:pt>
                <c:pt idx="1746" formatCode="0.00E+00">
                  <c:v>4.7534000000000002E-192</c:v>
                </c:pt>
                <c:pt idx="1747" formatCode="0.00E+00">
                  <c:v>4.2107200000000001E-192</c:v>
                </c:pt>
                <c:pt idx="1748" formatCode="0.00E+00">
                  <c:v>1.1785E-192</c:v>
                </c:pt>
                <c:pt idx="1749" formatCode="0.00E+00">
                  <c:v>-4.4291800000000003E-192</c:v>
                </c:pt>
                <c:pt idx="1750" formatCode="0.00E+00">
                  <c:v>-1.1761200000000001E-191</c:v>
                </c:pt>
                <c:pt idx="1751" formatCode="0.00E+00">
                  <c:v>-1.8468199999999999E-191</c:v>
                </c:pt>
                <c:pt idx="1752" formatCode="0.00E+00">
                  <c:v>-2.0570700000000002E-191</c:v>
                </c:pt>
                <c:pt idx="1753" formatCode="0.00E+00">
                  <c:v>-1.3870899999999999E-191</c:v>
                </c:pt>
                <c:pt idx="1754" formatCode="0.00E+00">
                  <c:v>3.7926299999999998E-192</c:v>
                </c:pt>
                <c:pt idx="1755" formatCode="0.00E+00">
                  <c:v>3.1057700000000003E-191</c:v>
                </c:pt>
                <c:pt idx="1756" formatCode="0.00E+00">
                  <c:v>6.1965800000000002E-191</c:v>
                </c:pt>
                <c:pt idx="1757" formatCode="0.00E+00">
                  <c:v>8.4611100000000006E-191</c:v>
                </c:pt>
                <c:pt idx="1758" formatCode="0.00E+00">
                  <c:v>8.2827600000000006E-191</c:v>
                </c:pt>
                <c:pt idx="1759" formatCode="0.00E+00">
                  <c:v>4.3525800000000003E-191</c:v>
                </c:pt>
                <c:pt idx="1760" formatCode="0.00E+00">
                  <c:v>-3.5688799999999999E-191</c:v>
                </c:pt>
                <c:pt idx="1761" formatCode="0.00E+00">
                  <c:v>-1.4288500000000001E-190</c:v>
                </c:pt>
                <c:pt idx="1762" formatCode="0.00E+00">
                  <c:v>-2.4612699999999999E-190</c:v>
                </c:pt>
                <c:pt idx="1763" formatCode="0.00E+00">
                  <c:v>-2.8780899999999999E-190</c:v>
                </c:pt>
                <c:pt idx="1764" formatCode="0.00E+00">
                  <c:v>-1.95683E-190</c:v>
                </c:pt>
                <c:pt idx="1765" formatCode="0.00E+00">
                  <c:v>8.6079300000000003E-191</c:v>
                </c:pt>
                <c:pt idx="1766" formatCode="0.00E+00">
                  <c:v>5.5746600000000004E-190</c:v>
                </c:pt>
                <c:pt idx="1767" formatCode="0.00E+00">
                  <c:v>1.1220400000000001E-189</c:v>
                </c:pt>
                <c:pt idx="1768" formatCode="0.00E+00">
                  <c:v>1.56486E-189</c:v>
                </c:pt>
                <c:pt idx="1769" formatCode="0.00E+00">
                  <c:v>1.59285E-189</c:v>
                </c:pt>
                <c:pt idx="1770" formatCode="0.00E+00">
                  <c:v>9.4698400000000009E-190</c:v>
                </c:pt>
                <c:pt idx="1771" formatCode="0.00E+00">
                  <c:v>-4.6662099999999999E-190</c:v>
                </c:pt>
                <c:pt idx="1772" formatCode="0.00E+00">
                  <c:v>-2.4698199999999999E-189</c:v>
                </c:pt>
                <c:pt idx="1773" formatCode="0.00E+00">
                  <c:v>-4.5162299999999996E-189</c:v>
                </c:pt>
                <c:pt idx="1774" formatCode="0.00E+00">
                  <c:v>-5.6733E-189</c:v>
                </c:pt>
                <c:pt idx="1775" formatCode="0.00E+00">
                  <c:v>-4.8601499999999997E-189</c:v>
                </c:pt>
                <c:pt idx="1776" formatCode="0.00E+00">
                  <c:v>-1.30645E-189</c:v>
                </c:pt>
                <c:pt idx="1777" formatCode="0.00E+00">
                  <c:v>4.9964199999999999E-189</c:v>
                </c:pt>
                <c:pt idx="1778" formatCode="0.00E+00">
                  <c:v>1.2825999999999999E-188</c:v>
                </c:pt>
                <c:pt idx="1779" formatCode="0.00E+00">
                  <c:v>1.9237900000000001E-188</c:v>
                </c:pt>
                <c:pt idx="1780" formatCode="0.00E+00">
                  <c:v>1.9903399999999999E-188</c:v>
                </c:pt>
                <c:pt idx="1781" formatCode="0.00E+00">
                  <c:v>1.0901800000000001E-188</c:v>
                </c:pt>
                <c:pt idx="1782" formatCode="0.00E+00">
                  <c:v>-9.1581600000000003E-189</c:v>
                </c:pt>
                <c:pt idx="1783" formatCode="0.00E+00">
                  <c:v>-3.78972E-188</c:v>
                </c:pt>
                <c:pt idx="1784" formatCode="0.00E+00">
                  <c:v>-6.8446500000000005E-188</c:v>
                </c:pt>
                <c:pt idx="1785" formatCode="0.00E+00">
                  <c:v>-8.9402100000000004E-188</c:v>
                </c:pt>
                <c:pt idx="1786" formatCode="0.00E+00">
                  <c:v>-8.6629999999999997E-188</c:v>
                </c:pt>
                <c:pt idx="1787" formatCode="0.00E+00">
                  <c:v>-4.75014E-188</c:v>
                </c:pt>
                <c:pt idx="1788" formatCode="0.00E+00">
                  <c:v>3.16052E-188</c:v>
                </c:pt>
                <c:pt idx="1789" formatCode="0.00E+00">
                  <c:v>1.3633300000000001E-187</c:v>
                </c:pt>
                <c:pt idx="1790" formatCode="0.00E+00">
                  <c:v>2.30831E-187</c:v>
                </c:pt>
                <c:pt idx="1791" formatCode="0.00E+00">
                  <c:v>2.6519500000000001E-187</c:v>
                </c:pt>
                <c:pt idx="1792" formatCode="0.00E+00">
                  <c:v>1.9172100000000001E-187</c:v>
                </c:pt>
                <c:pt idx="1793" formatCode="0.00E+00">
                  <c:v>-1.56915E-188</c:v>
                </c:pt>
                <c:pt idx="1794" formatCode="0.00E+00">
                  <c:v>-3.4091200000000002E-187</c:v>
                </c:pt>
                <c:pt idx="1795" formatCode="0.00E+00">
                  <c:v>-7.0279700000000004E-187</c:v>
                </c:pt>
                <c:pt idx="1796" formatCode="0.00E+00">
                  <c:v>-9.4990399999999996E-187</c:v>
                </c:pt>
                <c:pt idx="1797" formatCode="0.00E+00">
                  <c:v>-9.0395599999999997E-187</c:v>
                </c:pt>
                <c:pt idx="1798" formatCode="0.00E+00">
                  <c:v>-4.24782E-187</c:v>
                </c:pt>
                <c:pt idx="1799" formatCode="0.00E+00">
                  <c:v>5.3463099999999997E-187</c:v>
                </c:pt>
                <c:pt idx="1800" formatCode="0.00E+00">
                  <c:v>1.83513E-186</c:v>
                </c:pt>
                <c:pt idx="1801" formatCode="0.00E+00">
                  <c:v>3.0399700000000001E-186</c:v>
                </c:pt>
                <c:pt idx="1802" formatCode="0.00E+00">
                  <c:v>3.4484600000000002E-186</c:v>
                </c:pt>
                <c:pt idx="1803" formatCode="0.00E+00">
                  <c:v>2.3535599999999998E-186</c:v>
                </c:pt>
                <c:pt idx="1804" formatCode="0.00E+00">
                  <c:v>-5.9905399999999998E-187</c:v>
                </c:pt>
                <c:pt idx="1805" formatCode="0.00E+00">
                  <c:v>-5.1555400000000002E-186</c:v>
                </c:pt>
                <c:pt idx="1806" formatCode="0.00E+00">
                  <c:v>-1.0309300000000001E-185</c:v>
                </c:pt>
                <c:pt idx="1807" formatCode="0.00E+00">
                  <c:v>-1.4078100000000001E-185</c:v>
                </c:pt>
                <c:pt idx="1808" formatCode="0.00E+00">
                  <c:v>-1.3736699999999999E-185</c:v>
                </c:pt>
                <c:pt idx="1809" formatCode="0.00E+00">
                  <c:v>-7.2073900000000001E-186</c:v>
                </c:pt>
                <c:pt idx="1810" formatCode="0.00E+00">
                  <c:v>5.5308599999999998E-186</c:v>
                </c:pt>
                <c:pt idx="1811" formatCode="0.00E+00">
                  <c:v>2.2305299999999999E-185</c:v>
                </c:pt>
                <c:pt idx="1812" formatCode="0.00E+00">
                  <c:v>3.8839900000000003E-185</c:v>
                </c:pt>
                <c:pt idx="1813" formatCode="0.00E+00">
                  <c:v>4.8648199999999997E-185</c:v>
                </c:pt>
                <c:pt idx="1814" formatCode="0.00E+00">
                  <c:v>4.4104200000000001E-185</c:v>
                </c:pt>
                <c:pt idx="1815" formatCode="0.00E+00">
                  <c:v>1.9087499999999998E-185</c:v>
                </c:pt>
                <c:pt idx="1816" formatCode="0.00E+00">
                  <c:v>-2.67031E-185</c:v>
                </c:pt>
                <c:pt idx="1817" formatCode="0.00E+00">
                  <c:v>-8.3036399999999996E-185</c:v>
                </c:pt>
                <c:pt idx="1818" formatCode="0.00E+00">
                  <c:v>-1.28691E-184</c:v>
                </c:pt>
                <c:pt idx="1819" formatCode="0.00E+00">
                  <c:v>-1.3738499999999999E-184</c:v>
                </c:pt>
                <c:pt idx="1820" formatCode="0.00E+00">
                  <c:v>-8.6769200000000002E-185</c:v>
                </c:pt>
                <c:pt idx="1821" formatCode="0.00E+00">
                  <c:v>3.1544900000000003E-185</c:v>
                </c:pt>
                <c:pt idx="1822" formatCode="0.00E+00">
                  <c:v>2.01952E-184</c:v>
                </c:pt>
                <c:pt idx="1823" formatCode="0.00E+00">
                  <c:v>3.7574200000000001E-184</c:v>
                </c:pt>
                <c:pt idx="1824" formatCode="0.00E+00">
                  <c:v>4.64172E-184</c:v>
                </c:pt>
                <c:pt idx="1825" formatCode="0.00E+00">
                  <c:v>3.4866600000000001E-184</c:v>
                </c:pt>
                <c:pt idx="1826" formatCode="0.00E+00">
                  <c:v>-7.3660599999999994E-185</c:v>
                </c:pt>
                <c:pt idx="1827" formatCode="0.00E+00">
                  <c:v>-8.1919000000000004E-184</c:v>
                </c:pt>
                <c:pt idx="1828" formatCode="0.00E+00">
                  <c:v>-1.7478900000000001E-183</c:v>
                </c:pt>
                <c:pt idx="1829" formatCode="0.00E+00">
                  <c:v>-2.5259200000000001E-183</c:v>
                </c:pt>
                <c:pt idx="1830" formatCode="0.00E+00">
                  <c:v>-2.6941199999999999E-183</c:v>
                </c:pt>
                <c:pt idx="1831" formatCode="0.00E+00">
                  <c:v>-1.86225E-183</c:v>
                </c:pt>
                <c:pt idx="1832" formatCode="0.00E+00">
                  <c:v>1.00439E-184</c:v>
                </c:pt>
                <c:pt idx="1833" formatCode="0.00E+00">
                  <c:v>2.9581000000000002E-183</c:v>
                </c:pt>
                <c:pt idx="1834" formatCode="0.00E+00">
                  <c:v>5.9833700000000003E-183</c:v>
                </c:pt>
                <c:pt idx="1835" formatCode="0.00E+00">
                  <c:v>7.8313999999999997E-183</c:v>
                </c:pt>
                <c:pt idx="1836" formatCode="0.00E+00">
                  <c:v>6.7058600000000001E-183</c:v>
                </c:pt>
                <c:pt idx="1837" formatCode="0.00E+00">
                  <c:v>1.0362E-183</c:v>
                </c:pt>
                <c:pt idx="1838" formatCode="0.00E+00">
                  <c:v>-9.4769300000000004E-183</c:v>
                </c:pt>
                <c:pt idx="1839" formatCode="0.00E+00">
                  <c:v>-2.2988899999999999E-182</c:v>
                </c:pt>
                <c:pt idx="1840" formatCode="0.00E+00">
                  <c:v>-3.5468900000000001E-182</c:v>
                </c:pt>
                <c:pt idx="1841" formatCode="0.00E+00">
                  <c:v>-4.1774500000000001E-182</c:v>
                </c:pt>
                <c:pt idx="1842" formatCode="0.00E+00">
                  <c:v>-3.7453200000000002E-182</c:v>
                </c:pt>
                <c:pt idx="1843" formatCode="0.00E+00">
                  <c:v>-2.0505299999999999E-182</c:v>
                </c:pt>
                <c:pt idx="1844" formatCode="0.00E+00">
                  <c:v>7.2599800000000003E-183</c:v>
                </c:pt>
                <c:pt idx="1845" formatCode="0.00E+00">
                  <c:v>3.7990800000000002E-182</c:v>
                </c:pt>
                <c:pt idx="1846" formatCode="0.00E+00">
                  <c:v>5.4189599999999999E-182</c:v>
                </c:pt>
                <c:pt idx="1847" formatCode="0.00E+00">
                  <c:v>2.9902099999999999E-182</c:v>
                </c:pt>
                <c:pt idx="1848" formatCode="0.00E+00">
                  <c:v>-5.8285600000000001E-182</c:v>
                </c:pt>
                <c:pt idx="1849" formatCode="0.00E+00">
                  <c:v>-2.17018E-181</c:v>
                </c:pt>
                <c:pt idx="1850" formatCode="0.00E+00">
                  <c:v>-4.23968E-181</c:v>
                </c:pt>
                <c:pt idx="1851" formatCode="0.00E+00">
                  <c:v>-6.2103600000000001E-181</c:v>
                </c:pt>
                <c:pt idx="1852" formatCode="0.00E+00">
                  <c:v>-7.3128899999999997E-181</c:v>
                </c:pt>
                <c:pt idx="1853" formatCode="0.00E+00">
                  <c:v>-6.9341700000000005E-181</c:v>
                </c:pt>
                <c:pt idx="1854" formatCode="0.00E+00">
                  <c:v>-4.76731E-181</c:v>
                </c:pt>
                <c:pt idx="1855" formatCode="0.00E+00">
                  <c:v>-9.2960600000000001E-182</c:v>
                </c:pt>
                <c:pt idx="1856" formatCode="0.00E+00">
                  <c:v>3.6275599999999999E-181</c:v>
                </c:pt>
                <c:pt idx="1857" formatCode="0.00E+00">
                  <c:v>6.9837400000000005E-181</c:v>
                </c:pt>
                <c:pt idx="1858" formatCode="0.00E+00">
                  <c:v>6.9402099999999998E-181</c:v>
                </c:pt>
                <c:pt idx="1859" formatCode="0.00E+00">
                  <c:v>2.02742E-181</c:v>
                </c:pt>
                <c:pt idx="1860" formatCode="0.00E+00">
                  <c:v>-7.8625399999999998E-181</c:v>
                </c:pt>
                <c:pt idx="1861" formatCode="0.00E+00">
                  <c:v>-2.1178800000000001E-180</c:v>
                </c:pt>
                <c:pt idx="1862" formatCode="0.00E+00">
                  <c:v>-3.4061800000000001E-180</c:v>
                </c:pt>
                <c:pt idx="1863" formatCode="0.00E+00">
                  <c:v>-3.96863E-180</c:v>
                </c:pt>
                <c:pt idx="1864" formatCode="0.00E+00">
                  <c:v>-2.9385899999999999E-180</c:v>
                </c:pt>
                <c:pt idx="1865" formatCode="0.00E+00">
                  <c:v>3.6335299999999999E-181</c:v>
                </c:pt>
                <c:pt idx="1866" formatCode="0.00E+00">
                  <c:v>5.8938599999999997E-180</c:v>
                </c:pt>
                <c:pt idx="1867" formatCode="0.00E+00">
                  <c:v>1.2527000000000001E-179</c:v>
                </c:pt>
                <c:pt idx="1868" formatCode="0.00E+00">
                  <c:v>1.8210799999999998E-179</c:v>
                </c:pt>
                <c:pt idx="1869" formatCode="0.00E+00">
                  <c:v>2.0246400000000001E-179</c:v>
                </c:pt>
                <c:pt idx="1870" formatCode="0.00E+00">
                  <c:v>1.56604E-179</c:v>
                </c:pt>
                <c:pt idx="1871" formatCode="0.00E+00">
                  <c:v>2.89245E-180</c:v>
                </c:pt>
                <c:pt idx="1872" formatCode="0.00E+00">
                  <c:v>-1.6156500000000001E-179</c:v>
                </c:pt>
                <c:pt idx="1873" formatCode="0.00E+00">
                  <c:v>-3.6007299999999997E-179</c:v>
                </c:pt>
                <c:pt idx="1874" formatCode="0.00E+00">
                  <c:v>-4.7955000000000001E-179</c:v>
                </c:pt>
                <c:pt idx="1875" formatCode="0.00E+00">
                  <c:v>-4.0808600000000002E-179</c:v>
                </c:pt>
                <c:pt idx="1876" formatCode="0.00E+00">
                  <c:v>-5.6627599999999999E-180</c:v>
                </c:pt>
                <c:pt idx="1877" formatCode="0.00E+00">
                  <c:v>5.75396E-179</c:v>
                </c:pt>
                <c:pt idx="1878" formatCode="0.00E+00">
                  <c:v>1.35981E-178</c:v>
                </c:pt>
                <c:pt idx="1879" formatCode="0.00E+00">
                  <c:v>2.0133699999999999E-178</c:v>
                </c:pt>
                <c:pt idx="1880" formatCode="0.00E+00">
                  <c:v>2.1367400000000001E-178</c:v>
                </c:pt>
                <c:pt idx="1881" formatCode="0.00E+00">
                  <c:v>1.3874600000000001E-178</c:v>
                </c:pt>
                <c:pt idx="1882" formatCode="0.00E+00">
                  <c:v>-3.23289E-179</c:v>
                </c:pt>
                <c:pt idx="1883" formatCode="0.00E+00">
                  <c:v>-2.75823E-178</c:v>
                </c:pt>
                <c:pt idx="1884" formatCode="0.00E+00">
                  <c:v>-5.3251900000000005E-178</c:v>
                </c:pt>
                <c:pt idx="1885" formatCode="0.00E+00">
                  <c:v>-7.0191200000000005E-178</c:v>
                </c:pt>
                <c:pt idx="1886" formatCode="0.00E+00">
                  <c:v>-6.6668200000000003E-178</c:v>
                </c:pt>
                <c:pt idx="1887" formatCode="0.00E+00">
                  <c:v>-3.5356399999999998E-178</c:v>
                </c:pt>
                <c:pt idx="1888" formatCode="0.00E+00">
                  <c:v>2.3405499999999999E-178</c:v>
                </c:pt>
                <c:pt idx="1889" formatCode="0.00E+00">
                  <c:v>9.898140000000001E-178</c:v>
                </c:pt>
                <c:pt idx="1890" formatCode="0.00E+00">
                  <c:v>1.5939800000000001E-177</c:v>
                </c:pt>
                <c:pt idx="1891" formatCode="0.00E+00">
                  <c:v>1.48114E-177</c:v>
                </c:pt>
                <c:pt idx="1892" formatCode="0.00E+00">
                  <c:v>9.2549799999999996E-179</c:v>
                </c:pt>
                <c:pt idx="1893" formatCode="0.00E+00">
                  <c:v>-2.80438E-177</c:v>
                </c:pt>
                <c:pt idx="1894" formatCode="0.00E+00">
                  <c:v>-6.9645799999999999E-177</c:v>
                </c:pt>
                <c:pt idx="1895" formatCode="0.00E+00">
                  <c:v>-1.14559E-176</c:v>
                </c:pt>
                <c:pt idx="1896" formatCode="0.00E+00">
                  <c:v>-1.42369E-176</c:v>
                </c:pt>
                <c:pt idx="1897" formatCode="0.00E+00">
                  <c:v>-1.2248600000000001E-176</c:v>
                </c:pt>
                <c:pt idx="1898" formatCode="0.00E+00">
                  <c:v>-2.94316E-177</c:v>
                </c:pt>
                <c:pt idx="1899" formatCode="0.00E+00">
                  <c:v>1.3778300000000001E-176</c:v>
                </c:pt>
                <c:pt idx="1900" formatCode="0.00E+00">
                  <c:v>3.5068099999999998E-176</c:v>
                </c:pt>
                <c:pt idx="1901" formatCode="0.00E+00">
                  <c:v>5.4872800000000001E-176</c:v>
                </c:pt>
                <c:pt idx="1902" formatCode="0.00E+00">
                  <c:v>6.3290699999999997E-176</c:v>
                </c:pt>
                <c:pt idx="1903" formatCode="0.00E+00">
                  <c:v>4.9739399999999998E-176</c:v>
                </c:pt>
                <c:pt idx="1904" formatCode="0.00E+00">
                  <c:v>9.7297299999999997E-177</c:v>
                </c:pt>
                <c:pt idx="1905" formatCode="0.00E+00">
                  <c:v>-5.2010299999999997E-176</c:v>
                </c:pt>
                <c:pt idx="1906" formatCode="0.00E+00">
                  <c:v>-1.2154099999999999E-175</c:v>
                </c:pt>
                <c:pt idx="1907" formatCode="0.00E+00">
                  <c:v>-1.7248199999999999E-175</c:v>
                </c:pt>
                <c:pt idx="1908" formatCode="0.00E+00">
                  <c:v>-1.6761999999999999E-175</c:v>
                </c:pt>
                <c:pt idx="1909" formatCode="0.00E+00">
                  <c:v>-7.6547700000000003E-176</c:v>
                </c:pt>
                <c:pt idx="1910" formatCode="0.00E+00">
                  <c:v>1.04936E-175</c:v>
                </c:pt>
                <c:pt idx="1911" formatCode="0.00E+00">
                  <c:v>3.48684E-175</c:v>
                </c:pt>
                <c:pt idx="1912" formatCode="0.00E+00">
                  <c:v>5.7995800000000003E-175</c:v>
                </c:pt>
                <c:pt idx="1913" formatCode="0.00E+00">
                  <c:v>6.6092499999999996E-175</c:v>
                </c:pt>
                <c:pt idx="1914" formatCode="0.00E+00">
                  <c:v>4.3703999999999998E-175</c:v>
                </c:pt>
                <c:pt idx="1915" formatCode="0.00E+00">
                  <c:v>-1.69297E-175</c:v>
                </c:pt>
                <c:pt idx="1916" formatCode="0.00E+00">
                  <c:v>-1.11494E-174</c:v>
                </c:pt>
                <c:pt idx="1917" formatCode="0.00E+00">
                  <c:v>-2.2113600000000002E-174</c:v>
                </c:pt>
                <c:pt idx="1918" formatCode="0.00E+00">
                  <c:v>-3.0273000000000002E-174</c:v>
                </c:pt>
                <c:pt idx="1919" formatCode="0.00E+00">
                  <c:v>-2.8377300000000002E-174</c:v>
                </c:pt>
                <c:pt idx="1920" formatCode="0.00E+00">
                  <c:v>-8.3581300000000003E-175</c:v>
                </c:pt>
                <c:pt idx="1921" formatCode="0.00E+00">
                  <c:v>3.3810999999999998E-174</c:v>
                </c:pt>
                <c:pt idx="1922" formatCode="0.00E+00">
                  <c:v>9.33022E-174</c:v>
                </c:pt>
                <c:pt idx="1923" formatCode="0.00E+00">
                  <c:v>1.5476E-173</c:v>
                </c:pt>
                <c:pt idx="1924" formatCode="0.00E+00">
                  <c:v>1.9427999999999999E-173</c:v>
                </c:pt>
                <c:pt idx="1925" formatCode="0.00E+00">
                  <c:v>1.8614099999999999E-173</c:v>
                </c:pt>
                <c:pt idx="1926" formatCode="0.00E+00">
                  <c:v>1.14847E-173</c:v>
                </c:pt>
                <c:pt idx="1927" formatCode="0.00E+00">
                  <c:v>-1.5237600000000001E-174</c:v>
                </c:pt>
                <c:pt idx="1928" formatCode="0.00E+00">
                  <c:v>-1.7600000000000002E-173</c:v>
                </c:pt>
                <c:pt idx="1929" formatCode="0.00E+00">
                  <c:v>-3.0753800000000001E-173</c:v>
                </c:pt>
                <c:pt idx="1930" formatCode="0.00E+00">
                  <c:v>-3.1775599999999998E-173</c:v>
                </c:pt>
                <c:pt idx="1931" formatCode="0.00E+00">
                  <c:v>-1.14269E-173</c:v>
                </c:pt>
                <c:pt idx="1932" formatCode="0.00E+00">
                  <c:v>3.4828599999999998E-173</c:v>
                </c:pt>
                <c:pt idx="1933" formatCode="0.00E+00">
                  <c:v>1.02726E-172</c:v>
                </c:pt>
                <c:pt idx="1934" formatCode="0.00E+00">
                  <c:v>1.7512899999999999E-172</c:v>
                </c:pt>
                <c:pt idx="1935" formatCode="0.00E+00">
                  <c:v>2.2202999999999999E-172</c:v>
                </c:pt>
                <c:pt idx="1936" formatCode="0.00E+00">
                  <c:v>2.0886499999999999E-172</c:v>
                </c:pt>
                <c:pt idx="1937" formatCode="0.00E+00">
                  <c:v>1.09197E-172</c:v>
                </c:pt>
                <c:pt idx="1938" formatCode="0.00E+00">
                  <c:v>-7.9841399999999995E-173</c:v>
                </c:pt>
                <c:pt idx="1939" formatCode="0.00E+00">
                  <c:v>-3.23653E-172</c:v>
                </c:pt>
                <c:pt idx="1940" formatCode="0.00E+00">
                  <c:v>-5.5195999999999999E-172</c:v>
                </c:pt>
                <c:pt idx="1941" formatCode="0.00E+00">
                  <c:v>-6.7181900000000002E-172</c:v>
                </c:pt>
                <c:pt idx="1942" formatCode="0.00E+00">
                  <c:v>-5.7858900000000003E-172</c:v>
                </c:pt>
                <c:pt idx="1943" formatCode="0.00E+00">
                  <c:v>-1.9428E-172</c:v>
                </c:pt>
                <c:pt idx="1944" formatCode="0.00E+00">
                  <c:v>4.5548700000000001E-172</c:v>
                </c:pt>
                <c:pt idx="1945" formatCode="0.00E+00">
                  <c:v>1.1945500000000001E-171</c:v>
                </c:pt>
                <c:pt idx="1946" formatCode="0.00E+00">
                  <c:v>1.7043900000000001E-171</c:v>
                </c:pt>
                <c:pt idx="1947" formatCode="0.00E+00">
                  <c:v>1.5581E-171</c:v>
                </c:pt>
                <c:pt idx="1948" formatCode="0.00E+00">
                  <c:v>3.4663099999999998E-172</c:v>
                </c:pt>
                <c:pt idx="1949" formatCode="0.00E+00">
                  <c:v>-2.0743800000000001E-171</c:v>
                </c:pt>
                <c:pt idx="1950" formatCode="0.00E+00">
                  <c:v>-5.3331799999999999E-171</c:v>
                </c:pt>
                <c:pt idx="1951" formatCode="0.00E+00">
                  <c:v>-8.3691299999999997E-171</c:v>
                </c:pt>
                <c:pt idx="1952" formatCode="0.00E+00">
                  <c:v>-9.5965699999999998E-171</c:v>
                </c:pt>
                <c:pt idx="1953" formatCode="0.00E+00">
                  <c:v>-7.5926300000000004E-171</c:v>
                </c:pt>
                <c:pt idx="1954" formatCode="0.00E+00">
                  <c:v>-1.7720100000000001E-171</c:v>
                </c:pt>
                <c:pt idx="1955" formatCode="0.00E+00">
                  <c:v>7.3356699999999999E-171</c:v>
                </c:pt>
                <c:pt idx="1956" formatCode="0.00E+00">
                  <c:v>1.7706999999999998E-170</c:v>
                </c:pt>
                <c:pt idx="1957" formatCode="0.00E+00">
                  <c:v>2.5178699999999999E-170</c:v>
                </c:pt>
                <c:pt idx="1958" formatCode="0.00E+00">
                  <c:v>2.3398E-170</c:v>
                </c:pt>
                <c:pt idx="1959" formatCode="0.00E+00">
                  <c:v>5.5801600000000001E-171</c:v>
                </c:pt>
                <c:pt idx="1960" formatCode="0.00E+00">
                  <c:v>-3.1412899999999998E-170</c:v>
                </c:pt>
                <c:pt idx="1961" formatCode="0.00E+00">
                  <c:v>-8.2675499999999994E-170</c:v>
                </c:pt>
                <c:pt idx="1962" formatCode="0.00E+00">
                  <c:v>-1.3363700000000001E-169</c:v>
                </c:pt>
                <c:pt idx="1963" formatCode="0.00E+00">
                  <c:v>-1.6224000000000001E-169</c:v>
                </c:pt>
                <c:pt idx="1964" formatCode="0.00E+00">
                  <c:v>-1.4476099999999999E-169</c:v>
                </c:pt>
                <c:pt idx="1965" formatCode="0.00E+00">
                  <c:v>-6.5022599999999998E-170</c:v>
                </c:pt>
                <c:pt idx="1966" formatCode="0.00E+00">
                  <c:v>7.4661699999999995E-170</c:v>
                </c:pt>
                <c:pt idx="1967" formatCode="0.00E+00">
                  <c:v>2.4337499999999999E-169</c:v>
                </c:pt>
                <c:pt idx="1968" formatCode="0.00E+00">
                  <c:v>3.7629599999999999E-169</c:v>
                </c:pt>
                <c:pt idx="1969" formatCode="0.00E+00">
                  <c:v>3.84614E-169</c:v>
                </c:pt>
                <c:pt idx="1970" formatCode="0.00E+00">
                  <c:v>1.8489500000000001E-169</c:v>
                </c:pt>
                <c:pt idx="1971" formatCode="0.00E+00">
                  <c:v>-2.6519199999999999E-169</c:v>
                </c:pt>
                <c:pt idx="1972" formatCode="0.00E+00">
                  <c:v>-9.2206400000000005E-169</c:v>
                </c:pt>
                <c:pt idx="1973" formatCode="0.00E+00">
                  <c:v>-1.58703E-168</c:v>
                </c:pt>
                <c:pt idx="1974" formatCode="0.00E+00">
                  <c:v>-1.90141E-168</c:v>
                </c:pt>
                <c:pt idx="1975" formatCode="0.00E+00">
                  <c:v>-1.5067999999999999E-168</c:v>
                </c:pt>
                <c:pt idx="1976" formatCode="0.00E+00">
                  <c:v>-2.19616E-169</c:v>
                </c:pt>
                <c:pt idx="1977" formatCode="0.00E+00">
                  <c:v>1.9205600000000001E-168</c:v>
                </c:pt>
                <c:pt idx="1978" formatCode="0.00E+00">
                  <c:v>4.53355E-168</c:v>
                </c:pt>
                <c:pt idx="1979" formatCode="0.00E+00">
                  <c:v>6.6955400000000004E-168</c:v>
                </c:pt>
                <c:pt idx="1980" formatCode="0.00E+00">
                  <c:v>7.1063800000000002E-168</c:v>
                </c:pt>
                <c:pt idx="1981" formatCode="0.00E+00">
                  <c:v>4.6687099999999996E-168</c:v>
                </c:pt>
                <c:pt idx="1982" formatCode="0.00E+00">
                  <c:v>-1.03727E-168</c:v>
                </c:pt>
                <c:pt idx="1983" formatCode="0.00E+00">
                  <c:v>-9.4089299999999991E-168</c:v>
                </c:pt>
                <c:pt idx="1984" formatCode="0.00E+00">
                  <c:v>-1.8310199999999998E-167</c:v>
                </c:pt>
                <c:pt idx="1985" formatCode="0.00E+00">
                  <c:v>-2.38746E-167</c:v>
                </c:pt>
                <c:pt idx="1986" formatCode="0.00E+00">
                  <c:v>-2.14637E-167</c:v>
                </c:pt>
                <c:pt idx="1987" formatCode="0.00E+00">
                  <c:v>-7.5452299999999998E-168</c:v>
                </c:pt>
                <c:pt idx="1988" formatCode="0.00E+00">
                  <c:v>1.83829E-167</c:v>
                </c:pt>
                <c:pt idx="1989" formatCode="0.00E+00">
                  <c:v>5.1796800000000004E-167</c:v>
                </c:pt>
                <c:pt idx="1990" formatCode="0.00E+00">
                  <c:v>8.1179300000000005E-167</c:v>
                </c:pt>
                <c:pt idx="1991" formatCode="0.00E+00">
                  <c:v>8.8930800000000001E-167</c:v>
                </c:pt>
                <c:pt idx="1992" formatCode="0.00E+00">
                  <c:v>5.7574499999999998E-167</c:v>
                </c:pt>
                <c:pt idx="1993" formatCode="0.00E+00">
                  <c:v>-2.15559E-167</c:v>
                </c:pt>
                <c:pt idx="1994" formatCode="0.00E+00">
                  <c:v>-1.4135699999999999E-166</c:v>
                </c:pt>
                <c:pt idx="1995" formatCode="0.00E+00">
                  <c:v>-2.73261E-166</c:v>
                </c:pt>
                <c:pt idx="1996" formatCode="0.00E+00">
                  <c:v>-3.6266299999999999E-166</c:v>
                </c:pt>
                <c:pt idx="1997" formatCode="0.00E+00">
                  <c:v>-3.35955E-166</c:v>
                </c:pt>
                <c:pt idx="1998" formatCode="0.00E+00">
                  <c:v>-1.29485E-166</c:v>
                </c:pt>
                <c:pt idx="1999" formatCode="0.00E+00">
                  <c:v>2.6970500000000001E-166</c:v>
                </c:pt>
                <c:pt idx="2000" formatCode="0.00E+00">
                  <c:v>7.9567200000000002E-166</c:v>
                </c:pt>
                <c:pt idx="2001" formatCode="0.00E+00">
                  <c:v>1.3052700000000001E-165</c:v>
                </c:pt>
                <c:pt idx="2002" formatCode="0.00E+00">
                  <c:v>1.6078500000000001E-165</c:v>
                </c:pt>
                <c:pt idx="2003" formatCode="0.00E+00">
                  <c:v>1.5023199999999999E-165</c:v>
                </c:pt>
                <c:pt idx="2004" formatCode="0.00E+00">
                  <c:v>8.3470499999999995E-166</c:v>
                </c:pt>
                <c:pt idx="2005" formatCode="0.00E+00">
                  <c:v>-3.8471700000000001E-166</c:v>
                </c:pt>
                <c:pt idx="2006" formatCode="0.00E+00">
                  <c:v>-1.83069E-165</c:v>
                </c:pt>
                <c:pt idx="2007" formatCode="0.00E+00">
                  <c:v>-2.7366300000000001E-165</c:v>
                </c:pt>
                <c:pt idx="2008" formatCode="0.00E+00">
                  <c:v>-1.9091600000000001E-165</c:v>
                </c:pt>
                <c:pt idx="2009" formatCode="0.00E+00">
                  <c:v>1.8611700000000001E-165</c:v>
                </c:pt>
                <c:pt idx="2010" formatCode="0.00E+00">
                  <c:v>8.9875599999999997E-165</c:v>
                </c:pt>
                <c:pt idx="2011" formatCode="0.00E+00">
                  <c:v>1.84755E-164</c:v>
                </c:pt>
                <c:pt idx="2012" formatCode="0.00E+00">
                  <c:v>2.8032400000000001E-164</c:v>
                </c:pt>
                <c:pt idx="2013" formatCode="0.00E+00">
                  <c:v>3.4639600000000001E-164</c:v>
                </c:pt>
                <c:pt idx="2014" formatCode="0.00E+00">
                  <c:v>3.5082099999999997E-164</c:v>
                </c:pt>
                <c:pt idx="2015" formatCode="0.00E+00">
                  <c:v>2.6765E-164</c:v>
                </c:pt>
                <c:pt idx="2016" formatCode="0.00E+00">
                  <c:v>9.5122300000000001E-165</c:v>
                </c:pt>
                <c:pt idx="2017" formatCode="0.00E+00">
                  <c:v>-1.2272799999999999E-164</c:v>
                </c:pt>
                <c:pt idx="2018" formatCode="0.00E+00">
                  <c:v>-2.88268E-164</c:v>
                </c:pt>
                <c:pt idx="2019" formatCode="0.00E+00">
                  <c:v>-2.7422600000000001E-164</c:v>
                </c:pt>
                <c:pt idx="2020" formatCode="0.00E+00">
                  <c:v>2.2114700000000001E-165</c:v>
                </c:pt>
                <c:pt idx="2021" formatCode="0.00E+00">
                  <c:v>6.3037400000000003E-164</c:v>
                </c:pt>
                <c:pt idx="2022" formatCode="0.00E+00">
                  <c:v>1.4767200000000001E-163</c:v>
                </c:pt>
                <c:pt idx="2023" formatCode="0.00E+00">
                  <c:v>2.33123E-163</c:v>
                </c:pt>
                <c:pt idx="2024" formatCode="0.00E+00">
                  <c:v>2.7770200000000001E-163</c:v>
                </c:pt>
                <c:pt idx="2025" formatCode="0.00E+00">
                  <c:v>2.3038000000000001E-163</c:v>
                </c:pt>
                <c:pt idx="2026" formatCode="0.00E+00">
                  <c:v>4.9436900000000002E-164</c:v>
                </c:pt>
                <c:pt idx="2027" formatCode="0.00E+00">
                  <c:v>-2.7267999999999999E-163</c:v>
                </c:pt>
                <c:pt idx="2028" formatCode="0.00E+00">
                  <c:v>-6.7621099999999996E-163</c:v>
                </c:pt>
                <c:pt idx="2029" formatCode="0.00E+00">
                  <c:v>-1.01124E-162</c:v>
                </c:pt>
                <c:pt idx="2030" formatCode="0.00E+00">
                  <c:v>-1.05759E-162</c:v>
                </c:pt>
                <c:pt idx="2031" formatCode="0.00E+00">
                  <c:v>-6.0158799999999999E-163</c:v>
                </c:pt>
                <c:pt idx="2032" formatCode="0.00E+00">
                  <c:v>4.4776599999999998E-163</c:v>
                </c:pt>
                <c:pt idx="2033" formatCode="0.00E+00">
                  <c:v>1.9650299999999999E-162</c:v>
                </c:pt>
                <c:pt idx="2034" formatCode="0.00E+00">
                  <c:v>3.58507E-162</c:v>
                </c:pt>
                <c:pt idx="2035" formatCode="0.00E+00">
                  <c:v>4.7251599999999997E-162</c:v>
                </c:pt>
                <c:pt idx="2036" formatCode="0.00E+00">
                  <c:v>4.6755E-162</c:v>
                </c:pt>
                <c:pt idx="2037" formatCode="0.00E+00">
                  <c:v>2.8526100000000001E-162</c:v>
                </c:pt>
                <c:pt idx="2038" formatCode="0.00E+00">
                  <c:v>-8.3056200000000004E-163</c:v>
                </c:pt>
                <c:pt idx="2039" formatCode="0.00E+00">
                  <c:v>-5.6606999999999996E-162</c:v>
                </c:pt>
                <c:pt idx="2040" formatCode="0.00E+00">
                  <c:v>-9.9796299999999995E-162</c:v>
                </c:pt>
                <c:pt idx="2041" formatCode="0.00E+00">
                  <c:v>-1.1347699999999999E-161</c:v>
                </c:pt>
                <c:pt idx="2042" formatCode="0.00E+00">
                  <c:v>-7.2878200000000001E-162</c:v>
                </c:pt>
                <c:pt idx="2043" formatCode="0.00E+00">
                  <c:v>3.4878600000000002E-162</c:v>
                </c:pt>
                <c:pt idx="2044" formatCode="0.00E+00">
                  <c:v>1.9982899999999999E-161</c:v>
                </c:pt>
                <c:pt idx="2045" formatCode="0.00E+00">
                  <c:v>3.8184799999999997E-161</c:v>
                </c:pt>
                <c:pt idx="2046" formatCode="0.00E+00">
                  <c:v>5.04809E-161</c:v>
                </c:pt>
                <c:pt idx="2047" formatCode="0.00E+00">
                  <c:v>4.6426700000000002E-161</c:v>
                </c:pt>
                <c:pt idx="2048" formatCode="0.00E+00">
                  <c:v>1.6679099999999999E-161</c:v>
                </c:pt>
                <c:pt idx="2049" formatCode="0.00E+00">
                  <c:v>-4.1291800000000004E-161</c:v>
                </c:pt>
                <c:pt idx="2050" formatCode="0.00E+00">
                  <c:v>-1.1841E-160</c:v>
                </c:pt>
                <c:pt idx="2051" formatCode="0.00E+00">
                  <c:v>-1.8972100000000001E-160</c:v>
                </c:pt>
                <c:pt idx="2052" formatCode="0.00E+00">
                  <c:v>-2.1495700000000001E-160</c:v>
                </c:pt>
                <c:pt idx="2053" formatCode="0.00E+00">
                  <c:v>-1.5272199999999999E-160</c:v>
                </c:pt>
                <c:pt idx="2054" formatCode="0.00E+00">
                  <c:v>1.7924100000000001E-161</c:v>
                </c:pt>
                <c:pt idx="2055" formatCode="0.00E+00">
                  <c:v>2.83051E-160</c:v>
                </c:pt>
                <c:pt idx="2056" formatCode="0.00E+00">
                  <c:v>5.8536899999999996E-160</c:v>
                </c:pt>
                <c:pt idx="2057" formatCode="0.00E+00">
                  <c:v>8.2296900000000004E-160</c:v>
                </c:pt>
                <c:pt idx="2058" formatCode="0.00E+00">
                  <c:v>8.7111399999999994E-160</c:v>
                </c:pt>
                <c:pt idx="2059" formatCode="0.00E+00">
                  <c:v>6.1781700000000003E-160</c:v>
                </c:pt>
                <c:pt idx="2060" formatCode="0.00E+00">
                  <c:v>6.1374699999999995E-162</c:v>
                </c:pt>
                <c:pt idx="2061" formatCode="0.00E+00">
                  <c:v>-8.8668399999999999E-160</c:v>
                </c:pt>
                <c:pt idx="2062" formatCode="0.00E+00">
                  <c:v>-1.75936E-159</c:v>
                </c:pt>
                <c:pt idx="2063" formatCode="0.00E+00">
                  <c:v>-2.1098500000000001E-159</c:v>
                </c:pt>
                <c:pt idx="2064" formatCode="0.00E+00">
                  <c:v>-1.4224299999999999E-159</c:v>
                </c:pt>
                <c:pt idx="2065" formatCode="0.00E+00">
                  <c:v>6.04162E-160</c:v>
                </c:pt>
                <c:pt idx="2066" formatCode="0.00E+00">
                  <c:v>3.8856100000000002E-159</c:v>
                </c:pt>
                <c:pt idx="2067" formatCode="0.00E+00">
                  <c:v>7.7618799999999995E-159</c:v>
                </c:pt>
                <c:pt idx="2068" formatCode="0.00E+00">
                  <c:v>1.0830400000000001E-158</c:v>
                </c:pt>
                <c:pt idx="2069" formatCode="0.00E+00">
                  <c:v>1.1184999999999999E-158</c:v>
                </c:pt>
                <c:pt idx="2070" formatCode="0.00E+00">
                  <c:v>7.0835599999999996E-159</c:v>
                </c:pt>
                <c:pt idx="2071" formatCode="0.00E+00">
                  <c:v>-2.33221E-159</c:v>
                </c:pt>
                <c:pt idx="2072" formatCode="0.00E+00">
                  <c:v>-1.60741E-158</c:v>
                </c:pt>
                <c:pt idx="2073" formatCode="0.00E+00">
                  <c:v>-3.0304900000000002E-158</c:v>
                </c:pt>
                <c:pt idx="2074" formatCode="0.00E+00">
                  <c:v>-3.8797299999999998E-158</c:v>
                </c:pt>
                <c:pt idx="2075" formatCode="0.00E+00">
                  <c:v>-3.4933700000000001E-158</c:v>
                </c:pt>
                <c:pt idx="2076" formatCode="0.00E+00">
                  <c:v>-1.3886999999999999E-158</c:v>
                </c:pt>
                <c:pt idx="2077" formatCode="0.00E+00">
                  <c:v>2.4619000000000002E-158</c:v>
                </c:pt>
                <c:pt idx="2078" formatCode="0.00E+00">
                  <c:v>7.2959400000000004E-158</c:v>
                </c:pt>
                <c:pt idx="2079" formatCode="0.00E+00">
                  <c:v>1.1422499999999999E-157</c:v>
                </c:pt>
                <c:pt idx="2080" formatCode="0.00E+00">
                  <c:v>1.25837E-157</c:v>
                </c:pt>
                <c:pt idx="2081" formatCode="0.00E+00">
                  <c:v>8.8267199999999998E-158</c:v>
                </c:pt>
                <c:pt idx="2082" formatCode="0.00E+00">
                  <c:v>-5.5516000000000005E-159</c:v>
                </c:pt>
                <c:pt idx="2083" formatCode="0.00E+00">
                  <c:v>-1.4384200000000001E-157</c:v>
                </c:pt>
                <c:pt idx="2084" formatCode="0.00E+00">
                  <c:v>-2.91728E-157</c:v>
                </c:pt>
                <c:pt idx="2085" formatCode="0.00E+00">
                  <c:v>-3.9055599999999997E-157</c:v>
                </c:pt>
                <c:pt idx="2086" formatCode="0.00E+00">
                  <c:v>-3.6354099999999997E-157</c:v>
                </c:pt>
                <c:pt idx="2087" formatCode="0.00E+00">
                  <c:v>-1.3354899999999999E-157</c:v>
                </c:pt>
                <c:pt idx="2088" formatCode="0.00E+00">
                  <c:v>3.2990199999999998E-157</c:v>
                </c:pt>
                <c:pt idx="2089" formatCode="0.00E+00">
                  <c:v>9.4667599999999998E-157</c:v>
                </c:pt>
                <c:pt idx="2090" formatCode="0.00E+00">
                  <c:v>1.50599E-156</c:v>
                </c:pt>
                <c:pt idx="2091" formatCode="0.00E+00">
                  <c:v>1.7268999999999999E-156</c:v>
                </c:pt>
                <c:pt idx="2092" formatCode="0.00E+00">
                  <c:v>1.36172E-156</c:v>
                </c:pt>
                <c:pt idx="2093" formatCode="0.00E+00">
                  <c:v>2.9068400000000001E-157</c:v>
                </c:pt>
                <c:pt idx="2094" formatCode="0.00E+00">
                  <c:v>-1.3912E-156</c:v>
                </c:pt>
                <c:pt idx="2095" formatCode="0.00E+00">
                  <c:v>-3.2600800000000001E-156</c:v>
                </c:pt>
                <c:pt idx="2096" formatCode="0.00E+00">
                  <c:v>-4.5163E-156</c:v>
                </c:pt>
                <c:pt idx="2097" formatCode="0.00E+00">
                  <c:v>-4.20921E-156</c:v>
                </c:pt>
                <c:pt idx="2098" formatCode="0.00E+00">
                  <c:v>-1.6204100000000001E-156</c:v>
                </c:pt>
                <c:pt idx="2099" formatCode="0.00E+00">
                  <c:v>3.4246500000000001E-156</c:v>
                </c:pt>
                <c:pt idx="2100" formatCode="0.00E+00">
                  <c:v>1.01639E-155</c:v>
                </c:pt>
                <c:pt idx="2101" formatCode="0.00E+00">
                  <c:v>1.64786E-155</c:v>
                </c:pt>
                <c:pt idx="2102" formatCode="0.00E+00">
                  <c:v>1.89313E-155</c:v>
                </c:pt>
                <c:pt idx="2103" formatCode="0.00E+00">
                  <c:v>1.3308600000000001E-155</c:v>
                </c:pt>
                <c:pt idx="2104" formatCode="0.00E+00">
                  <c:v>-3.9960199999999998E-156</c:v>
                </c:pt>
                <c:pt idx="2105" formatCode="0.00E+00">
                  <c:v>-3.2967400000000001E-155</c:v>
                </c:pt>
                <c:pt idx="2106" formatCode="0.00E+00">
                  <c:v>-6.7011400000000004E-155</c:v>
                </c:pt>
                <c:pt idx="2107" formatCode="0.00E+00">
                  <c:v>-9.3514400000000004E-155</c:v>
                </c:pt>
                <c:pt idx="2108" formatCode="0.00E+00">
                  <c:v>-9.7398599999999999E-155</c:v>
                </c:pt>
                <c:pt idx="2109" formatCode="0.00E+00">
                  <c:v>-6.4865499999999999E-155</c:v>
                </c:pt>
                <c:pt idx="2110" formatCode="0.00E+00">
                  <c:v>1.0459999999999999E-155</c:v>
                </c:pt>
                <c:pt idx="2111" formatCode="0.00E+00">
                  <c:v>1.18097E-154</c:v>
                </c:pt>
                <c:pt idx="2112" formatCode="0.00E+00">
                  <c:v>2.2506700000000001E-154</c:v>
                </c:pt>
                <c:pt idx="2113" formatCode="0.00E+00">
                  <c:v>2.8122300000000001E-154</c:v>
                </c:pt>
                <c:pt idx="2114" formatCode="0.00E+00">
                  <c:v>2.36835E-154</c:v>
                </c:pt>
                <c:pt idx="2115" formatCode="0.00E+00">
                  <c:v>6.4862299999999997E-155</c:v>
                </c:pt>
                <c:pt idx="2116" formatCode="0.00E+00">
                  <c:v>-2.2442699999999998E-154</c:v>
                </c:pt>
                <c:pt idx="2117" formatCode="0.00E+00">
                  <c:v>-5.6767000000000003E-154</c:v>
                </c:pt>
                <c:pt idx="2118" formatCode="0.00E+00">
                  <c:v>-8.1836199999999994E-154</c:v>
                </c:pt>
                <c:pt idx="2119" formatCode="0.00E+00">
                  <c:v>-7.5680799999999998E-154</c:v>
                </c:pt>
                <c:pt idx="2120" formatCode="0.00E+00">
                  <c:v>-1.8637899999999999E-154</c:v>
                </c:pt>
                <c:pt idx="2121" formatCode="0.00E+00">
                  <c:v>9.5717099999999998E-154</c:v>
                </c:pt>
                <c:pt idx="2122" formatCode="0.00E+00">
                  <c:v>2.5364100000000001E-153</c:v>
                </c:pt>
                <c:pt idx="2123" formatCode="0.00E+00">
                  <c:v>4.1628500000000002E-153</c:v>
                </c:pt>
                <c:pt idx="2124" formatCode="0.00E+00">
                  <c:v>5.2634099999999997E-153</c:v>
                </c:pt>
                <c:pt idx="2125" formatCode="0.00E+00">
                  <c:v>5.3154800000000004E-153</c:v>
                </c:pt>
                <c:pt idx="2126" formatCode="0.00E+00">
                  <c:v>4.0535299999999999E-153</c:v>
                </c:pt>
                <c:pt idx="2127" formatCode="0.00E+00">
                  <c:v>1.55255E-153</c:v>
                </c:pt>
                <c:pt idx="2128" formatCode="0.00E+00">
                  <c:v>-1.62353E-153</c:v>
                </c:pt>
                <c:pt idx="2129" formatCode="0.00E+00">
                  <c:v>-4.0854799999999998E-153</c:v>
                </c:pt>
                <c:pt idx="2130" formatCode="0.00E+00">
                  <c:v>-3.4761199999999999E-153</c:v>
                </c:pt>
                <c:pt idx="2131" formatCode="0.00E+00">
                  <c:v>2.80883E-153</c:v>
                </c:pt>
                <c:pt idx="2132" formatCode="0.00E+00">
                  <c:v>1.6036000000000001E-152</c:v>
                </c:pt>
                <c:pt idx="2133" formatCode="0.00E+00">
                  <c:v>3.47551E-152</c:v>
                </c:pt>
                <c:pt idx="2134" formatCode="0.00E+00">
                  <c:v>5.48392E-152</c:v>
                </c:pt>
                <c:pt idx="2135" formatCode="0.00E+00">
                  <c:v>7.0153000000000003E-152</c:v>
                </c:pt>
                <c:pt idx="2136" formatCode="0.00E+00">
                  <c:v>7.1699600000000001E-152</c:v>
                </c:pt>
                <c:pt idx="2137" formatCode="0.00E+00">
                  <c:v>4.8509799999999998E-152</c:v>
                </c:pt>
                <c:pt idx="2138" formatCode="0.00E+00">
                  <c:v>-3.96372E-153</c:v>
                </c:pt>
                <c:pt idx="2139" formatCode="0.00E+00">
                  <c:v>-7.53505E-152</c:v>
                </c:pt>
                <c:pt idx="2140" formatCode="0.00E+00">
                  <c:v>-1.44208E-151</c:v>
                </c:pt>
                <c:pt idx="2141" formatCode="0.00E+00">
                  <c:v>-1.87045E-151</c:v>
                </c:pt>
                <c:pt idx="2142" formatCode="0.00E+00">
                  <c:v>-1.8160200000000001E-151</c:v>
                </c:pt>
                <c:pt idx="2143" formatCode="0.00E+00">
                  <c:v>-1.1451400000000001E-151</c:v>
                </c:pt>
                <c:pt idx="2144" formatCode="0.00E+00">
                  <c:v>5.2648100000000002E-153</c:v>
                </c:pt>
                <c:pt idx="2145" formatCode="0.00E+00">
                  <c:v>1.40415E-151</c:v>
                </c:pt>
                <c:pt idx="2146" formatCode="0.00E+00">
                  <c:v>2.15584E-151</c:v>
                </c:pt>
                <c:pt idx="2147" formatCode="0.00E+00">
                  <c:v>1.1772199999999999E-151</c:v>
                </c:pt>
                <c:pt idx="2148" formatCode="0.00E+00">
                  <c:v>-2.3844399999999999E-151</c:v>
                </c:pt>
                <c:pt idx="2149" formatCode="0.00E+00">
                  <c:v>-8.2797500000000001E-151</c:v>
                </c:pt>
                <c:pt idx="2150" formatCode="0.00E+00">
                  <c:v>-1.53668E-150</c:v>
                </c:pt>
                <c:pt idx="2151" formatCode="0.00E+00">
                  <c:v>-2.24575E-150</c:v>
                </c:pt>
                <c:pt idx="2152" formatCode="0.00E+00">
                  <c:v>-2.8450699999999998E-150</c:v>
                </c:pt>
                <c:pt idx="2153" formatCode="0.00E+00">
                  <c:v>-3.1921999999999999E-150</c:v>
                </c:pt>
                <c:pt idx="2154" formatCode="0.00E+00">
                  <c:v>-3.1295100000000001E-150</c:v>
                </c:pt>
                <c:pt idx="2155" formatCode="0.00E+00">
                  <c:v>-2.6021599999999998E-150</c:v>
                </c:pt>
                <c:pt idx="2156" formatCode="0.00E+00">
                  <c:v>-1.8684599999999999E-150</c:v>
                </c:pt>
                <c:pt idx="2157" formatCode="0.00E+00">
                  <c:v>-1.6605999999999999E-150</c:v>
                </c:pt>
                <c:pt idx="2158" formatCode="0.00E+00">
                  <c:v>-3.0076799999999997E-150</c:v>
                </c:pt>
                <c:pt idx="2159" formatCode="0.00E+00">
                  <c:v>-6.6711000000000004E-150</c:v>
                </c:pt>
                <c:pt idx="2160" formatCode="0.00E+00">
                  <c:v>-1.2571400000000001E-149</c:v>
                </c:pt>
                <c:pt idx="2161" formatCode="0.00E+00">
                  <c:v>-1.9779499999999999E-149</c:v>
                </c:pt>
                <c:pt idx="2162" formatCode="0.00E+00">
                  <c:v>-2.6996299999999998E-149</c:v>
                </c:pt>
                <c:pt idx="2163" formatCode="0.00E+00">
                  <c:v>-3.2138099999999998E-149</c:v>
                </c:pt>
                <c:pt idx="2164" formatCode="0.00E+00">
                  <c:v>-3.1115200000000001E-149</c:v>
                </c:pt>
                <c:pt idx="2165" formatCode="0.00E+00">
                  <c:v>-1.92526E-149</c:v>
                </c:pt>
                <c:pt idx="2166" formatCode="0.00E+00">
                  <c:v>4.19306E-150</c:v>
                </c:pt>
                <c:pt idx="2167" formatCode="0.00E+00">
                  <c:v>3.3395299999999998E-149</c:v>
                </c:pt>
                <c:pt idx="2168" formatCode="0.00E+00">
                  <c:v>5.6085700000000004E-149</c:v>
                </c:pt>
                <c:pt idx="2169" formatCode="0.00E+00">
                  <c:v>5.4375800000000003E-149</c:v>
                </c:pt>
                <c:pt idx="2170" formatCode="0.00E+00">
                  <c:v>1.09807E-149</c:v>
                </c:pt>
                <c:pt idx="2171" formatCode="0.00E+00">
                  <c:v>-7.9541799999999999E-149</c:v>
                </c:pt>
                <c:pt idx="2172" formatCode="0.00E+00">
                  <c:v>-2.05016E-148</c:v>
                </c:pt>
                <c:pt idx="2173" formatCode="0.00E+00">
                  <c:v>-3.2986E-148</c:v>
                </c:pt>
                <c:pt idx="2174" formatCode="0.00E+00">
                  <c:v>-3.8492900000000002E-148</c:v>
                </c:pt>
                <c:pt idx="2175" formatCode="0.00E+00">
                  <c:v>-2.8130300000000002E-148</c:v>
                </c:pt>
                <c:pt idx="2176" formatCode="0.00E+00">
                  <c:v>4.5053300000000004E-149</c:v>
                </c:pt>
                <c:pt idx="2177" formatCode="0.00E+00">
                  <c:v>5.9084900000000002E-148</c:v>
                </c:pt>
                <c:pt idx="2178" formatCode="0.00E+00">
                  <c:v>1.25734E-147</c:v>
                </c:pt>
                <c:pt idx="2179" formatCode="0.00E+00">
                  <c:v>1.8551399999999999E-147</c:v>
                </c:pt>
                <c:pt idx="2180" formatCode="0.00E+00">
                  <c:v>2.1747599999999999E-147</c:v>
                </c:pt>
                <c:pt idx="2181" formatCode="0.00E+00">
                  <c:v>2.0552499999999999E-147</c:v>
                </c:pt>
                <c:pt idx="2182" formatCode="0.00E+00">
                  <c:v>1.3921800000000001E-147</c:v>
                </c:pt>
                <c:pt idx="2183" formatCode="0.00E+00">
                  <c:v>2.1897000000000001E-148</c:v>
                </c:pt>
                <c:pt idx="2184" formatCode="0.00E+00">
                  <c:v>-1.03633E-147</c:v>
                </c:pt>
                <c:pt idx="2185" formatCode="0.00E+00">
                  <c:v>-1.3686099999999999E-147</c:v>
                </c:pt>
                <c:pt idx="2186" formatCode="0.00E+00">
                  <c:v>5.1994299999999999E-148</c:v>
                </c:pt>
                <c:pt idx="2187" formatCode="0.00E+00">
                  <c:v>5.5528400000000005E-147</c:v>
                </c:pt>
                <c:pt idx="2188" formatCode="0.00E+00">
                  <c:v>1.3756099999999999E-146</c:v>
                </c:pt>
                <c:pt idx="2189" formatCode="0.00E+00">
                  <c:v>2.3871199999999998E-146</c:v>
                </c:pt>
                <c:pt idx="2190" formatCode="0.00E+00">
                  <c:v>3.26789E-146</c:v>
                </c:pt>
                <c:pt idx="2191" formatCode="0.00E+00">
                  <c:v>3.5192399999999999E-146</c:v>
                </c:pt>
                <c:pt idx="2192" formatCode="0.00E+00">
                  <c:v>2.7132900000000002E-146</c:v>
                </c:pt>
                <c:pt idx="2193" formatCode="0.00E+00">
                  <c:v>7.4927100000000005E-147</c:v>
                </c:pt>
                <c:pt idx="2194" formatCode="0.00E+00">
                  <c:v>-2.1235499999999998E-146</c:v>
                </c:pt>
                <c:pt idx="2195" formatCode="0.00E+00">
                  <c:v>-5.2225399999999998E-146</c:v>
                </c:pt>
                <c:pt idx="2196" formatCode="0.00E+00">
                  <c:v>-7.1328000000000002E-146</c:v>
                </c:pt>
                <c:pt idx="2197" formatCode="0.00E+00">
                  <c:v>-5.9767199999999998E-146</c:v>
                </c:pt>
                <c:pt idx="2198" formatCode="0.00E+00">
                  <c:v>-5.7743900000000005E-147</c:v>
                </c:pt>
                <c:pt idx="2199" formatCode="0.00E+00">
                  <c:v>8.7503399999999998E-146</c:v>
                </c:pt>
                <c:pt idx="2200" formatCode="0.00E+00">
                  <c:v>2.03843E-145</c:v>
                </c:pt>
                <c:pt idx="2201" formatCode="0.00E+00">
                  <c:v>3.1329999999999999E-145</c:v>
                </c:pt>
                <c:pt idx="2202" formatCode="0.00E+00">
                  <c:v>3.6980800000000001E-145</c:v>
                </c:pt>
                <c:pt idx="2203" formatCode="0.00E+00">
                  <c:v>3.2351500000000001E-145</c:v>
                </c:pt>
                <c:pt idx="2204" formatCode="0.00E+00">
                  <c:v>1.4453300000000001E-145</c:v>
                </c:pt>
                <c:pt idx="2205" formatCode="0.00E+00">
                  <c:v>-1.5525499999999999E-145</c:v>
                </c:pt>
                <c:pt idx="2206" formatCode="0.00E+00">
                  <c:v>-5.0451399999999998E-145</c:v>
                </c:pt>
                <c:pt idx="2207" formatCode="0.00E+00">
                  <c:v>-7.6451499999999998E-145</c:v>
                </c:pt>
                <c:pt idx="2208" formatCode="0.00E+00">
                  <c:v>-7.34737E-145</c:v>
                </c:pt>
                <c:pt idx="2209" formatCode="0.00E+00">
                  <c:v>-1.9246800000000002E-145</c:v>
                </c:pt>
                <c:pt idx="2210" formatCode="0.00E+00">
                  <c:v>9.8730000000000003E-145</c:v>
                </c:pt>
                <c:pt idx="2211" formatCode="0.00E+00">
                  <c:v>2.6620000000000001E-144</c:v>
                </c:pt>
                <c:pt idx="2212" formatCode="0.00E+00">
                  <c:v>4.2933800000000002E-144</c:v>
                </c:pt>
                <c:pt idx="2213" formatCode="0.00E+00">
                  <c:v>4.9786100000000001E-144</c:v>
                </c:pt>
                <c:pt idx="2214" formatCode="0.00E+00">
                  <c:v>3.7523099999999999E-144</c:v>
                </c:pt>
                <c:pt idx="2215" formatCode="0.00E+00">
                  <c:v>-5.8432600000000005E-147</c:v>
                </c:pt>
                <c:pt idx="2216" formatCode="0.00E+00">
                  <c:v>-6.2460600000000003E-144</c:v>
                </c:pt>
                <c:pt idx="2217" formatCode="0.00E+00">
                  <c:v>-1.3691599999999999E-143</c:v>
                </c:pt>
                <c:pt idx="2218" formatCode="0.00E+00">
                  <c:v>-1.9168700000000001E-143</c:v>
                </c:pt>
                <c:pt idx="2219" formatCode="0.00E+00">
                  <c:v>-1.81556E-143</c:v>
                </c:pt>
                <c:pt idx="2220" formatCode="0.00E+00">
                  <c:v>-6.8711699999999999E-144</c:v>
                </c:pt>
                <c:pt idx="2221" formatCode="0.00E+00">
                  <c:v>1.5776700000000001E-143</c:v>
                </c:pt>
                <c:pt idx="2222" formatCode="0.00E+00">
                  <c:v>4.7023399999999996E-143</c:v>
                </c:pt>
                <c:pt idx="2223" formatCode="0.00E+00">
                  <c:v>7.8872800000000001E-143</c:v>
                </c:pt>
                <c:pt idx="2224" formatCode="0.00E+00">
                  <c:v>9.8182500000000005E-143</c:v>
                </c:pt>
                <c:pt idx="2225" formatCode="0.00E+00">
                  <c:v>9.0902100000000008E-143</c:v>
                </c:pt>
                <c:pt idx="2226" formatCode="0.00E+00">
                  <c:v>4.7387099999999996E-143</c:v>
                </c:pt>
                <c:pt idx="2227" formatCode="0.00E+00">
                  <c:v>-3.3491299999999999E-143</c:v>
                </c:pt>
                <c:pt idx="2228" formatCode="0.00E+00">
                  <c:v>-1.3599899999999999E-142</c:v>
                </c:pt>
                <c:pt idx="2229" formatCode="0.00E+00">
                  <c:v>-2.1737400000000001E-142</c:v>
                </c:pt>
                <c:pt idx="2230" formatCode="0.00E+00">
                  <c:v>-2.1208099999999999E-142</c:v>
                </c:pt>
                <c:pt idx="2231" formatCode="0.00E+00">
                  <c:v>-5.42781E-143</c:v>
                </c:pt>
                <c:pt idx="2232" formatCode="0.00E+00">
                  <c:v>2.9120500000000001E-142</c:v>
                </c:pt>
                <c:pt idx="2233" formatCode="0.00E+00">
                  <c:v>7.9386199999999999E-142</c:v>
                </c:pt>
                <c:pt idx="2234" formatCode="0.00E+00">
                  <c:v>1.3313500000000001E-141</c:v>
                </c:pt>
                <c:pt idx="2235" formatCode="0.00E+00">
                  <c:v>1.6979199999999999E-141</c:v>
                </c:pt>
                <c:pt idx="2236" formatCode="0.00E+00">
                  <c:v>1.6575300000000001E-141</c:v>
                </c:pt>
                <c:pt idx="2237" formatCode="0.00E+00">
                  <c:v>1.0263199999999999E-141</c:v>
                </c:pt>
                <c:pt idx="2238" formatCode="0.00E+00">
                  <c:v>-2.29309E-142</c:v>
                </c:pt>
                <c:pt idx="2239" formatCode="0.00E+00">
                  <c:v>-1.87859E-141</c:v>
                </c:pt>
                <c:pt idx="2240" formatCode="0.00E+00">
                  <c:v>-3.3327900000000002E-141</c:v>
                </c:pt>
                <c:pt idx="2241" formatCode="0.00E+00">
                  <c:v>-3.7058599999999998E-141</c:v>
                </c:pt>
                <c:pt idx="2242" formatCode="0.00E+00">
                  <c:v>-2.1124400000000001E-141</c:v>
                </c:pt>
                <c:pt idx="2243" formatCode="0.00E+00">
                  <c:v>1.90421E-141</c:v>
                </c:pt>
                <c:pt idx="2244" formatCode="0.00E+00">
                  <c:v>7.9935299999999999E-141</c:v>
                </c:pt>
                <c:pt idx="2245" formatCode="0.00E+00">
                  <c:v>1.46879E-140</c:v>
                </c:pt>
                <c:pt idx="2246" formatCode="0.00E+00">
                  <c:v>1.90822E-140</c:v>
                </c:pt>
                <c:pt idx="2247" formatCode="0.00E+00">
                  <c:v>1.70843E-140</c:v>
                </c:pt>
                <c:pt idx="2248" formatCode="0.00E+00">
                  <c:v>5.1074399999999998E-141</c:v>
                </c:pt>
                <c:pt idx="2249" formatCode="0.00E+00">
                  <c:v>-1.7537900000000001E-140</c:v>
                </c:pt>
                <c:pt idx="2250" formatCode="0.00E+00">
                  <c:v>-4.7174899999999998E-140</c:v>
                </c:pt>
                <c:pt idx="2251" formatCode="0.00E+00">
                  <c:v>-7.5558600000000002E-140</c:v>
                </c:pt>
                <c:pt idx="2252" formatCode="0.00E+00">
                  <c:v>-9.1378200000000009E-140</c:v>
                </c:pt>
                <c:pt idx="2253" formatCode="0.00E+00">
                  <c:v>-8.3845299999999997E-140</c:v>
                </c:pt>
                <c:pt idx="2254" formatCode="0.00E+00">
                  <c:v>-4.7029299999999999E-140</c:v>
                </c:pt>
                <c:pt idx="2255" formatCode="0.00E+00">
                  <c:v>1.6084900000000001E-140</c:v>
                </c:pt>
                <c:pt idx="2256" formatCode="0.00E+00">
                  <c:v>8.9673600000000002E-140</c:v>
                </c:pt>
                <c:pt idx="2257" formatCode="0.00E+00">
                  <c:v>1.41242E-139</c:v>
                </c:pt>
                <c:pt idx="2258" formatCode="0.00E+00">
                  <c:v>1.2181200000000001E-139</c:v>
                </c:pt>
                <c:pt idx="2259" formatCode="0.00E+00">
                  <c:v>-2.04704E-140</c:v>
                </c:pt>
                <c:pt idx="2260" formatCode="0.00E+00">
                  <c:v>-3.1080799999999998E-139</c:v>
                </c:pt>
                <c:pt idx="2261" formatCode="0.00E+00">
                  <c:v>-7.1375599999999997E-139</c:v>
                </c:pt>
                <c:pt idx="2262" formatCode="0.00E+00">
                  <c:v>-1.1065E-138</c:v>
                </c:pt>
                <c:pt idx="2263" formatCode="0.00E+00">
                  <c:v>-1.27968E-138</c:v>
                </c:pt>
                <c:pt idx="2264" formatCode="0.00E+00">
                  <c:v>-9.8887500000000002E-139</c:v>
                </c:pt>
                <c:pt idx="2265" formatCode="0.00E+00">
                  <c:v>-5.1662699999999997E-140</c:v>
                </c:pt>
                <c:pt idx="2266" formatCode="0.00E+00">
                  <c:v>1.52494E-138</c:v>
                </c:pt>
                <c:pt idx="2267" formatCode="0.00E+00">
                  <c:v>3.4159799999999999E-138</c:v>
                </c:pt>
                <c:pt idx="2268" formatCode="0.00E+00">
                  <c:v>4.9278800000000002E-138</c:v>
                </c:pt>
                <c:pt idx="2269" formatCode="0.00E+00">
                  <c:v>5.1215300000000002E-138</c:v>
                </c:pt>
                <c:pt idx="2270" formatCode="0.00E+00">
                  <c:v>3.1284500000000002E-138</c:v>
                </c:pt>
                <c:pt idx="2271" formatCode="0.00E+00">
                  <c:v>-1.41511E-138</c:v>
                </c:pt>
                <c:pt idx="2272" formatCode="0.00E+00">
                  <c:v>-7.94141E-138</c:v>
                </c:pt>
                <c:pt idx="2273" formatCode="0.00E+00">
                  <c:v>-1.46678E-137</c:v>
                </c:pt>
                <c:pt idx="2274" formatCode="0.00E+00">
                  <c:v>-1.8699300000000001E-137</c:v>
                </c:pt>
                <c:pt idx="2275" formatCode="0.00E+00">
                  <c:v>-1.6726099999999999E-137</c:v>
                </c:pt>
                <c:pt idx="2276" formatCode="0.00E+00">
                  <c:v>-6.2362600000000003E-138</c:v>
                </c:pt>
                <c:pt idx="2277" formatCode="0.00E+00">
                  <c:v>1.2891299999999999E-137</c:v>
                </c:pt>
                <c:pt idx="2278" formatCode="0.00E+00">
                  <c:v>3.6848300000000001E-137</c:v>
                </c:pt>
                <c:pt idx="2279" formatCode="0.00E+00">
                  <c:v>5.7285400000000003E-137</c:v>
                </c:pt>
                <c:pt idx="2280" formatCode="0.00E+00">
                  <c:v>6.2450099999999998E-137</c:v>
                </c:pt>
                <c:pt idx="2281" formatCode="0.00E+00">
                  <c:v>4.0700199999999998E-137</c:v>
                </c:pt>
                <c:pt idx="2282" formatCode="0.00E+00">
                  <c:v>-1.38934E-137</c:v>
                </c:pt>
                <c:pt idx="2283" formatCode="0.00E+00">
                  <c:v>-9.5811400000000009E-137</c:v>
                </c:pt>
                <c:pt idx="2284" formatCode="0.00E+00">
                  <c:v>-1.8300100000000001E-136</c:v>
                </c:pt>
                <c:pt idx="2285" formatCode="0.00E+00">
                  <c:v>-2.34724E-136</c:v>
                </c:pt>
                <c:pt idx="2286" formatCode="0.00E+00">
                  <c:v>-2.0004000000000001E-136</c:v>
                </c:pt>
                <c:pt idx="2287" formatCode="0.00E+00">
                  <c:v>-3.7025700000000002E-137</c:v>
                </c:pt>
                <c:pt idx="2288" formatCode="0.00E+00">
                  <c:v>2.6407200000000001E-136</c:v>
                </c:pt>
                <c:pt idx="2289" formatCode="0.00E+00">
                  <c:v>6.5316199999999998E-136</c:v>
                </c:pt>
                <c:pt idx="2290" formatCode="0.00E+00">
                  <c:v>1.0006E-135</c:v>
                </c:pt>
                <c:pt idx="2291" formatCode="0.00E+00">
                  <c:v>1.1186199999999999E-135</c:v>
                </c:pt>
                <c:pt idx="2292" formatCode="0.00E+00">
                  <c:v>8.2450500000000001E-136</c:v>
                </c:pt>
                <c:pt idx="2293" formatCode="0.00E+00">
                  <c:v>2.1606699999999998E-137</c:v>
                </c:pt>
                <c:pt idx="2294" formatCode="0.00E+00">
                  <c:v>-1.21508E-135</c:v>
                </c:pt>
                <c:pt idx="2295" formatCode="0.00E+00">
                  <c:v>-2.5964400000000001E-135</c:v>
                </c:pt>
                <c:pt idx="2296" formatCode="0.00E+00">
                  <c:v>-3.6592300000000002E-135</c:v>
                </c:pt>
                <c:pt idx="2297" formatCode="0.00E+00">
                  <c:v>-3.8420399999999997E-135</c:v>
                </c:pt>
                <c:pt idx="2298" formatCode="0.00E+00">
                  <c:v>-2.6039400000000001E-135</c:v>
                </c:pt>
                <c:pt idx="2299" formatCode="0.00E+00">
                  <c:v>2.9502599999999999E-136</c:v>
                </c:pt>
                <c:pt idx="2300" formatCode="0.00E+00">
                  <c:v>4.3821200000000002E-135</c:v>
                </c:pt>
                <c:pt idx="2301" formatCode="0.00E+00">
                  <c:v>8.1841599999999999E-135</c:v>
                </c:pt>
                <c:pt idx="2302" formatCode="0.00E+00">
                  <c:v>9.3651799999999994E-135</c:v>
                </c:pt>
                <c:pt idx="2303" formatCode="0.00E+00">
                  <c:v>5.3910399999999998E-135</c:v>
                </c:pt>
                <c:pt idx="2304" formatCode="0.00E+00">
                  <c:v>-5.3549899999999998E-135</c:v>
                </c:pt>
                <c:pt idx="2305" formatCode="0.00E+00">
                  <c:v>-2.2245199999999998E-134</c:v>
                </c:pt>
                <c:pt idx="2306" formatCode="0.00E+00">
                  <c:v>-4.1670600000000002E-134</c:v>
                </c:pt>
                <c:pt idx="2307" formatCode="0.00E+00">
                  <c:v>-5.77255E-134</c:v>
                </c:pt>
                <c:pt idx="2308" formatCode="0.00E+00">
                  <c:v>-6.4001999999999998E-134</c:v>
                </c:pt>
                <c:pt idx="2309" formatCode="0.00E+00">
                  <c:v>-5.5392300000000004E-134</c:v>
                </c:pt>
                <c:pt idx="2310" formatCode="0.00E+00">
                  <c:v>-2.9820299999999998E-134</c:v>
                </c:pt>
                <c:pt idx="2311" formatCode="0.00E+00">
                  <c:v>8.7543099999999995E-135</c:v>
                </c:pt>
                <c:pt idx="2312" formatCode="0.00E+00">
                  <c:v>4.6093199999999996E-134</c:v>
                </c:pt>
                <c:pt idx="2313" formatCode="0.00E+00">
                  <c:v>5.7190799999999996E-134</c:v>
                </c:pt>
                <c:pt idx="2314" formatCode="0.00E+00">
                  <c:v>1.3802400000000001E-134</c:v>
                </c:pt>
                <c:pt idx="2315" formatCode="0.00E+00">
                  <c:v>-1.02949E-133</c:v>
                </c:pt>
                <c:pt idx="2316" formatCode="0.00E+00">
                  <c:v>-2.8927000000000001E-133</c:v>
                </c:pt>
                <c:pt idx="2317" formatCode="0.00E+00">
                  <c:v>-5.0872400000000002E-133</c:v>
                </c:pt>
                <c:pt idx="2318" formatCode="0.00E+00">
                  <c:v>-6.9010799999999999E-133</c:v>
                </c:pt>
                <c:pt idx="2319" formatCode="0.00E+00">
                  <c:v>-7.3867100000000002E-133</c:v>
                </c:pt>
                <c:pt idx="2320" formatCode="0.00E+00">
                  <c:v>-5.6859100000000004E-133</c:v>
                </c:pt>
                <c:pt idx="2321" formatCode="0.00E+00">
                  <c:v>-1.4655599999999999E-133</c:v>
                </c:pt>
                <c:pt idx="2322" formatCode="0.00E+00">
                  <c:v>4.7285599999999998E-133</c:v>
                </c:pt>
                <c:pt idx="2323" formatCode="0.00E+00">
                  <c:v>1.0957399999999999E-132</c:v>
                </c:pt>
                <c:pt idx="2324" formatCode="0.00E+00">
                  <c:v>1.35432E-132</c:v>
                </c:pt>
                <c:pt idx="2325" formatCode="0.00E+00">
                  <c:v>8.1961199999999993E-133</c:v>
                </c:pt>
                <c:pt idx="2326" formatCode="0.00E+00">
                  <c:v>-7.8093600000000004E-133</c:v>
                </c:pt>
                <c:pt idx="2327" formatCode="0.00E+00">
                  <c:v>-3.4053000000000002E-132</c:v>
                </c:pt>
                <c:pt idx="2328" formatCode="0.00E+00">
                  <c:v>-6.5854699999999999E-132</c:v>
                </c:pt>
                <c:pt idx="2329" formatCode="0.00E+00">
                  <c:v>-9.4006900000000006E-132</c:v>
                </c:pt>
                <c:pt idx="2330" formatCode="0.00E+00">
                  <c:v>-1.0708500000000001E-131</c:v>
                </c:pt>
                <c:pt idx="2331" formatCode="0.00E+00">
                  <c:v>-9.4811599999999999E-132</c:v>
                </c:pt>
                <c:pt idx="2332" formatCode="0.00E+00">
                  <c:v>-5.12431E-132</c:v>
                </c:pt>
                <c:pt idx="2333" formatCode="0.00E+00">
                  <c:v>1.93781E-132</c:v>
                </c:pt>
                <c:pt idx="2334" formatCode="0.00E+00">
                  <c:v>9.6937300000000004E-132</c:v>
                </c:pt>
                <c:pt idx="2335" formatCode="0.00E+00">
                  <c:v>1.4874999999999999E-131</c:v>
                </c:pt>
                <c:pt idx="2336" formatCode="0.00E+00">
                  <c:v>1.3953799999999999E-131</c:v>
                </c:pt>
                <c:pt idx="2337" formatCode="0.00E+00">
                  <c:v>4.05271E-132</c:v>
                </c:pt>
                <c:pt idx="2338" formatCode="0.00E+00">
                  <c:v>-1.5612300000000001E-131</c:v>
                </c:pt>
                <c:pt idx="2339" formatCode="0.00E+00">
                  <c:v>-4.1525699999999999E-131</c:v>
                </c:pt>
                <c:pt idx="2340" formatCode="0.00E+00">
                  <c:v>-6.4229800000000002E-131</c:v>
                </c:pt>
                <c:pt idx="2341" formatCode="0.00E+00">
                  <c:v>-6.8816699999999996E-131</c:v>
                </c:pt>
                <c:pt idx="2342" formatCode="0.00E+00">
                  <c:v>-3.9426000000000001E-131</c:v>
                </c:pt>
                <c:pt idx="2343" formatCode="0.00E+00">
                  <c:v>3.2443699999999999E-131</c:v>
                </c:pt>
                <c:pt idx="2344" formatCode="0.00E+00">
                  <c:v>1.4067499999999999E-130</c:v>
                </c:pt>
                <c:pt idx="2345" formatCode="0.00E+00">
                  <c:v>2.5916199999999998E-130</c:v>
                </c:pt>
                <c:pt idx="2346" formatCode="0.00E+00">
                  <c:v>3.3554300000000001E-130</c:v>
                </c:pt>
                <c:pt idx="2347" formatCode="0.00E+00">
                  <c:v>2.9697899999999998E-130</c:v>
                </c:pt>
                <c:pt idx="2348" formatCode="0.00E+00">
                  <c:v>8.0235299999999996E-131</c:v>
                </c:pt>
                <c:pt idx="2349" formatCode="0.00E+00">
                  <c:v>-3.29478E-130</c:v>
                </c:pt>
                <c:pt idx="2350" formatCode="0.00E+00">
                  <c:v>-8.6862799999999994E-130</c:v>
                </c:pt>
                <c:pt idx="2351" formatCode="0.00E+00">
                  <c:v>-1.38968E-129</c:v>
                </c:pt>
                <c:pt idx="2352" formatCode="0.00E+00">
                  <c:v>-1.7046800000000001E-129</c:v>
                </c:pt>
                <c:pt idx="2353" formatCode="0.00E+00">
                  <c:v>-1.6477100000000001E-129</c:v>
                </c:pt>
                <c:pt idx="2354" formatCode="0.00E+00">
                  <c:v>-1.11163E-129</c:v>
                </c:pt>
                <c:pt idx="2355" formatCode="0.00E+00">
                  <c:v>-1.1601299999999999E-130</c:v>
                </c:pt>
                <c:pt idx="2356" formatCode="0.00E+00">
                  <c:v>1.07825E-129</c:v>
                </c:pt>
                <c:pt idx="2357" formatCode="0.00E+00">
                  <c:v>1.93912E-129</c:v>
                </c:pt>
                <c:pt idx="2358" formatCode="0.00E+00">
                  <c:v>1.7514899999999999E-129</c:v>
                </c:pt>
                <c:pt idx="2359" formatCode="0.00E+00">
                  <c:v>-2.57934E-130</c:v>
                </c:pt>
                <c:pt idx="2360" formatCode="0.00E+00">
                  <c:v>-4.57753E-129</c:v>
                </c:pt>
                <c:pt idx="2361" formatCode="0.00E+00">
                  <c:v>-1.07322E-128</c:v>
                </c:pt>
                <c:pt idx="2362" formatCode="0.00E+00">
                  <c:v>-1.6937900000000001E-128</c:v>
                </c:pt>
                <c:pt idx="2363" formatCode="0.00E+00">
                  <c:v>-2.07358E-128</c:v>
                </c:pt>
                <c:pt idx="2364" formatCode="0.00E+00">
                  <c:v>-1.97218E-128</c:v>
                </c:pt>
                <c:pt idx="2365" formatCode="0.00E+00">
                  <c:v>-1.1668599999999999E-128</c:v>
                </c:pt>
                <c:pt idx="2366" formatCode="0.00E+00">
                  <c:v>4.2197899999999997E-129</c:v>
                </c:pt>
                <c:pt idx="2367" formatCode="0.00E+00">
                  <c:v>2.4359900000000002E-128</c:v>
                </c:pt>
                <c:pt idx="2368" formatCode="0.00E+00">
                  <c:v>3.9862300000000002E-128</c:v>
                </c:pt>
                <c:pt idx="2369" formatCode="0.00E+00">
                  <c:v>3.9739299999999998E-128</c:v>
                </c:pt>
                <c:pt idx="2370" formatCode="0.00E+00">
                  <c:v>1.48608E-128</c:v>
                </c:pt>
                <c:pt idx="2371" formatCode="0.00E+00">
                  <c:v>-3.8538800000000002E-128</c:v>
                </c:pt>
                <c:pt idx="2372" formatCode="0.00E+00">
                  <c:v>-1.14055E-127</c:v>
                </c:pt>
                <c:pt idx="2373" formatCode="0.00E+00">
                  <c:v>-1.9263000000000001E-127</c:v>
                </c:pt>
                <c:pt idx="2374" formatCode="0.00E+00">
                  <c:v>-2.4572400000000001E-127</c:v>
                </c:pt>
                <c:pt idx="2375" formatCode="0.00E+00">
                  <c:v>-2.4113399999999999E-127</c:v>
                </c:pt>
                <c:pt idx="2376" formatCode="0.00E+00">
                  <c:v>-1.5283899999999999E-127</c:v>
                </c:pt>
                <c:pt idx="2377" formatCode="0.00E+00">
                  <c:v>2.1728500000000001E-128</c:v>
                </c:pt>
                <c:pt idx="2378" formatCode="0.00E+00">
                  <c:v>2.44759E-127</c:v>
                </c:pt>
                <c:pt idx="2379" formatCode="0.00E+00">
                  <c:v>4.2929700000000001E-127</c:v>
                </c:pt>
                <c:pt idx="2380" formatCode="0.00E+00">
                  <c:v>4.4765800000000003E-127</c:v>
                </c:pt>
                <c:pt idx="2381" formatCode="0.00E+00">
                  <c:v>1.7546600000000001E-127</c:v>
                </c:pt>
                <c:pt idx="2382" formatCode="0.00E+00">
                  <c:v>-4.3996999999999996E-127</c:v>
                </c:pt>
                <c:pt idx="2383" formatCode="0.00E+00">
                  <c:v>-1.33048E-126</c:v>
                </c:pt>
                <c:pt idx="2384" formatCode="0.00E+00">
                  <c:v>-2.2684500000000002E-126</c:v>
                </c:pt>
                <c:pt idx="2385" formatCode="0.00E+00">
                  <c:v>-2.8300400000000001E-126</c:v>
                </c:pt>
                <c:pt idx="2386" formatCode="0.00E+00">
                  <c:v>-2.4791300000000001E-126</c:v>
                </c:pt>
                <c:pt idx="2387" formatCode="0.00E+00">
                  <c:v>-8.1311600000000003E-127</c:v>
                </c:pt>
                <c:pt idx="2388" formatCode="0.00E+00">
                  <c:v>2.1980900000000001E-126</c:v>
                </c:pt>
                <c:pt idx="2389" formatCode="0.00E+00">
                  <c:v>6.0326300000000005E-126</c:v>
                </c:pt>
                <c:pt idx="2390" formatCode="0.00E+00">
                  <c:v>9.4809700000000001E-126</c:v>
                </c:pt>
                <c:pt idx="2391" formatCode="0.00E+00">
                  <c:v>1.08515E-125</c:v>
                </c:pt>
                <c:pt idx="2392" formatCode="0.00E+00">
                  <c:v>8.5891500000000005E-126</c:v>
                </c:pt>
                <c:pt idx="2393" formatCode="0.00E+00">
                  <c:v>1.88353E-126</c:v>
                </c:pt>
                <c:pt idx="2394" formatCode="0.00E+00">
                  <c:v>-8.7337799999999994E-126</c:v>
                </c:pt>
                <c:pt idx="2395" formatCode="0.00E+00">
                  <c:v>-2.0584399999999999E-125</c:v>
                </c:pt>
                <c:pt idx="2396" formatCode="0.00E+00">
                  <c:v>-2.8465399999999998E-125</c:v>
                </c:pt>
                <c:pt idx="2397" formatCode="0.00E+00">
                  <c:v>-2.56207E-125</c:v>
                </c:pt>
                <c:pt idx="2398" formatCode="0.00E+00">
                  <c:v>-6.2019599999999999E-126</c:v>
                </c:pt>
                <c:pt idx="2399" formatCode="0.00E+00">
                  <c:v>3.1444299999999999E-125</c:v>
                </c:pt>
                <c:pt idx="2400" formatCode="0.00E+00">
                  <c:v>8.15348E-125</c:v>
                </c:pt>
                <c:pt idx="2401" formatCode="0.00E+00">
                  <c:v>1.27644E-124</c:v>
                </c:pt>
                <c:pt idx="2402" formatCode="0.00E+00">
                  <c:v>1.4217999999999999E-124</c:v>
                </c:pt>
                <c:pt idx="2403" formatCode="0.00E+00">
                  <c:v>9.4810999999999994E-125</c:v>
                </c:pt>
                <c:pt idx="2404" formatCode="0.00E+00">
                  <c:v>-3.1286899999999999E-125</c:v>
                </c:pt>
                <c:pt idx="2405" formatCode="0.00E+00">
                  <c:v>-2.2628100000000001E-124</c:v>
                </c:pt>
                <c:pt idx="2406" formatCode="0.00E+00">
                  <c:v>-4.4796000000000003E-124</c:v>
                </c:pt>
                <c:pt idx="2407" formatCode="0.00E+00">
                  <c:v>-6.1858500000000003E-124</c:v>
                </c:pt>
                <c:pt idx="2408" formatCode="0.00E+00">
                  <c:v>-6.30857E-124</c:v>
                </c:pt>
                <c:pt idx="2409" formatCode="0.00E+00">
                  <c:v>-3.7917100000000004E-124</c:v>
                </c:pt>
                <c:pt idx="2410" formatCode="0.00E+00">
                  <c:v>1.83368E-124</c:v>
                </c:pt>
                <c:pt idx="2411" formatCode="0.00E+00">
                  <c:v>9.8024500000000006E-124</c:v>
                </c:pt>
                <c:pt idx="2412" formatCode="0.00E+00">
                  <c:v>1.7636700000000001E-123</c:v>
                </c:pt>
                <c:pt idx="2413" formatCode="0.00E+00">
                  <c:v>2.1441699999999999E-123</c:v>
                </c:pt>
                <c:pt idx="2414" formatCode="0.00E+00">
                  <c:v>1.7516600000000001E-123</c:v>
                </c:pt>
                <c:pt idx="2415" formatCode="0.00E+00">
                  <c:v>4.3496600000000001E-124</c:v>
                </c:pt>
                <c:pt idx="2416" formatCode="0.00E+00">
                  <c:v>-1.6654399999999999E-123</c:v>
                </c:pt>
                <c:pt idx="2417" formatCode="0.00E+00">
                  <c:v>-4.1034699999999999E-123</c:v>
                </c:pt>
                <c:pt idx="2418" formatCode="0.00E+00">
                  <c:v>-5.93583E-123</c:v>
                </c:pt>
                <c:pt idx="2419" formatCode="0.00E+00">
                  <c:v>-5.61778E-123</c:v>
                </c:pt>
                <c:pt idx="2420" formatCode="0.00E+00">
                  <c:v>-1.5466999999999999E-123</c:v>
                </c:pt>
                <c:pt idx="2421" formatCode="0.00E+00">
                  <c:v>7.0150699999999997E-123</c:v>
                </c:pt>
                <c:pt idx="2422" formatCode="0.00E+00">
                  <c:v>1.9154999999999999E-122</c:v>
                </c:pt>
                <c:pt idx="2423" formatCode="0.00E+00">
                  <c:v>3.1553400000000002E-122</c:v>
                </c:pt>
                <c:pt idx="2424" formatCode="0.00E+00">
                  <c:v>3.87698E-122</c:v>
                </c:pt>
                <c:pt idx="2425" formatCode="0.00E+00">
                  <c:v>3.5572500000000001E-122</c:v>
                </c:pt>
                <c:pt idx="2426" formatCode="0.00E+00">
                  <c:v>1.91062E-122</c:v>
                </c:pt>
                <c:pt idx="2427" formatCode="0.00E+00">
                  <c:v>-1.0310300000000001E-122</c:v>
                </c:pt>
                <c:pt idx="2428" formatCode="0.00E+00">
                  <c:v>-4.7007200000000001E-122</c:v>
                </c:pt>
                <c:pt idx="2429" formatCode="0.00E+00">
                  <c:v>-7.6375100000000001E-122</c:v>
                </c:pt>
                <c:pt idx="2430" formatCode="0.00E+00">
                  <c:v>-7.5715099999999999E-122</c:v>
                </c:pt>
                <c:pt idx="2431" formatCode="0.00E+00">
                  <c:v>-2.3077699999999999E-122</c:v>
                </c:pt>
                <c:pt idx="2432" formatCode="0.00E+00">
                  <c:v>9.0316099999999999E-122</c:v>
                </c:pt>
                <c:pt idx="2433" formatCode="0.00E+00">
                  <c:v>2.5138100000000002E-121</c:v>
                </c:pt>
                <c:pt idx="2434" formatCode="0.00E+00">
                  <c:v>4.2308000000000002E-121</c:v>
                </c:pt>
                <c:pt idx="2435" formatCode="0.00E+00">
                  <c:v>5.4918299999999996E-121</c:v>
                </c:pt>
                <c:pt idx="2436" formatCode="0.00E+00">
                  <c:v>5.6675699999999997E-121</c:v>
                </c:pt>
                <c:pt idx="2437" formatCode="0.00E+00">
                  <c:v>4.2407900000000002E-121</c:v>
                </c:pt>
                <c:pt idx="2438" formatCode="0.00E+00">
                  <c:v>1.06592E-121</c:v>
                </c:pt>
                <c:pt idx="2439" formatCode="0.00E+00">
                  <c:v>-3.2440600000000001E-121</c:v>
                </c:pt>
                <c:pt idx="2440" formatCode="0.00E+00">
                  <c:v>-7.0523300000000002E-121</c:v>
                </c:pt>
                <c:pt idx="2441" formatCode="0.00E+00">
                  <c:v>-8.0149300000000003E-121</c:v>
                </c:pt>
                <c:pt idx="2442" formatCode="0.00E+00">
                  <c:v>-4.0111699999999998E-121</c:v>
                </c:pt>
                <c:pt idx="2443" formatCode="0.00E+00">
                  <c:v>5.7664900000000003E-121</c:v>
                </c:pt>
                <c:pt idx="2444" formatCode="0.00E+00">
                  <c:v>2.0169399999999998E-120</c:v>
                </c:pt>
                <c:pt idx="2445" formatCode="0.00E+00">
                  <c:v>3.5781799999999998E-120</c:v>
                </c:pt>
                <c:pt idx="2446" formatCode="0.00E+00">
                  <c:v>4.5537400000000001E-120</c:v>
                </c:pt>
                <c:pt idx="2447" formatCode="0.00E+00">
                  <c:v>3.8038500000000003E-120</c:v>
                </c:pt>
                <c:pt idx="2448" formatCode="0.00E+00">
                  <c:v>2.9642300000000001E-121</c:v>
                </c:pt>
                <c:pt idx="2449" formatCode="0.00E+00">
                  <c:v>-6.0415E-120</c:v>
                </c:pt>
                <c:pt idx="2450" formatCode="0.00E+00">
                  <c:v>-1.41062E-119</c:v>
                </c:pt>
                <c:pt idx="2451" formatCode="0.00E+00">
                  <c:v>-2.1795399999999999E-119</c:v>
                </c:pt>
                <c:pt idx="2452" formatCode="0.00E+00">
                  <c:v>-2.6001800000000001E-119</c:v>
                </c:pt>
                <c:pt idx="2453" formatCode="0.00E+00">
                  <c:v>-2.3173799999999999E-119</c:v>
                </c:pt>
                <c:pt idx="2454" formatCode="0.00E+00">
                  <c:v>-1.08782E-119</c:v>
                </c:pt>
                <c:pt idx="2455" formatCode="0.00E+00">
                  <c:v>1.03588E-119</c:v>
                </c:pt>
                <c:pt idx="2456" formatCode="0.00E+00">
                  <c:v>3.53098E-119</c:v>
                </c:pt>
                <c:pt idx="2457" formatCode="0.00E+00">
                  <c:v>5.3744299999999998E-119</c:v>
                </c:pt>
                <c:pt idx="2458" formatCode="0.00E+00">
                  <c:v>5.3599500000000003E-119</c:v>
                </c:pt>
                <c:pt idx="2459" formatCode="0.00E+00">
                  <c:v>2.5673E-119</c:v>
                </c:pt>
                <c:pt idx="2460" formatCode="0.00E+00">
                  <c:v>-3.26397E-119</c:v>
                </c:pt>
                <c:pt idx="2461" formatCode="0.00E+00">
                  <c:v>-1.1304600000000001E-118</c:v>
                </c:pt>
                <c:pt idx="2462" formatCode="0.00E+00">
                  <c:v>-1.93475E-118</c:v>
                </c:pt>
                <c:pt idx="2463" formatCode="0.00E+00">
                  <c:v>-2.4180900000000001E-118</c:v>
                </c:pt>
                <c:pt idx="2464" formatCode="0.00E+00">
                  <c:v>-2.2255100000000001E-118</c:v>
                </c:pt>
                <c:pt idx="2465" formatCode="0.00E+00">
                  <c:v>-1.0433400000000001E-118</c:v>
                </c:pt>
                <c:pt idx="2466" formatCode="0.00E+00">
                  <c:v>1.1916199999999999E-118</c:v>
                </c:pt>
                <c:pt idx="2467" formatCode="0.00E+00">
                  <c:v>3.9773799999999998E-118</c:v>
                </c:pt>
                <c:pt idx="2468" formatCode="0.00E+00">
                  <c:v>6.1888000000000003E-118</c:v>
                </c:pt>
                <c:pt idx="2469" formatCode="0.00E+00">
                  <c:v>6.4598200000000001E-118</c:v>
                </c:pt>
                <c:pt idx="2470" formatCode="0.00E+00">
                  <c:v>3.67616E-118</c:v>
                </c:pt>
                <c:pt idx="2471" formatCode="0.00E+00">
                  <c:v>-2.59756E-118</c:v>
                </c:pt>
                <c:pt idx="2472" formatCode="0.00E+00">
                  <c:v>-1.15804E-117</c:v>
                </c:pt>
                <c:pt idx="2473" formatCode="0.00E+00">
                  <c:v>-2.09434E-117</c:v>
                </c:pt>
                <c:pt idx="2474" formatCode="0.00E+00">
                  <c:v>-2.7304399999999998E-117</c:v>
                </c:pt>
                <c:pt idx="2475" formatCode="0.00E+00">
                  <c:v>-2.7050599999999999E-117</c:v>
                </c:pt>
                <c:pt idx="2476" formatCode="0.00E+00">
                  <c:v>-1.6746100000000002E-117</c:v>
                </c:pt>
                <c:pt idx="2477" formatCode="0.00E+00">
                  <c:v>5.2335600000000001E-118</c:v>
                </c:pt>
                <c:pt idx="2478" formatCode="0.00E+00">
                  <c:v>3.4499500000000001E-117</c:v>
                </c:pt>
                <c:pt idx="2479" formatCode="0.00E+00">
                  <c:v>5.8470899999999999E-117</c:v>
                </c:pt>
                <c:pt idx="2480" formatCode="0.00E+00">
                  <c:v>6.1795000000000003E-117</c:v>
                </c:pt>
                <c:pt idx="2481" formatCode="0.00E+00">
                  <c:v>3.4266800000000001E-117</c:v>
                </c:pt>
                <c:pt idx="2482" formatCode="0.00E+00">
                  <c:v>-2.69319E-117</c:v>
                </c:pt>
                <c:pt idx="2483" formatCode="0.00E+00">
                  <c:v>-1.15879E-116</c:v>
                </c:pt>
                <c:pt idx="2484" formatCode="0.00E+00">
                  <c:v>-2.0959300000000001E-116</c:v>
                </c:pt>
                <c:pt idx="2485" formatCode="0.00E+00">
                  <c:v>-2.6334300000000002E-116</c:v>
                </c:pt>
                <c:pt idx="2486" formatCode="0.00E+00">
                  <c:v>-2.2383499999999999E-116</c:v>
                </c:pt>
                <c:pt idx="2487" formatCode="0.00E+00">
                  <c:v>-4.5448300000000002E-117</c:v>
                </c:pt>
                <c:pt idx="2488" formatCode="0.00E+00">
                  <c:v>2.9486900000000002E-116</c:v>
                </c:pt>
                <c:pt idx="2489" formatCode="0.00E+00">
                  <c:v>7.4793700000000003E-116</c:v>
                </c:pt>
                <c:pt idx="2490" formatCode="0.00E+00">
                  <c:v>1.1381500000000001E-115</c:v>
                </c:pt>
                <c:pt idx="2491" formatCode="0.00E+00">
                  <c:v>1.1974999999999999E-115</c:v>
                </c:pt>
                <c:pt idx="2492" formatCode="0.00E+00">
                  <c:v>6.4152499999999995E-116</c:v>
                </c:pt>
                <c:pt idx="2493" formatCode="0.00E+00">
                  <c:v>-7.6372099999999999E-116</c:v>
                </c:pt>
                <c:pt idx="2494" formatCode="0.00E+00">
                  <c:v>-3.0026900000000002E-115</c:v>
                </c:pt>
                <c:pt idx="2495" formatCode="0.00E+00">
                  <c:v>-5.5229300000000002E-115</c:v>
                </c:pt>
                <c:pt idx="2496" formatCode="0.00E+00">
                  <c:v>-7.2071000000000001E-115</c:v>
                </c:pt>
                <c:pt idx="2497" formatCode="0.00E+00">
                  <c:v>-6.7462999999999997E-115</c:v>
                </c:pt>
                <c:pt idx="2498" formatCode="0.00E+00">
                  <c:v>-3.1941400000000002E-115</c:v>
                </c:pt>
                <c:pt idx="2499" formatCode="0.00E+00">
                  <c:v>3.5905399999999998E-115</c:v>
                </c:pt>
                <c:pt idx="2500" formatCode="0.00E+00">
                  <c:v>1.25475E-114</c:v>
                </c:pt>
                <c:pt idx="2501" formatCode="0.00E+00">
                  <c:v>2.0599500000000002E-114</c:v>
                </c:pt>
                <c:pt idx="2502" formatCode="0.00E+00">
                  <c:v>2.2146000000000001E-114</c:v>
                </c:pt>
                <c:pt idx="2503" formatCode="0.00E+00">
                  <c:v>1.0554400000000001E-114</c:v>
                </c:pt>
                <c:pt idx="2504" formatCode="0.00E+00">
                  <c:v>-1.8645700000000001E-114</c:v>
                </c:pt>
                <c:pt idx="2505" formatCode="0.00E+00">
                  <c:v>-6.4360100000000001E-114</c:v>
                </c:pt>
                <c:pt idx="2506" formatCode="0.00E+00">
                  <c:v>-1.1671000000000001E-113</c:v>
                </c:pt>
                <c:pt idx="2507" formatCode="0.00E+00">
                  <c:v>-1.55428E-113</c:v>
                </c:pt>
                <c:pt idx="2508" formatCode="0.00E+00">
                  <c:v>-1.5377300000000001E-113</c:v>
                </c:pt>
                <c:pt idx="2509" formatCode="0.00E+00">
                  <c:v>-8.9405100000000006E-114</c:v>
                </c:pt>
                <c:pt idx="2510" formatCode="0.00E+00">
                  <c:v>4.3230100000000001E-114</c:v>
                </c:pt>
                <c:pt idx="2511" formatCode="0.00E+00">
                  <c:v>2.24483E-113</c:v>
                </c:pt>
                <c:pt idx="2512" formatCode="0.00E+00">
                  <c:v>3.9952999999999999E-113</c:v>
                </c:pt>
                <c:pt idx="2513" formatCode="0.00E+00">
                  <c:v>4.6926000000000001E-113</c:v>
                </c:pt>
                <c:pt idx="2514" formatCode="0.00E+00">
                  <c:v>3.0880800000000002E-113</c:v>
                </c:pt>
                <c:pt idx="2515" formatCode="0.00E+00">
                  <c:v>-1.7348500000000001E-113</c:v>
                </c:pt>
                <c:pt idx="2516" formatCode="0.00E+00">
                  <c:v>-9.6593500000000005E-113</c:v>
                </c:pt>
                <c:pt idx="2517" formatCode="0.00E+00">
                  <c:v>-1.9065899999999999E-112</c:v>
                </c:pt>
                <c:pt idx="2518" formatCode="0.00E+00">
                  <c:v>-2.6687499999999998E-112</c:v>
                </c:pt>
                <c:pt idx="2519" formatCode="0.00E+00">
                  <c:v>-2.8134000000000001E-112</c:v>
                </c:pt>
                <c:pt idx="2520" formatCode="0.00E+00">
                  <c:v>-1.9606099999999999E-112</c:v>
                </c:pt>
                <c:pt idx="2521" formatCode="0.00E+00">
                  <c:v>-5.6792499999999999E-116</c:v>
                </c:pt>
                <c:pt idx="2522" formatCode="0.00E+00">
                  <c:v>2.7903699999999998E-112</c:v>
                </c:pt>
                <c:pt idx="2523" formatCode="0.00E+00">
                  <c:v>5.5962400000000004E-112</c:v>
                </c:pt>
                <c:pt idx="2524" formatCode="0.00E+00">
                  <c:v>6.9128600000000002E-112</c:v>
                </c:pt>
                <c:pt idx="2525" formatCode="0.00E+00">
                  <c:v>4.9802300000000002E-112</c:v>
                </c:pt>
                <c:pt idx="2526" formatCode="0.00E+00">
                  <c:v>-1.3219099999999999E-112</c:v>
                </c:pt>
                <c:pt idx="2527" formatCode="0.00E+00">
                  <c:v>-1.1902599999999999E-111</c:v>
                </c:pt>
                <c:pt idx="2528" formatCode="0.00E+00">
                  <c:v>-2.4838100000000001E-111</c:v>
                </c:pt>
                <c:pt idx="2529" formatCode="0.00E+00">
                  <c:v>-3.5384599999999999E-111</c:v>
                </c:pt>
                <c:pt idx="2530" formatCode="0.00E+00">
                  <c:v>-3.6593999999999999E-111</c:v>
                </c:pt>
                <c:pt idx="2531" formatCode="0.00E+00">
                  <c:v>-2.2355399999999999E-111</c:v>
                </c:pt>
                <c:pt idx="2532" formatCode="0.00E+00">
                  <c:v>9.6065800000000003E-112</c:v>
                </c:pt>
                <c:pt idx="2533" formatCode="0.00E+00">
                  <c:v>5.5814999999999999E-111</c:v>
                </c:pt>
                <c:pt idx="2534" formatCode="0.00E+00">
                  <c:v>1.0477500000000001E-110</c:v>
                </c:pt>
                <c:pt idx="2535" formatCode="0.00E+00">
                  <c:v>1.35488E-110</c:v>
                </c:pt>
                <c:pt idx="2536" formatCode="0.00E+00">
                  <c:v>1.2152799999999999E-110</c:v>
                </c:pt>
                <c:pt idx="2537" formatCode="0.00E+00">
                  <c:v>4.3062499999999997E-111</c:v>
                </c:pt>
                <c:pt idx="2538" formatCode="0.00E+00">
                  <c:v>-9.9584600000000006E-111</c:v>
                </c:pt>
                <c:pt idx="2539" formatCode="0.00E+00">
                  <c:v>-2.7978199999999998E-110</c:v>
                </c:pt>
                <c:pt idx="2540" formatCode="0.00E+00">
                  <c:v>-4.4223899999999999E-110</c:v>
                </c:pt>
                <c:pt idx="2541" formatCode="0.00E+00">
                  <c:v>-5.0207899999999999E-110</c:v>
                </c:pt>
                <c:pt idx="2542" formatCode="0.00E+00">
                  <c:v>-3.6364600000000001E-110</c:v>
                </c:pt>
                <c:pt idx="2543" formatCode="0.00E+00">
                  <c:v>3.2557700000000002E-111</c:v>
                </c:pt>
                <c:pt idx="2544" formatCode="0.00E+00">
                  <c:v>6.5715099999999995E-110</c:v>
                </c:pt>
                <c:pt idx="2545" formatCode="0.00E+00">
                  <c:v>1.35521E-109</c:v>
                </c:pt>
                <c:pt idx="2546" formatCode="0.00E+00">
                  <c:v>1.8505400000000001E-109</c:v>
                </c:pt>
                <c:pt idx="2547" formatCode="0.00E+00">
                  <c:v>1.80997E-109</c:v>
                </c:pt>
                <c:pt idx="2548" formatCode="0.00E+00">
                  <c:v>9.3858499999999998E-110</c:v>
                </c:pt>
                <c:pt idx="2549" formatCode="0.00E+00">
                  <c:v>-8.8466E-110</c:v>
                </c:pt>
                <c:pt idx="2550" formatCode="0.00E+00">
                  <c:v>-3.3880800000000002E-109</c:v>
                </c:pt>
                <c:pt idx="2551" formatCode="0.00E+00">
                  <c:v>-5.7541799999999997E-109</c:v>
                </c:pt>
                <c:pt idx="2552" formatCode="0.00E+00">
                  <c:v>-6.8047099999999999E-109</c:v>
                </c:pt>
                <c:pt idx="2553" formatCode="0.00E+00">
                  <c:v>-5.4001799999999995E-109</c:v>
                </c:pt>
                <c:pt idx="2554" formatCode="0.00E+00">
                  <c:v>-7.1824500000000001E-110</c:v>
                </c:pt>
                <c:pt idx="2555" formatCode="0.00E+00">
                  <c:v>7.2562499999999998E-109</c:v>
                </c:pt>
                <c:pt idx="2556" formatCode="0.00E+00">
                  <c:v>1.6627E-108</c:v>
                </c:pt>
                <c:pt idx="2557" formatCode="0.00E+00">
                  <c:v>2.3009399999999998E-108</c:v>
                </c:pt>
                <c:pt idx="2558" formatCode="0.00E+00">
                  <c:v>2.09611E-108</c:v>
                </c:pt>
                <c:pt idx="2559" formatCode="0.00E+00">
                  <c:v>6.3687700000000005E-109</c:v>
                </c:pt>
                <c:pt idx="2560" formatCode="0.00E+00">
                  <c:v>-2.1811E-108</c:v>
                </c:pt>
                <c:pt idx="2561" formatCode="0.00E+00">
                  <c:v>-5.9809699999999998E-108</c:v>
                </c:pt>
                <c:pt idx="2562" formatCode="0.00E+00">
                  <c:v>-9.7520299999999999E-108</c:v>
                </c:pt>
                <c:pt idx="2563" formatCode="0.00E+00">
                  <c:v>-1.1978E-107</c:v>
                </c:pt>
                <c:pt idx="2564" formatCode="0.00E+00">
                  <c:v>-1.1011800000000001E-107</c:v>
                </c:pt>
                <c:pt idx="2565" formatCode="0.00E+00">
                  <c:v>-5.4604299999999998E-108</c:v>
                </c:pt>
                <c:pt idx="2566" formatCode="0.00E+00">
                  <c:v>4.9855199999999997E-108</c:v>
                </c:pt>
                <c:pt idx="2567" formatCode="0.00E+00">
                  <c:v>1.80101E-107</c:v>
                </c:pt>
                <c:pt idx="2568" formatCode="0.00E+00">
                  <c:v>2.8142600000000003E-107</c:v>
                </c:pt>
                <c:pt idx="2569" formatCode="0.00E+00">
                  <c:v>2.8672E-107</c:v>
                </c:pt>
                <c:pt idx="2570" formatCode="0.00E+00">
                  <c:v>1.38066E-107</c:v>
                </c:pt>
                <c:pt idx="2571" formatCode="0.00E+00">
                  <c:v>-1.96823E-107</c:v>
                </c:pt>
                <c:pt idx="2572" formatCode="0.00E+00">
                  <c:v>-6.85555E-107</c:v>
                </c:pt>
                <c:pt idx="2573" formatCode="0.00E+00">
                  <c:v>-1.19369E-106</c:v>
                </c:pt>
                <c:pt idx="2574" formatCode="0.00E+00">
                  <c:v>-1.4948300000000001E-106</c:v>
                </c:pt>
                <c:pt idx="2575" formatCode="0.00E+00">
                  <c:v>-1.3031099999999999E-106</c:v>
                </c:pt>
                <c:pt idx="2576" formatCode="0.00E+00">
                  <c:v>-3.4753399999999997E-107</c:v>
                </c:pt>
                <c:pt idx="2577" formatCode="0.00E+00">
                  <c:v>1.43897E-106</c:v>
                </c:pt>
                <c:pt idx="2578" formatCode="0.00E+00">
                  <c:v>3.7060600000000001E-106</c:v>
                </c:pt>
                <c:pt idx="2579" formatCode="0.00E+00">
                  <c:v>5.6244199999999998E-106</c:v>
                </c:pt>
                <c:pt idx="2580" formatCode="0.00E+00">
                  <c:v>6.0486700000000004E-106</c:v>
                </c:pt>
                <c:pt idx="2581" formatCode="0.00E+00">
                  <c:v>3.9055899999999998E-106</c:v>
                </c:pt>
                <c:pt idx="2582" formatCode="0.00E+00">
                  <c:v>-1.2684899999999999E-106</c:v>
                </c:pt>
                <c:pt idx="2583" formatCode="0.00E+00">
                  <c:v>-8.86207E-106</c:v>
                </c:pt>
                <c:pt idx="2584" formatCode="0.00E+00">
                  <c:v>-1.6994599999999999E-105</c:v>
                </c:pt>
                <c:pt idx="2585" formatCode="0.00E+00">
                  <c:v>-2.2590600000000001E-105</c:v>
                </c:pt>
                <c:pt idx="2586" formatCode="0.00E+00">
                  <c:v>-2.1791000000000002E-105</c:v>
                </c:pt>
                <c:pt idx="2587" formatCode="0.00E+00">
                  <c:v>-1.11855E-105</c:v>
                </c:pt>
                <c:pt idx="2588" formatCode="0.00E+00">
                  <c:v>9.9262800000000004E-106</c:v>
                </c:pt>
                <c:pt idx="2589" formatCode="0.00E+00">
                  <c:v>3.7566800000000001E-105</c:v>
                </c:pt>
                <c:pt idx="2590" formatCode="0.00E+00">
                  <c:v>6.3218300000000003E-105</c:v>
                </c:pt>
                <c:pt idx="2591" formatCode="0.00E+00">
                  <c:v>7.5749699999999992E-105</c:v>
                </c:pt>
                <c:pt idx="2592" formatCode="0.00E+00">
                  <c:v>6.3267699999999997E-105</c:v>
                </c:pt>
                <c:pt idx="2593" formatCode="0.00E+00">
                  <c:v>1.6499199999999999E-105</c:v>
                </c:pt>
                <c:pt idx="2594" formatCode="0.00E+00">
                  <c:v>-6.2890299999999997E-105</c:v>
                </c:pt>
                <c:pt idx="2595" formatCode="0.00E+00">
                  <c:v>-1.5347099999999999E-104</c:v>
                </c:pt>
                <c:pt idx="2596" formatCode="0.00E+00">
                  <c:v>-2.1505099999999999E-104</c:v>
                </c:pt>
                <c:pt idx="2597" formatCode="0.00E+00">
                  <c:v>-2.0074200000000001E-104</c:v>
                </c:pt>
                <c:pt idx="2598" formatCode="0.00E+00">
                  <c:v>-7.2344599999999997E-105</c:v>
                </c:pt>
                <c:pt idx="2599" formatCode="0.00E+00">
                  <c:v>1.8179E-104</c:v>
                </c:pt>
                <c:pt idx="2600" formatCode="0.00E+00">
                  <c:v>5.2306499999999998E-104</c:v>
                </c:pt>
                <c:pt idx="2601" formatCode="0.00E+00">
                  <c:v>8.3895900000000005E-104</c:v>
                </c:pt>
                <c:pt idx="2602" formatCode="0.00E+00">
                  <c:v>9.4731300000000002E-104</c:v>
                </c:pt>
                <c:pt idx="2603" formatCode="0.00E+00">
                  <c:v>6.5524499999999996E-104</c:v>
                </c:pt>
                <c:pt idx="2604" formatCode="0.00E+00">
                  <c:v>-1.4815800000000001E-104</c:v>
                </c:pt>
                <c:pt idx="2605" formatCode="0.00E+00">
                  <c:v>-1.40848E-103</c:v>
                </c:pt>
                <c:pt idx="2606" formatCode="0.00E+00">
                  <c:v>-2.8521700000000002E-103</c:v>
                </c:pt>
                <c:pt idx="2607" formatCode="0.00E+00">
                  <c:v>-3.99254E-103</c:v>
                </c:pt>
                <c:pt idx="2608" formatCode="0.00E+00">
                  <c:v>-4.2460199999999999E-103</c:v>
                </c:pt>
                <c:pt idx="2609" formatCode="0.00E+00">
                  <c:v>-3.1290399999999998E-103</c:v>
                </c:pt>
                <c:pt idx="2610" formatCode="0.00E+00">
                  <c:v>-4.6491599999999997E-104</c:v>
                </c:pt>
                <c:pt idx="2611" formatCode="0.00E+00">
                  <c:v>3.3604899999999999E-103</c:v>
                </c:pt>
                <c:pt idx="2612" formatCode="0.00E+00">
                  <c:v>7.0733899999999995E-103</c:v>
                </c:pt>
                <c:pt idx="2613" formatCode="0.00E+00">
                  <c:v>8.45669E-103</c:v>
                </c:pt>
                <c:pt idx="2614" formatCode="0.00E+00">
                  <c:v>4.95031E-103</c:v>
                </c:pt>
                <c:pt idx="2615" formatCode="0.00E+00">
                  <c:v>-5.2466400000000001E-103</c:v>
                </c:pt>
                <c:pt idx="2616" formatCode="0.00E+00">
                  <c:v>-2.19212E-102</c:v>
                </c:pt>
                <c:pt idx="2617" formatCode="0.00E+00">
                  <c:v>-4.1738499999999999E-102</c:v>
                </c:pt>
                <c:pt idx="2618" formatCode="0.00E+00">
                  <c:v>-5.7984900000000003E-102</c:v>
                </c:pt>
                <c:pt idx="2619" formatCode="0.00E+00">
                  <c:v>-6.2003499999999998E-102</c:v>
                </c:pt>
                <c:pt idx="2620" formatCode="0.00E+00">
                  <c:v>-4.6169400000000001E-102</c:v>
                </c:pt>
                <c:pt idx="2621" formatCode="0.00E+00">
                  <c:v>-7.52697E-103</c:v>
                </c:pt>
                <c:pt idx="2622" formatCode="0.00E+00">
                  <c:v>4.8712499999999997E-102</c:v>
                </c:pt>
                <c:pt idx="2623" formatCode="0.00E+00">
                  <c:v>1.0687299999999999E-101</c:v>
                </c:pt>
                <c:pt idx="2624" formatCode="0.00E+00">
                  <c:v>1.41577E-101</c:v>
                </c:pt>
                <c:pt idx="2625" formatCode="0.00E+00">
                  <c:v>1.2293100000000001E-101</c:v>
                </c:pt>
                <c:pt idx="2626" formatCode="0.00E+00">
                  <c:v>2.69646E-102</c:v>
                </c:pt>
                <c:pt idx="2627" formatCode="0.00E+00">
                  <c:v>-1.4854800000000001E-101</c:v>
                </c:pt>
                <c:pt idx="2628" formatCode="0.00E+00">
                  <c:v>-3.6865000000000001E-101</c:v>
                </c:pt>
                <c:pt idx="2629" formatCode="0.00E+00">
                  <c:v>-5.5380399999999998E-101</c:v>
                </c:pt>
                <c:pt idx="2630" formatCode="0.00E+00">
                  <c:v>-5.8884099999999996E-101</c:v>
                </c:pt>
                <c:pt idx="2631" formatCode="0.00E+00">
                  <c:v>-3.6337200000000001E-101</c:v>
                </c:pt>
                <c:pt idx="2632" formatCode="0.00E+00">
                  <c:v>1.6496800000000001E-101</c:v>
                </c:pt>
                <c:pt idx="2633" formatCode="0.00E+00">
                  <c:v>9.3022299999999996E-101</c:v>
                </c:pt>
                <c:pt idx="2634" formatCode="0.00E+00">
                  <c:v>1.7383499999999999E-100</c:v>
                </c:pt>
                <c:pt idx="2635" formatCode="0.00E+00">
                  <c:v>2.2494299999999999E-100</c:v>
                </c:pt>
                <c:pt idx="2636" formatCode="0.00E+00">
                  <c:v>2.05255E-100</c:v>
                </c:pt>
                <c:pt idx="2637" formatCode="0.00E+00">
                  <c:v>8.5012099999999997E-101</c:v>
                </c:pt>
                <c:pt idx="2638" formatCode="0.00E+00">
                  <c:v>-1.3857900000000001E-100</c:v>
                </c:pt>
                <c:pt idx="2639" formatCode="0.00E+00">
                  <c:v>-4.26431E-100</c:v>
                </c:pt>
                <c:pt idx="2640" formatCode="0.00E+00">
                  <c:v>-6.7763000000000003E-100</c:v>
                </c:pt>
                <c:pt idx="2641" formatCode="0.00E+00">
                  <c:v>-7.3533299999999996E-100</c:v>
                </c:pt>
                <c:pt idx="2642" formatCode="0.00E+00">
                  <c:v>-4.4090900000000001E-100</c:v>
                </c:pt>
                <c:pt idx="2643" formatCode="0.00E+00">
                  <c:v>2.88238E-100</c:v>
                </c:pt>
                <c:pt idx="2644" formatCode="0.00E+00">
                  <c:v>1.3873000000000001E-99</c:v>
                </c:pt>
                <c:pt idx="2645" formatCode="0.00E+00">
                  <c:v>2.6040499999999999E-99</c:v>
                </c:pt>
                <c:pt idx="2646" formatCode="0.00E+00">
                  <c:v>3.5052700000000001E-99</c:v>
                </c:pt>
                <c:pt idx="2647" formatCode="0.00E+00">
                  <c:v>3.5456800000000002E-99</c:v>
                </c:pt>
                <c:pt idx="2648" formatCode="0.00E+00">
                  <c:v>2.2620499999999999E-99</c:v>
                </c:pt>
                <c:pt idx="2649" formatCode="0.00E+00">
                  <c:v>-4.2883200000000002E-100</c:v>
                </c:pt>
                <c:pt idx="2650" formatCode="0.00E+00">
                  <c:v>-4.0356000000000002E-99</c:v>
                </c:pt>
                <c:pt idx="2651" formatCode="0.00E+00">
                  <c:v>-7.4612400000000006E-99</c:v>
                </c:pt>
                <c:pt idx="2652" formatCode="0.00E+00">
                  <c:v>-8.9794800000000006E-99</c:v>
                </c:pt>
                <c:pt idx="2653" formatCode="0.00E+00">
                  <c:v>-6.4075300000000001E-99</c:v>
                </c:pt>
                <c:pt idx="2654" formatCode="0.00E+00">
                  <c:v>1.98871E-99</c:v>
                </c:pt>
                <c:pt idx="2655" formatCode="0.00E+00">
                  <c:v>1.5982600000000002E-98</c:v>
                </c:pt>
                <c:pt idx="2656" formatCode="0.00E+00">
                  <c:v>3.2326099999999997E-98</c:v>
                </c:pt>
                <c:pt idx="2657" formatCode="0.00E+00">
                  <c:v>4.5136700000000001E-98</c:v>
                </c:pt>
                <c:pt idx="2658" formatCode="0.00E+00">
                  <c:v>4.8073799999999999E-98</c:v>
                </c:pt>
                <c:pt idx="2659" formatCode="0.00E+00">
                  <c:v>3.7414899999999997E-98</c:v>
                </c:pt>
                <c:pt idx="2660" formatCode="0.00E+00">
                  <c:v>1.3887600000000001E-98</c:v>
                </c:pt>
                <c:pt idx="2661" formatCode="0.00E+00">
                  <c:v>-1.7703600000000001E-98</c:v>
                </c:pt>
                <c:pt idx="2662" formatCode="0.00E+00">
                  <c:v>-4.9631899999999999E-98</c:v>
                </c:pt>
                <c:pt idx="2663" formatCode="0.00E+00">
                  <c:v>-7.1966100000000006E-98</c:v>
                </c:pt>
                <c:pt idx="2664" formatCode="0.00E+00">
                  <c:v>-7.16624E-98</c:v>
                </c:pt>
                <c:pt idx="2665" formatCode="0.00E+00">
                  <c:v>-3.1980900000000001E-98</c:v>
                </c:pt>
                <c:pt idx="2666" formatCode="0.00E+00">
                  <c:v>5.6579800000000002E-98</c:v>
                </c:pt>
                <c:pt idx="2667" formatCode="0.00E+00">
                  <c:v>1.7290199999999999E-97</c:v>
                </c:pt>
                <c:pt idx="2668" formatCode="0.00E+00">
                  <c:v>2.58464E-97</c:v>
                </c:pt>
                <c:pt idx="2669" formatCode="0.00E+00">
                  <c:v>2.44095E-97</c:v>
                </c:pt>
                <c:pt idx="2670" formatCode="0.00E+00">
                  <c:v>8.1355399999999994E-98</c:v>
                </c:pt>
                <c:pt idx="2671" formatCode="0.00E+00">
                  <c:v>-2.4031499999999999E-97</c:v>
                </c:pt>
                <c:pt idx="2672" formatCode="0.00E+00">
                  <c:v>-6.7932499999999999E-97</c:v>
                </c:pt>
                <c:pt idx="2673" formatCode="0.00E+00">
                  <c:v>-1.12838E-96</c:v>
                </c:pt>
                <c:pt idx="2674" formatCode="0.00E+00">
                  <c:v>-1.42111E-96</c:v>
                </c:pt>
                <c:pt idx="2675" formatCode="0.00E+00">
                  <c:v>-1.39905E-96</c:v>
                </c:pt>
                <c:pt idx="2676" formatCode="0.00E+00">
                  <c:v>-1.00417E-96</c:v>
                </c:pt>
                <c:pt idx="2677" formatCode="0.00E+00">
                  <c:v>-2.8737299999999998E-97</c:v>
                </c:pt>
                <c:pt idx="2678" formatCode="0.00E+00">
                  <c:v>5.9469200000000004E-97</c:v>
                </c:pt>
                <c:pt idx="2679" formatCode="0.00E+00">
                  <c:v>1.2824499999999999E-96</c:v>
                </c:pt>
                <c:pt idx="2680" formatCode="0.00E+00">
                  <c:v>1.2947099999999999E-96</c:v>
                </c:pt>
                <c:pt idx="2681" formatCode="0.00E+00">
                  <c:v>3.9542500000000001E-97</c:v>
                </c:pt>
                <c:pt idx="2682" formatCode="0.00E+00">
                  <c:v>-1.27537E-96</c:v>
                </c:pt>
                <c:pt idx="2683" formatCode="0.00E+00">
                  <c:v>-3.4278899999999998E-96</c:v>
                </c:pt>
                <c:pt idx="2684" formatCode="0.00E+00">
                  <c:v>-5.5774700000000003E-96</c:v>
                </c:pt>
                <c:pt idx="2685" formatCode="0.00E+00">
                  <c:v>-6.4969900000000004E-96</c:v>
                </c:pt>
                <c:pt idx="2686" formatCode="0.00E+00">
                  <c:v>-4.06887E-96</c:v>
                </c:pt>
                <c:pt idx="2687" formatCode="0.00E+00">
                  <c:v>3.4532400000000001E-96</c:v>
                </c:pt>
                <c:pt idx="2688" formatCode="0.00E+00">
                  <c:v>1.5780500000000001E-95</c:v>
                </c:pt>
                <c:pt idx="2689" formatCode="0.00E+00">
                  <c:v>3.0634199999999998E-95</c:v>
                </c:pt>
                <c:pt idx="2690" formatCode="0.00E+00">
                  <c:v>4.5175899999999997E-95</c:v>
                </c:pt>
                <c:pt idx="2691" formatCode="0.00E+00">
                  <c:v>5.7109000000000001E-95</c:v>
                </c:pt>
                <c:pt idx="2692" formatCode="0.00E+00">
                  <c:v>6.5162199999999994E-95</c:v>
                </c:pt>
                <c:pt idx="2693" formatCode="0.00E+00">
                  <c:v>6.8811299999999997E-95</c:v>
                </c:pt>
                <c:pt idx="2694" formatCode="0.00E+00">
                  <c:v>6.8052700000000001E-95</c:v>
                </c:pt>
                <c:pt idx="2695" formatCode="0.00E+00">
                  <c:v>6.6143000000000002E-95</c:v>
                </c:pt>
                <c:pt idx="2696" formatCode="0.00E+00">
                  <c:v>7.3703600000000002E-95</c:v>
                </c:pt>
                <c:pt idx="2697" formatCode="0.00E+00">
                  <c:v>1.05146E-94</c:v>
                </c:pt>
                <c:pt idx="2698" formatCode="0.00E+00">
                  <c:v>1.6597000000000001E-94</c:v>
                </c:pt>
                <c:pt idx="2699" formatCode="0.00E+00">
                  <c:v>2.4790699999999998E-94</c:v>
                </c:pt>
                <c:pt idx="2700" formatCode="0.00E+00">
                  <c:v>3.3839600000000002E-94</c:v>
                </c:pt>
                <c:pt idx="2701" formatCode="0.00E+00">
                  <c:v>4.13614E-94</c:v>
                </c:pt>
                <c:pt idx="2702" formatCode="0.00E+00">
                  <c:v>4.0820500000000001E-94</c:v>
                </c:pt>
                <c:pt idx="2703" formatCode="0.00E+00">
                  <c:v>2.2372600000000001E-94</c:v>
                </c:pt>
                <c:pt idx="2704" formatCode="0.00E+00">
                  <c:v>-2.0250999999999999E-94</c:v>
                </c:pt>
                <c:pt idx="2705" formatCode="0.00E+00">
                  <c:v>-8.3970299999999996E-94</c:v>
                </c:pt>
                <c:pt idx="2706" formatCode="0.00E+00">
                  <c:v>-1.5590699999999999E-93</c:v>
                </c:pt>
                <c:pt idx="2707" formatCode="0.00E+00">
                  <c:v>-2.1490300000000001E-93</c:v>
                </c:pt>
                <c:pt idx="2708" formatCode="0.00E+00">
                  <c:v>-2.32776E-93</c:v>
                </c:pt>
                <c:pt idx="2709" formatCode="0.00E+00">
                  <c:v>-1.8014700000000001E-93</c:v>
                </c:pt>
                <c:pt idx="2710" formatCode="0.00E+00">
                  <c:v>-4.2154999999999999E-94</c:v>
                </c:pt>
                <c:pt idx="2711" formatCode="0.00E+00">
                  <c:v>1.61099E-93</c:v>
                </c:pt>
                <c:pt idx="2712" formatCode="0.00E+00">
                  <c:v>3.6741000000000001E-93</c:v>
                </c:pt>
                <c:pt idx="2713" formatCode="0.00E+00">
                  <c:v>5.0487800000000001E-93</c:v>
                </c:pt>
                <c:pt idx="2714" formatCode="0.00E+00">
                  <c:v>5.3891899999999999E-93</c:v>
                </c:pt>
                <c:pt idx="2715" formatCode="0.00E+00">
                  <c:v>4.6074999999999997E-93</c:v>
                </c:pt>
                <c:pt idx="2716" formatCode="0.00E+00">
                  <c:v>2.6212800000000002E-93</c:v>
                </c:pt>
                <c:pt idx="2717" formatCode="0.00E+00">
                  <c:v>-7.6380099999999999E-95</c:v>
                </c:pt>
                <c:pt idx="2718" formatCode="0.00E+00">
                  <c:v>-1.9990099999999998E-93</c:v>
                </c:pt>
                <c:pt idx="2719" formatCode="0.00E+00">
                  <c:v>-1.2598300000000001E-93</c:v>
                </c:pt>
                <c:pt idx="2720" formatCode="0.00E+00">
                  <c:v>3.72178E-93</c:v>
                </c:pt>
                <c:pt idx="2721" formatCode="0.00E+00">
                  <c:v>1.32489E-92</c:v>
                </c:pt>
                <c:pt idx="2722" formatCode="0.00E+00">
                  <c:v>2.5658900000000001E-92</c:v>
                </c:pt>
                <c:pt idx="2723" formatCode="0.00E+00">
                  <c:v>3.8942299999999998E-92</c:v>
                </c:pt>
                <c:pt idx="2724" formatCode="0.00E+00">
                  <c:v>5.2315200000000003E-92</c:v>
                </c:pt>
                <c:pt idx="2725" formatCode="0.00E+00">
                  <c:v>6.2828799999999998E-92</c:v>
                </c:pt>
                <c:pt idx="2726" formatCode="0.00E+00">
                  <c:v>5.9945799999999998E-92</c:v>
                </c:pt>
                <c:pt idx="2727" formatCode="0.00E+00">
                  <c:v>3.2214299999999997E-92</c:v>
                </c:pt>
                <c:pt idx="2728" formatCode="0.00E+00">
                  <c:v>-1.4654699999999999E-92</c:v>
                </c:pt>
                <c:pt idx="2729" formatCode="0.00E+00">
                  <c:v>-6.2302899999999994E-92</c:v>
                </c:pt>
                <c:pt idx="2730" formatCode="0.00E+00">
                  <c:v>-1.00156E-91</c:v>
                </c:pt>
                <c:pt idx="2731" formatCode="0.00E+00">
                  <c:v>-1.0469399999999999E-91</c:v>
                </c:pt>
                <c:pt idx="2732" formatCode="0.00E+00">
                  <c:v>-2.3777E-92</c:v>
                </c:pt>
                <c:pt idx="2733" formatCode="0.00E+00">
                  <c:v>1.59976E-91</c:v>
                </c:pt>
                <c:pt idx="2734" formatCode="0.00E+00">
                  <c:v>3.7031400000000001E-91</c:v>
                </c:pt>
                <c:pt idx="2735" formatCode="0.00E+00">
                  <c:v>4.3283600000000001E-91</c:v>
                </c:pt>
                <c:pt idx="2736" formatCode="0.00E+00">
                  <c:v>9.8218699999999998E-92</c:v>
                </c:pt>
                <c:pt idx="2737" formatCode="0.00E+00">
                  <c:v>-8.4863899999999998E-91</c:v>
                </c:pt>
                <c:pt idx="2738" formatCode="0.00E+00">
                  <c:v>-2.4581100000000001E-90</c:v>
                </c:pt>
                <c:pt idx="2739" formatCode="0.00E+00">
                  <c:v>-4.4878099999999996E-90</c:v>
                </c:pt>
                <c:pt idx="2740" formatCode="0.00E+00">
                  <c:v>-6.1137400000000001E-90</c:v>
                </c:pt>
                <c:pt idx="2741" formatCode="0.00E+00">
                  <c:v>-5.9794300000000003E-90</c:v>
                </c:pt>
                <c:pt idx="2742" formatCode="0.00E+00">
                  <c:v>-3.0155199999999998E-90</c:v>
                </c:pt>
                <c:pt idx="2743" formatCode="0.00E+00">
                  <c:v>3.019E-90</c:v>
                </c:pt>
                <c:pt idx="2744" formatCode="0.00E+00">
                  <c:v>1.163E-89</c:v>
                </c:pt>
                <c:pt idx="2745" formatCode="0.00E+00">
                  <c:v>2.0933E-89</c:v>
                </c:pt>
                <c:pt idx="2746" formatCode="0.00E+00">
                  <c:v>2.6731699999999999E-89</c:v>
                </c:pt>
                <c:pt idx="2747" formatCode="0.00E+00">
                  <c:v>2.3368499999999999E-89</c:v>
                </c:pt>
                <c:pt idx="2748" formatCode="0.00E+00">
                  <c:v>5.9381100000000002E-90</c:v>
                </c:pt>
                <c:pt idx="2749" formatCode="0.00E+00">
                  <c:v>-2.7150699999999999E-89</c:v>
                </c:pt>
                <c:pt idx="2750" formatCode="0.00E+00">
                  <c:v>-7.1099099999999994E-89</c:v>
                </c:pt>
                <c:pt idx="2751" formatCode="0.00E+00">
                  <c:v>-1.1258900000000001E-88</c:v>
                </c:pt>
                <c:pt idx="2752" formatCode="0.00E+00">
                  <c:v>-1.3187799999999999E-88</c:v>
                </c:pt>
                <c:pt idx="2753" formatCode="0.00E+00">
                  <c:v>-1.10161E-88</c:v>
                </c:pt>
                <c:pt idx="2754" formatCode="0.00E+00">
                  <c:v>-3.7583100000000003E-89</c:v>
                </c:pt>
                <c:pt idx="2755" formatCode="0.00E+00">
                  <c:v>8.1595200000000002E-89</c:v>
                </c:pt>
                <c:pt idx="2756" formatCode="0.00E+00">
                  <c:v>2.18651E-88</c:v>
                </c:pt>
                <c:pt idx="2757" formatCode="0.00E+00">
                  <c:v>3.0754999999999997E-88</c:v>
                </c:pt>
                <c:pt idx="2758" formatCode="0.00E+00">
                  <c:v>2.5953800000000002E-88</c:v>
                </c:pt>
                <c:pt idx="2759" formatCode="0.00E+00">
                  <c:v>-3.4043700000000001E-90</c:v>
                </c:pt>
                <c:pt idx="2760" formatCode="0.00E+00">
                  <c:v>-5.2870299999999995E-88</c:v>
                </c:pt>
                <c:pt idx="2761" formatCode="0.00E+00">
                  <c:v>-1.27267E-87</c:v>
                </c:pt>
                <c:pt idx="2762" formatCode="0.00E+00">
                  <c:v>-1.98479E-87</c:v>
                </c:pt>
                <c:pt idx="2763" formatCode="0.00E+00">
                  <c:v>-2.2283700000000002E-87</c:v>
                </c:pt>
                <c:pt idx="2764" formatCode="0.00E+00">
                  <c:v>-1.6153800000000001E-87</c:v>
                </c:pt>
                <c:pt idx="2765" formatCode="0.00E+00">
                  <c:v>-1.2981199999999999E-90</c:v>
                </c:pt>
                <c:pt idx="2766" formatCode="0.00E+00">
                  <c:v>2.4864300000000001E-87</c:v>
                </c:pt>
                <c:pt idx="2767" formatCode="0.00E+00">
                  <c:v>5.3733000000000003E-87</c:v>
                </c:pt>
                <c:pt idx="2768" formatCode="0.00E+00">
                  <c:v>7.6760600000000001E-87</c:v>
                </c:pt>
                <c:pt idx="2769" formatCode="0.00E+00">
                  <c:v>8.0653400000000003E-87</c:v>
                </c:pt>
                <c:pt idx="2770" formatCode="0.00E+00">
                  <c:v>5.4627600000000001E-87</c:v>
                </c:pt>
                <c:pt idx="2771" formatCode="0.00E+00">
                  <c:v>-4.63048E-88</c:v>
                </c:pt>
                <c:pt idx="2772" formatCode="0.00E+00">
                  <c:v>-8.9653E-87</c:v>
                </c:pt>
                <c:pt idx="2773" formatCode="0.00E+00">
                  <c:v>-1.75891E-86</c:v>
                </c:pt>
                <c:pt idx="2774" formatCode="0.00E+00">
                  <c:v>-2.16358E-86</c:v>
                </c:pt>
                <c:pt idx="2775" formatCode="0.00E+00">
                  <c:v>-1.47232E-86</c:v>
                </c:pt>
                <c:pt idx="2776" formatCode="0.00E+00">
                  <c:v>8.7781299999999998E-87</c:v>
                </c:pt>
                <c:pt idx="2777" formatCode="0.00E+00">
                  <c:v>4.9695099999999997E-86</c:v>
                </c:pt>
                <c:pt idx="2778" formatCode="0.00E+00">
                  <c:v>1.00348E-85</c:v>
                </c:pt>
                <c:pt idx="2779" formatCode="0.00E+00">
                  <c:v>1.4223499999999999E-85</c:v>
                </c:pt>
                <c:pt idx="2780" formatCode="0.00E+00">
                  <c:v>1.4784899999999999E-85</c:v>
                </c:pt>
                <c:pt idx="2781" formatCode="0.00E+00">
                  <c:v>9.2301900000000002E-86</c:v>
                </c:pt>
                <c:pt idx="2782" formatCode="0.00E+00">
                  <c:v>-3.1666399999999999E-86</c:v>
                </c:pt>
                <c:pt idx="2783" formatCode="0.00E+00">
                  <c:v>-2.08245E-85</c:v>
                </c:pt>
                <c:pt idx="2784" formatCode="0.00E+00">
                  <c:v>-3.9292900000000001E-85</c:v>
                </c:pt>
                <c:pt idx="2785" formatCode="0.00E+00">
                  <c:v>-5.0186E-85</c:v>
                </c:pt>
                <c:pt idx="2786" formatCode="0.00E+00">
                  <c:v>-4.2585499999999998E-85</c:v>
                </c:pt>
                <c:pt idx="2787" formatCode="0.00E+00">
                  <c:v>-7.5722800000000003E-86</c:v>
                </c:pt>
                <c:pt idx="2788" formatCode="0.00E+00">
                  <c:v>5.6516199999999996E-85</c:v>
                </c:pt>
                <c:pt idx="2789" formatCode="0.00E+00">
                  <c:v>1.3885199999999999E-84</c:v>
                </c:pt>
                <c:pt idx="2790" formatCode="0.00E+00">
                  <c:v>2.1322200000000001E-84</c:v>
                </c:pt>
                <c:pt idx="2791" formatCode="0.00E+00">
                  <c:v>2.4193600000000001E-84</c:v>
                </c:pt>
                <c:pt idx="2792" formatCode="0.00E+00">
                  <c:v>1.86893E-84</c:v>
                </c:pt>
                <c:pt idx="2793" formatCode="0.00E+00">
                  <c:v>2.62659E-85</c:v>
                </c:pt>
                <c:pt idx="2794" formatCode="0.00E+00">
                  <c:v>-2.2656100000000002E-84</c:v>
                </c:pt>
                <c:pt idx="2795" formatCode="0.00E+00">
                  <c:v>-5.0729900000000002E-84</c:v>
                </c:pt>
                <c:pt idx="2796" formatCode="0.00E+00">
                  <c:v>-6.8933999999999998E-84</c:v>
                </c:pt>
                <c:pt idx="2797" formatCode="0.00E+00">
                  <c:v>-5.9737600000000003E-84</c:v>
                </c:pt>
                <c:pt idx="2798" formatCode="0.00E+00">
                  <c:v>-7.7165000000000005E-85</c:v>
                </c:pt>
                <c:pt idx="2799" formatCode="0.00E+00">
                  <c:v>9.0718800000000008E-84</c:v>
                </c:pt>
                <c:pt idx="2800" formatCode="0.00E+00">
                  <c:v>2.2017000000000001E-83</c:v>
                </c:pt>
                <c:pt idx="2801" formatCode="0.00E+00">
                  <c:v>3.40822E-83</c:v>
                </c:pt>
                <c:pt idx="2802" formatCode="0.00E+00">
                  <c:v>3.8917800000000001E-83</c:v>
                </c:pt>
                <c:pt idx="2803" formatCode="0.00E+00">
                  <c:v>2.9654099999999999E-83</c:v>
                </c:pt>
                <c:pt idx="2804" formatCode="0.00E+00">
                  <c:v>2.0905400000000001E-84</c:v>
                </c:pt>
                <c:pt idx="2805" formatCode="0.00E+00">
                  <c:v>-4.2235200000000003E-83</c:v>
                </c:pt>
                <c:pt idx="2806" formatCode="0.00E+00">
                  <c:v>-9.3248899999999996E-83</c:v>
                </c:pt>
                <c:pt idx="2807" formatCode="0.00E+00">
                  <c:v>-1.3060900000000001E-82</c:v>
                </c:pt>
                <c:pt idx="2808" formatCode="0.00E+00">
                  <c:v>-1.26864E-82</c:v>
                </c:pt>
                <c:pt idx="2809" formatCode="0.00E+00">
                  <c:v>-5.7456599999999999E-83</c:v>
                </c:pt>
                <c:pt idx="2810" formatCode="0.00E+00">
                  <c:v>8.6301300000000006E-83</c:v>
                </c:pt>
                <c:pt idx="2811" formatCode="0.00E+00">
                  <c:v>2.8486000000000003E-82</c:v>
                </c:pt>
                <c:pt idx="2812" formatCode="0.00E+00">
                  <c:v>4.7880200000000002E-82</c:v>
                </c:pt>
                <c:pt idx="2813" formatCode="0.00E+00">
                  <c:v>5.71789E-82</c:v>
                </c:pt>
                <c:pt idx="2814" formatCode="0.00E+00">
                  <c:v>4.6425700000000002E-82</c:v>
                </c:pt>
                <c:pt idx="2815" formatCode="0.00E+00">
                  <c:v>9.5305499999999993E-83</c:v>
                </c:pt>
                <c:pt idx="2816" formatCode="0.00E+00">
                  <c:v>-5.2673699999999998E-82</c:v>
                </c:pt>
                <c:pt idx="2817" formatCode="0.00E+00">
                  <c:v>-1.2725299999999999E-81</c:v>
                </c:pt>
                <c:pt idx="2818" formatCode="0.00E+00">
                  <c:v>-1.84225E-81</c:v>
                </c:pt>
                <c:pt idx="2819" formatCode="0.00E+00">
                  <c:v>-1.83146E-81</c:v>
                </c:pt>
                <c:pt idx="2820" formatCode="0.00E+00">
                  <c:v>-8.8947200000000001E-82</c:v>
                </c:pt>
                <c:pt idx="2821" formatCode="0.00E+00">
                  <c:v>1.1398199999999999E-81</c:v>
                </c:pt>
                <c:pt idx="2822" formatCode="0.00E+00">
                  <c:v>4.0399799999999999E-81</c:v>
                </c:pt>
                <c:pt idx="2823" formatCode="0.00E+00">
                  <c:v>7.0381799999999996E-81</c:v>
                </c:pt>
                <c:pt idx="2824" formatCode="0.00E+00">
                  <c:v>8.9048799999999992E-81</c:v>
                </c:pt>
                <c:pt idx="2825" formatCode="0.00E+00">
                  <c:v>8.3468199999999997E-81</c:v>
                </c:pt>
                <c:pt idx="2826" formatCode="0.00E+00">
                  <c:v>4.3930300000000002E-81</c:v>
                </c:pt>
                <c:pt idx="2827" formatCode="0.00E+00">
                  <c:v>-3.1208099999999998E-81</c:v>
                </c:pt>
                <c:pt idx="2828" formatCode="0.00E+00">
                  <c:v>-1.26976E-80</c:v>
                </c:pt>
                <c:pt idx="2829" formatCode="0.00E+00">
                  <c:v>-2.04281E-80</c:v>
                </c:pt>
                <c:pt idx="2830" formatCode="0.00E+00">
                  <c:v>-2.0462000000000001E-80</c:v>
                </c:pt>
                <c:pt idx="2831" formatCode="0.00E+00">
                  <c:v>-7.0261999999999998E-81</c:v>
                </c:pt>
                <c:pt idx="2832" formatCode="0.00E+00">
                  <c:v>2.27671E-80</c:v>
                </c:pt>
                <c:pt idx="2833" formatCode="0.00E+00">
                  <c:v>6.6098099999999999E-80</c:v>
                </c:pt>
                <c:pt idx="2834" formatCode="0.00E+00">
                  <c:v>1.12149E-79</c:v>
                </c:pt>
                <c:pt idx="2835" formatCode="0.00E+00">
                  <c:v>1.41291E-79</c:v>
                </c:pt>
                <c:pt idx="2836" formatCode="0.00E+00">
                  <c:v>1.2846800000000001E-79</c:v>
                </c:pt>
                <c:pt idx="2837" formatCode="0.00E+00">
                  <c:v>5.3345700000000001E-80</c:v>
                </c:pt>
                <c:pt idx="2838" formatCode="0.00E+00">
                  <c:v>-8.6429400000000007E-80</c:v>
                </c:pt>
                <c:pt idx="2839" formatCode="0.00E+00">
                  <c:v>-2.6559500000000001E-79</c:v>
                </c:pt>
                <c:pt idx="2840" formatCode="0.00E+00">
                  <c:v>-4.2698699999999998E-79</c:v>
                </c:pt>
                <c:pt idx="2841" formatCode="0.00E+00">
                  <c:v>-4.9089100000000002E-79</c:v>
                </c:pt>
                <c:pt idx="2842" formatCode="0.00E+00">
                  <c:v>-3.8480500000000002E-79</c:v>
                </c:pt>
                <c:pt idx="2843" formatCode="0.00E+00">
                  <c:v>-7.3673999999999996E-80</c:v>
                </c:pt>
                <c:pt idx="2844" formatCode="0.00E+00">
                  <c:v>4.1747999999999998E-79</c:v>
                </c:pt>
                <c:pt idx="2845" formatCode="0.00E+00">
                  <c:v>9.6303499999999997E-79</c:v>
                </c:pt>
                <c:pt idx="2846" formatCode="0.00E+00">
                  <c:v>1.31091E-78</c:v>
                </c:pt>
                <c:pt idx="2847" formatCode="0.00E+00">
                  <c:v>1.1509100000000001E-78</c:v>
                </c:pt>
                <c:pt idx="2848" formatCode="0.00E+00">
                  <c:v>2.43009E-79</c:v>
                </c:pt>
                <c:pt idx="2849" formatCode="0.00E+00">
                  <c:v>-1.4744900000000001E-78</c:v>
                </c:pt>
                <c:pt idx="2850" formatCode="0.00E+00">
                  <c:v>-3.7520999999999999E-78</c:v>
                </c:pt>
                <c:pt idx="2851" formatCode="0.00E+00">
                  <c:v>-5.8539199999999999E-78</c:v>
                </c:pt>
                <c:pt idx="2852" formatCode="0.00E+00">
                  <c:v>-6.5925499999999999E-78</c:v>
                </c:pt>
                <c:pt idx="2853" formatCode="0.00E+00">
                  <c:v>-4.7619000000000001E-78</c:v>
                </c:pt>
                <c:pt idx="2854" formatCode="0.00E+00">
                  <c:v>3.1424099999999998E-79</c:v>
                </c:pt>
                <c:pt idx="2855" formatCode="0.00E+00">
                  <c:v>8.3403699999999999E-78</c:v>
                </c:pt>
                <c:pt idx="2856" formatCode="0.00E+00">
                  <c:v>1.75566E-77</c:v>
                </c:pt>
                <c:pt idx="2857" formatCode="0.00E+00">
                  <c:v>2.45439E-77</c:v>
                </c:pt>
                <c:pt idx="2858" formatCode="0.00E+00">
                  <c:v>2.5041800000000002E-77</c:v>
                </c:pt>
                <c:pt idx="2859" formatCode="0.00E+00">
                  <c:v>1.53668E-77</c:v>
                </c:pt>
                <c:pt idx="2860" formatCode="0.00E+00">
                  <c:v>-6.0634199999999996E-78</c:v>
                </c:pt>
                <c:pt idx="2861" formatCode="0.00E+00">
                  <c:v>-3.6462500000000002E-77</c:v>
                </c:pt>
                <c:pt idx="2862" formatCode="0.00E+00">
                  <c:v>-6.6214899999999998E-77</c:v>
                </c:pt>
                <c:pt idx="2863" formatCode="0.00E+00">
                  <c:v>-7.9378499999999998E-77</c:v>
                </c:pt>
                <c:pt idx="2864" formatCode="0.00E+00">
                  <c:v>-5.8974299999999996E-77</c:v>
                </c:pt>
                <c:pt idx="2865" formatCode="0.00E+00">
                  <c:v>5.35384E-78</c:v>
                </c:pt>
                <c:pt idx="2866" formatCode="0.00E+00">
                  <c:v>1.1052499999999999E-76</c:v>
                </c:pt>
                <c:pt idx="2867" formatCode="0.00E+00">
                  <c:v>2.34978E-76</c:v>
                </c:pt>
                <c:pt idx="2868" formatCode="0.00E+00">
                  <c:v>3.3625300000000002E-76</c:v>
                </c:pt>
                <c:pt idx="2869" formatCode="0.00E+00">
                  <c:v>3.5706400000000003E-76</c:v>
                </c:pt>
                <c:pt idx="2870" formatCode="0.00E+00">
                  <c:v>2.45368E-76</c:v>
                </c:pt>
                <c:pt idx="2871" formatCode="0.00E+00">
                  <c:v>-1.7984699999999998E-77</c:v>
                </c:pt>
                <c:pt idx="2872" formatCode="0.00E+00">
                  <c:v>-3.96759E-76</c:v>
                </c:pt>
                <c:pt idx="2873" formatCode="0.00E+00">
                  <c:v>-7.8908500000000002E-76</c:v>
                </c:pt>
                <c:pt idx="2874" formatCode="0.00E+00">
                  <c:v>-1.0384799999999999E-75</c:v>
                </c:pt>
                <c:pt idx="2875" formatCode="0.00E+00">
                  <c:v>-9.6820900000000003E-76</c:v>
                </c:pt>
                <c:pt idx="2876" formatCode="0.00E+00">
                  <c:v>-4.3071700000000002E-76</c:v>
                </c:pt>
                <c:pt idx="2877" formatCode="0.00E+00">
                  <c:v>6.0596900000000002E-76</c:v>
                </c:pt>
                <c:pt idx="2878" formatCode="0.00E+00">
                  <c:v>1.9339500000000001E-75</c:v>
                </c:pt>
                <c:pt idx="2879" formatCode="0.00E+00">
                  <c:v>3.0425999999999998E-75</c:v>
                </c:pt>
                <c:pt idx="2880" formatCode="0.00E+00">
                  <c:v>3.2066800000000001E-75</c:v>
                </c:pt>
                <c:pt idx="2881" formatCode="0.00E+00">
                  <c:v>1.69938E-75</c:v>
                </c:pt>
                <c:pt idx="2882" formatCode="0.00E+00">
                  <c:v>-1.8738199999999999E-75</c:v>
                </c:pt>
                <c:pt idx="2883" formatCode="0.00E+00">
                  <c:v>-7.1664000000000004E-75</c:v>
                </c:pt>
                <c:pt idx="2884" formatCode="0.00E+00">
                  <c:v>-1.28473E-74</c:v>
                </c:pt>
                <c:pt idx="2885" formatCode="0.00E+00">
                  <c:v>-1.6696500000000001E-74</c:v>
                </c:pt>
                <c:pt idx="2886" formatCode="0.00E+00">
                  <c:v>-1.6073199999999999E-74</c:v>
                </c:pt>
                <c:pt idx="2887" formatCode="0.00E+00">
                  <c:v>-8.8474599999999999E-75</c:v>
                </c:pt>
                <c:pt idx="2888" formatCode="0.00E+00">
                  <c:v>5.3014899999999997E-75</c:v>
                </c:pt>
                <c:pt idx="2889" formatCode="0.00E+00">
                  <c:v>2.3729499999999998E-74</c:v>
                </c:pt>
                <c:pt idx="2890" formatCode="0.00E+00">
                  <c:v>4.04085E-74</c:v>
                </c:pt>
                <c:pt idx="2891" formatCode="0.00E+00">
                  <c:v>4.6898799999999998E-74</c:v>
                </c:pt>
                <c:pt idx="2892" formatCode="0.00E+00">
                  <c:v>3.4845E-74</c:v>
                </c:pt>
                <c:pt idx="2893" formatCode="0.00E+00">
                  <c:v>-7.1968300000000002E-76</c:v>
                </c:pt>
                <c:pt idx="2894" formatCode="0.00E+00">
                  <c:v>-5.7349000000000003E-74</c:v>
                </c:pt>
                <c:pt idx="2895" formatCode="0.00E+00">
                  <c:v>-1.20836E-73</c:v>
                </c:pt>
                <c:pt idx="2896" formatCode="0.00E+00">
                  <c:v>-1.6562100000000002E-73</c:v>
                </c:pt>
                <c:pt idx="2897" formatCode="0.00E+00">
                  <c:v>-1.6388100000000001E-73</c:v>
                </c:pt>
                <c:pt idx="2898" formatCode="0.00E+00">
                  <c:v>-9.57343E-74</c:v>
                </c:pt>
                <c:pt idx="2899" formatCode="0.00E+00">
                  <c:v>4.3921199999999997E-74</c:v>
                </c:pt>
                <c:pt idx="2900" formatCode="0.00E+00">
                  <c:v>2.3344E-73</c:v>
                </c:pt>
                <c:pt idx="2901" formatCode="0.00E+00">
                  <c:v>4.0978800000000002E-73</c:v>
                </c:pt>
                <c:pt idx="2902" formatCode="0.00E+00">
                  <c:v>4.7079300000000001E-73</c:v>
                </c:pt>
                <c:pt idx="2903" formatCode="0.00E+00">
                  <c:v>3.0183800000000001E-73</c:v>
                </c:pt>
                <c:pt idx="2904" formatCode="0.00E+00">
                  <c:v>-1.7665599999999999E-73</c:v>
                </c:pt>
                <c:pt idx="2905" formatCode="0.00E+00">
                  <c:v>-9.4595700000000004E-73</c:v>
                </c:pt>
                <c:pt idx="2906" formatCode="0.00E+00">
                  <c:v>-1.8342899999999999E-72</c:v>
                </c:pt>
                <c:pt idx="2907" formatCode="0.00E+00">
                  <c:v>-2.5137399999999999E-72</c:v>
                </c:pt>
                <c:pt idx="2908" formatCode="0.00E+00">
                  <c:v>-2.59203E-72</c:v>
                </c:pt>
                <c:pt idx="2909" formatCode="0.00E+00">
                  <c:v>-1.76392E-72</c:v>
                </c:pt>
                <c:pt idx="2910" formatCode="0.00E+00">
                  <c:v>7.4889700000000003E-74</c:v>
                </c:pt>
                <c:pt idx="2911" formatCode="0.00E+00">
                  <c:v>2.6820299999999999E-72</c:v>
                </c:pt>
                <c:pt idx="2912" formatCode="0.00E+00">
                  <c:v>5.1741099999999997E-72</c:v>
                </c:pt>
                <c:pt idx="2913" formatCode="0.00E+00">
                  <c:v>5.9518999999999998E-72</c:v>
                </c:pt>
                <c:pt idx="2914" formatCode="0.00E+00">
                  <c:v>3.2759499999999999E-72</c:v>
                </c:pt>
                <c:pt idx="2915" formatCode="0.00E+00">
                  <c:v>-3.8604600000000001E-72</c:v>
                </c:pt>
                <c:pt idx="2916" formatCode="0.00E+00">
                  <c:v>-1.5084300000000001E-71</c:v>
                </c:pt>
                <c:pt idx="2917" formatCode="0.00E+00">
                  <c:v>-2.82211E-71</c:v>
                </c:pt>
                <c:pt idx="2918" formatCode="0.00E+00">
                  <c:v>-3.9135E-71</c:v>
                </c:pt>
                <c:pt idx="2919" formatCode="0.00E+00">
                  <c:v>-4.2395300000000001E-71</c:v>
                </c:pt>
                <c:pt idx="2920" formatCode="0.00E+00">
                  <c:v>-3.3209500000000001E-71</c:v>
                </c:pt>
                <c:pt idx="2921" formatCode="0.00E+00">
                  <c:v>-9.9667300000000004E-72</c:v>
                </c:pt>
                <c:pt idx="2922" formatCode="0.00E+00">
                  <c:v>2.3874100000000001E-71</c:v>
                </c:pt>
                <c:pt idx="2923" formatCode="0.00E+00">
                  <c:v>5.8950199999999999E-71</c:v>
                </c:pt>
                <c:pt idx="2924" formatCode="0.00E+00">
                  <c:v>8.1363299999999997E-71</c:v>
                </c:pt>
                <c:pt idx="2925" formatCode="0.00E+00">
                  <c:v>7.7850500000000002E-71</c:v>
                </c:pt>
                <c:pt idx="2926" formatCode="0.00E+00">
                  <c:v>4.1382900000000001E-71</c:v>
                </c:pt>
                <c:pt idx="2927" formatCode="0.00E+00">
                  <c:v>-2.6621300000000002E-71</c:v>
                </c:pt>
                <c:pt idx="2928" formatCode="0.00E+00">
                  <c:v>-1.1194900000000001E-70</c:v>
                </c:pt>
                <c:pt idx="2929" formatCode="0.00E+00">
                  <c:v>-1.7748700000000001E-70</c:v>
                </c:pt>
                <c:pt idx="2930" formatCode="0.00E+00">
                  <c:v>-1.6322300000000001E-70</c:v>
                </c:pt>
                <c:pt idx="2931" formatCode="0.00E+00">
                  <c:v>-8.5983400000000002E-72</c:v>
                </c:pt>
                <c:pt idx="2932" formatCode="0.00E+00">
                  <c:v>3.1704899999999997E-70</c:v>
                </c:pt>
                <c:pt idx="2933" formatCode="0.00E+00">
                  <c:v>7.8624000000000001E-70</c:v>
                </c:pt>
                <c:pt idx="2934" formatCode="0.00E+00">
                  <c:v>1.28413E-69</c:v>
                </c:pt>
                <c:pt idx="2935" formatCode="0.00E+00">
                  <c:v>1.6051199999999999E-69</c:v>
                </c:pt>
                <c:pt idx="2936" formatCode="0.00E+00">
                  <c:v>1.5146200000000001E-69</c:v>
                </c:pt>
                <c:pt idx="2937" formatCode="0.00E+00">
                  <c:v>8.5346699999999997E-70</c:v>
                </c:pt>
                <c:pt idx="2938" formatCode="0.00E+00">
                  <c:v>-3.7800799999999999E-70</c:v>
                </c:pt>
                <c:pt idx="2939" formatCode="0.00E+00">
                  <c:v>-1.9547100000000001E-69</c:v>
                </c:pt>
                <c:pt idx="2940" formatCode="0.00E+00">
                  <c:v>-3.3485899999999999E-69</c:v>
                </c:pt>
                <c:pt idx="2941" formatCode="0.00E+00">
                  <c:v>-3.8092499999999998E-69</c:v>
                </c:pt>
                <c:pt idx="2942" formatCode="0.00E+00">
                  <c:v>-2.74017E-69</c:v>
                </c:pt>
                <c:pt idx="2943" formatCode="0.00E+00">
                  <c:v>-1.2572999999999999E-71</c:v>
                </c:pt>
                <c:pt idx="2944" formatCode="0.00E+00">
                  <c:v>4.01806E-69</c:v>
                </c:pt>
                <c:pt idx="2945" formatCode="0.00E+00">
                  <c:v>8.4464700000000001E-69</c:v>
                </c:pt>
                <c:pt idx="2946" formatCode="0.00E+00">
                  <c:v>1.1809000000000001E-68</c:v>
                </c:pt>
                <c:pt idx="2947" formatCode="0.00E+00">
                  <c:v>1.2484599999999999E-68</c:v>
                </c:pt>
                <c:pt idx="2948" formatCode="0.00E+00">
                  <c:v>8.9856000000000004E-69</c:v>
                </c:pt>
                <c:pt idx="2949" formatCode="0.00E+00">
                  <c:v>3.1738300000000003E-70</c:v>
                </c:pt>
                <c:pt idx="2950" formatCode="0.00E+00">
                  <c:v>-1.2379199999999999E-68</c:v>
                </c:pt>
                <c:pt idx="2951" formatCode="0.00E+00">
                  <c:v>-2.3637100000000002E-68</c:v>
                </c:pt>
                <c:pt idx="2952" formatCode="0.00E+00">
                  <c:v>-2.38163E-68</c:v>
                </c:pt>
                <c:pt idx="2953" formatCode="0.00E+00">
                  <c:v>-2.4605100000000002E-69</c:v>
                </c:pt>
                <c:pt idx="2954" formatCode="0.00E+00">
                  <c:v>4.7173399999999996E-68</c:v>
                </c:pt>
                <c:pt idx="2955" formatCode="0.00E+00">
                  <c:v>1.2302700000000001E-67</c:v>
                </c:pt>
                <c:pt idx="2956" formatCode="0.00E+00">
                  <c:v>2.1003199999999999E-67</c:v>
                </c:pt>
                <c:pt idx="2957" formatCode="0.00E+00">
                  <c:v>2.8388200000000001E-67</c:v>
                </c:pt>
                <c:pt idx="2958" formatCode="0.00E+00">
                  <c:v>3.2077399999999999E-67</c:v>
                </c:pt>
                <c:pt idx="2959" formatCode="0.00E+00">
                  <c:v>3.0011500000000003E-67</c:v>
                </c:pt>
                <c:pt idx="2960" formatCode="0.00E+00">
                  <c:v>2.1009E-67</c:v>
                </c:pt>
                <c:pt idx="2961" formatCode="0.00E+00">
                  <c:v>6.6589900000000002E-68</c:v>
                </c:pt>
                <c:pt idx="2962" formatCode="0.00E+00">
                  <c:v>-8.3331299999999995E-68</c:v>
                </c:pt>
                <c:pt idx="2963" formatCode="0.00E+00">
                  <c:v>-1.7936300000000001E-67</c:v>
                </c:pt>
                <c:pt idx="2964" formatCode="0.00E+00">
                  <c:v>-1.5940200000000002E-67</c:v>
                </c:pt>
                <c:pt idx="2965" formatCode="0.00E+00">
                  <c:v>1.8210800000000001E-68</c:v>
                </c:pt>
                <c:pt idx="2966" formatCode="0.00E+00">
                  <c:v>3.3772700000000002E-67</c:v>
                </c:pt>
                <c:pt idx="2967" formatCode="0.00E+00">
                  <c:v>7.2029299999999997E-67</c:v>
                </c:pt>
                <c:pt idx="2968" formatCode="0.00E+00">
                  <c:v>1.03073E-66</c:v>
                </c:pt>
                <c:pt idx="2969" formatCode="0.00E+00">
                  <c:v>1.06126E-66</c:v>
                </c:pt>
                <c:pt idx="2970" formatCode="0.00E+00">
                  <c:v>5.0848600000000001E-67</c:v>
                </c:pt>
                <c:pt idx="2971" formatCode="0.00E+00">
                  <c:v>-9.74991E-67</c:v>
                </c:pt>
                <c:pt idx="2972" formatCode="0.00E+00">
                  <c:v>-3.4129400000000002E-66</c:v>
                </c:pt>
                <c:pt idx="2973" formatCode="0.00E+00">
                  <c:v>-5.8652899999999998E-66</c:v>
                </c:pt>
                <c:pt idx="2974" formatCode="0.00E+00">
                  <c:v>-6.3448900000000004E-66</c:v>
                </c:pt>
                <c:pt idx="2975" formatCode="0.00E+00">
                  <c:v>-2.75602E-66</c:v>
                </c:pt>
                <c:pt idx="2976" formatCode="0.00E+00">
                  <c:v>6.0177900000000004E-66</c:v>
                </c:pt>
                <c:pt idx="2977" formatCode="0.00E+00">
                  <c:v>1.9585099999999998E-65</c:v>
                </c:pt>
                <c:pt idx="2978" formatCode="0.00E+00">
                  <c:v>3.56845E-65</c:v>
                </c:pt>
                <c:pt idx="2979" formatCode="0.00E+00">
                  <c:v>5.0026000000000004E-65</c:v>
                </c:pt>
                <c:pt idx="2980" formatCode="0.00E+00">
                  <c:v>5.7363300000000003E-65</c:v>
                </c:pt>
                <c:pt idx="2981" formatCode="0.00E+00">
                  <c:v>5.3413199999999998E-65</c:v>
                </c:pt>
                <c:pt idx="2982" formatCode="0.00E+00">
                  <c:v>3.6363200000000002E-65</c:v>
                </c:pt>
                <c:pt idx="2983" formatCode="0.00E+00">
                  <c:v>8.5973699999999996E-66</c:v>
                </c:pt>
                <c:pt idx="2984" formatCode="0.00E+00">
                  <c:v>-2.1910599999999999E-65</c:v>
                </c:pt>
                <c:pt idx="2985" formatCode="0.00E+00">
                  <c:v>-4.1445500000000001E-65</c:v>
                </c:pt>
                <c:pt idx="2986" formatCode="0.00E+00">
                  <c:v>-3.03395E-65</c:v>
                </c:pt>
                <c:pt idx="2987" formatCode="0.00E+00">
                  <c:v>3.1200800000000001E-65</c:v>
                </c:pt>
                <c:pt idx="2988" formatCode="0.00E+00">
                  <c:v>1.4763899999999999E-64</c:v>
                </c:pt>
                <c:pt idx="2989" formatCode="0.00E+00">
                  <c:v>2.9724199999999999E-64</c:v>
                </c:pt>
                <c:pt idx="2990" formatCode="0.00E+00">
                  <c:v>4.2561500000000003E-64</c:v>
                </c:pt>
                <c:pt idx="2991" formatCode="0.00E+00">
                  <c:v>4.4022500000000001E-64</c:v>
                </c:pt>
                <c:pt idx="2992" formatCode="0.00E+00">
                  <c:v>2.4344299999999999E-64</c:v>
                </c:pt>
                <c:pt idx="2993" formatCode="0.00E+00">
                  <c:v>-1.97645E-64</c:v>
                </c:pt>
                <c:pt idx="2994" formatCode="0.00E+00">
                  <c:v>-8.2155500000000005E-64</c:v>
                </c:pt>
                <c:pt idx="2995" formatCode="0.00E+00">
                  <c:v>-1.5014900000000001E-63</c:v>
                </c:pt>
                <c:pt idx="2996" formatCode="0.00E+00">
                  <c:v>-2.0714099999999999E-63</c:v>
                </c:pt>
                <c:pt idx="2997" formatCode="0.00E+00">
                  <c:v>-2.30475E-63</c:v>
                </c:pt>
                <c:pt idx="2998" formatCode="0.00E+00">
                  <c:v>-1.9044400000000001E-63</c:v>
                </c:pt>
                <c:pt idx="2999" formatCode="0.00E+00">
                  <c:v>-6.6461299999999994E-64</c:v>
                </c:pt>
                <c:pt idx="3000" formatCode="0.00E+00">
                  <c:v>1.21747E-63</c:v>
                </c:pt>
                <c:pt idx="3001" formatCode="0.00E+00">
                  <c:v>2.9521099999999999E-63</c:v>
                </c:pt>
                <c:pt idx="3002" formatCode="0.00E+00">
                  <c:v>3.2620300000000001E-63</c:v>
                </c:pt>
                <c:pt idx="3003" formatCode="0.00E+00">
                  <c:v>7.72576E-64</c:v>
                </c:pt>
                <c:pt idx="3004" formatCode="0.00E+00">
                  <c:v>-5.3781500000000002E-63</c:v>
                </c:pt>
                <c:pt idx="3005" formatCode="0.00E+00">
                  <c:v>-1.4869999999999999E-62</c:v>
                </c:pt>
                <c:pt idx="3006" formatCode="0.00E+00">
                  <c:v>-2.57213E-62</c:v>
                </c:pt>
                <c:pt idx="3007" formatCode="0.00E+00">
                  <c:v>-3.4411500000000002E-62</c:v>
                </c:pt>
                <c:pt idx="3008" formatCode="0.00E+00">
                  <c:v>-3.6671900000000002E-62</c:v>
                </c:pt>
                <c:pt idx="3009" formatCode="0.00E+00">
                  <c:v>-2.8464100000000001E-62</c:v>
                </c:pt>
                <c:pt idx="3010" formatCode="0.00E+00">
                  <c:v>-7.7680500000000005E-63</c:v>
                </c:pt>
                <c:pt idx="3011" formatCode="0.00E+00">
                  <c:v>2.2484900000000001E-62</c:v>
                </c:pt>
                <c:pt idx="3012" formatCode="0.00E+00">
                  <c:v>5.2464599999999998E-62</c:v>
                </c:pt>
                <c:pt idx="3013" formatCode="0.00E+00">
                  <c:v>6.6578700000000002E-62</c:v>
                </c:pt>
                <c:pt idx="3014" formatCode="0.00E+00">
                  <c:v>4.8736900000000003E-62</c:v>
                </c:pt>
                <c:pt idx="3015" formatCode="0.00E+00">
                  <c:v>-9.49579E-63</c:v>
                </c:pt>
                <c:pt idx="3016" formatCode="0.00E+00">
                  <c:v>-1.0347299999999999E-61</c:v>
                </c:pt>
                <c:pt idx="3017" formatCode="0.00E+00">
                  <c:v>-2.1343699999999999E-61</c:v>
                </c:pt>
                <c:pt idx="3018" formatCode="0.00E+00">
                  <c:v>-2.9994500000000002E-61</c:v>
                </c:pt>
                <c:pt idx="3019" formatCode="0.00E+00">
                  <c:v>-3.0425200000000001E-61</c:v>
                </c:pt>
                <c:pt idx="3020" formatCode="0.00E+00">
                  <c:v>-1.6671000000000001E-61</c:v>
                </c:pt>
                <c:pt idx="3021" formatCode="0.00E+00">
                  <c:v>1.4159400000000001E-61</c:v>
                </c:pt>
                <c:pt idx="3022" formatCode="0.00E+00">
                  <c:v>5.8602300000000003E-61</c:v>
                </c:pt>
                <c:pt idx="3023" formatCode="0.00E+00">
                  <c:v>1.03929E-60</c:v>
                </c:pt>
                <c:pt idx="3024" formatCode="0.00E+00">
                  <c:v>1.2734200000000001E-60</c:v>
                </c:pt>
                <c:pt idx="3025" formatCode="0.00E+00">
                  <c:v>1.02996E-60</c:v>
                </c:pt>
                <c:pt idx="3026" formatCode="0.00E+00">
                  <c:v>1.7758599999999998E-61</c:v>
                </c:pt>
                <c:pt idx="3027" formatCode="0.00E+00">
                  <c:v>-1.1951899999999999E-60</c:v>
                </c:pt>
                <c:pt idx="3028" formatCode="0.00E+00">
                  <c:v>-2.8125900000000001E-60</c:v>
                </c:pt>
                <c:pt idx="3029" formatCode="0.00E+00">
                  <c:v>-4.1284600000000001E-60</c:v>
                </c:pt>
                <c:pt idx="3030" formatCode="0.00E+00">
                  <c:v>-4.2166899999999999E-60</c:v>
                </c:pt>
                <c:pt idx="3031" formatCode="0.00E+00">
                  <c:v>-2.1358600000000001E-60</c:v>
                </c:pt>
                <c:pt idx="3032" formatCode="0.00E+00">
                  <c:v>2.4521400000000001E-60</c:v>
                </c:pt>
                <c:pt idx="3033" formatCode="0.00E+00">
                  <c:v>9.00472E-60</c:v>
                </c:pt>
                <c:pt idx="3034" formatCode="0.00E+00">
                  <c:v>1.5935500000000001E-59</c:v>
                </c:pt>
                <c:pt idx="3035" formatCode="0.00E+00">
                  <c:v>2.0542099999999999E-59</c:v>
                </c:pt>
                <c:pt idx="3036" formatCode="0.00E+00">
                  <c:v>1.9547399999999999E-59</c:v>
                </c:pt>
                <c:pt idx="3037" formatCode="0.00E+00">
                  <c:v>1.0061399999999999E-59</c:v>
                </c:pt>
                <c:pt idx="3038" formatCode="0.00E+00">
                  <c:v>-8.8978800000000004E-60</c:v>
                </c:pt>
                <c:pt idx="3039" formatCode="0.00E+00">
                  <c:v>-3.4057500000000002E-59</c:v>
                </c:pt>
                <c:pt idx="3040" formatCode="0.00E+00">
                  <c:v>-5.64569E-59</c:v>
                </c:pt>
                <c:pt idx="3041" formatCode="0.00E+00">
                  <c:v>-6.2350500000000002E-59</c:v>
                </c:pt>
                <c:pt idx="3042" formatCode="0.00E+00">
                  <c:v>-3.6015200000000001E-59</c:v>
                </c:pt>
                <c:pt idx="3043" formatCode="0.00E+00">
                  <c:v>3.35625E-59</c:v>
                </c:pt>
                <c:pt idx="3044" formatCode="0.00E+00">
                  <c:v>1.4208799999999999E-58</c:v>
                </c:pt>
                <c:pt idx="3045" formatCode="0.00E+00">
                  <c:v>2.63398E-58</c:v>
                </c:pt>
                <c:pt idx="3046" formatCode="0.00E+00">
                  <c:v>3.5103999999999998E-58</c:v>
                </c:pt>
                <c:pt idx="3047" formatCode="0.00E+00">
                  <c:v>3.4702899999999997E-58</c:v>
                </c:pt>
                <c:pt idx="3048" formatCode="0.00E+00">
                  <c:v>2.0389900000000001E-58</c:v>
                </c:pt>
                <c:pt idx="3049" formatCode="0.00E+00">
                  <c:v>-8.4714700000000006E-59</c:v>
                </c:pt>
                <c:pt idx="3050" formatCode="0.00E+00">
                  <c:v>-4.6699699999999999E-58</c:v>
                </c:pt>
                <c:pt idx="3051" formatCode="0.00E+00">
                  <c:v>-8.3350099999999993E-58</c:v>
                </c:pt>
                <c:pt idx="3052" formatCode="0.00E+00">
                  <c:v>-1.03147E-57</c:v>
                </c:pt>
                <c:pt idx="3053" formatCode="0.00E+00">
                  <c:v>-8.9385999999999993E-58</c:v>
                </c:pt>
                <c:pt idx="3054" formatCode="0.00E+00">
                  <c:v>-2.8231800000000002E-58</c:v>
                </c:pt>
                <c:pt idx="3055" formatCode="0.00E+00">
                  <c:v>8.1423799999999994E-58</c:v>
                </c:pt>
                <c:pt idx="3056" formatCode="0.00E+00">
                  <c:v>2.12228E-57</c:v>
                </c:pt>
                <c:pt idx="3057" formatCode="0.00E+00">
                  <c:v>3.0270899999999998E-57</c:v>
                </c:pt>
                <c:pt idx="3058" formatCode="0.00E+00">
                  <c:v>2.6986299999999998E-57</c:v>
                </c:pt>
                <c:pt idx="3059" formatCode="0.00E+00">
                  <c:v>3.2140299999999997E-58</c:v>
                </c:pt>
                <c:pt idx="3060" formatCode="0.00E+00">
                  <c:v>-4.4735999999999999E-57</c:v>
                </c:pt>
                <c:pt idx="3061" formatCode="0.00E+00">
                  <c:v>-1.1062E-56</c:v>
                </c:pt>
                <c:pt idx="3062" formatCode="0.00E+00">
                  <c:v>-1.7611000000000001E-56</c:v>
                </c:pt>
                <c:pt idx="3063" formatCode="0.00E+00">
                  <c:v>-2.1230799999999999E-56</c:v>
                </c:pt>
                <c:pt idx="3064" formatCode="0.00E+00">
                  <c:v>-1.84416E-56</c:v>
                </c:pt>
                <c:pt idx="3065" formatCode="0.00E+00">
                  <c:v>-6.53174E-57</c:v>
                </c:pt>
                <c:pt idx="3066" formatCode="0.00E+00">
                  <c:v>1.4283200000000001E-56</c:v>
                </c:pt>
                <c:pt idx="3067" formatCode="0.00E+00">
                  <c:v>3.9461699999999999E-56</c:v>
                </c:pt>
                <c:pt idx="3068" formatCode="0.00E+00">
                  <c:v>6.0638799999999998E-56</c:v>
                </c:pt>
                <c:pt idx="3069" formatCode="0.00E+00">
                  <c:v>6.7393999999999999E-56</c:v>
                </c:pt>
                <c:pt idx="3070" formatCode="0.00E+00">
                  <c:v>4.9480799999999996E-56</c:v>
                </c:pt>
                <c:pt idx="3071" formatCode="0.00E+00">
                  <c:v>8.4066799999999997E-58</c:v>
                </c:pt>
                <c:pt idx="3072" formatCode="0.00E+00">
                  <c:v>-7.3469100000000002E-56</c:v>
                </c:pt>
                <c:pt idx="3073" formatCode="0.00E+00">
                  <c:v>-1.4878300000000001E-55</c:v>
                </c:pt>
                <c:pt idx="3074" formatCode="0.00E+00">
                  <c:v>-1.7681200000000001E-55</c:v>
                </c:pt>
                <c:pt idx="3075" formatCode="0.00E+00">
                  <c:v>-9.8182999999999993E-56</c:v>
                </c:pt>
                <c:pt idx="3076" formatCode="0.00E+00">
                  <c:v>1.28319E-55</c:v>
                </c:pt>
                <c:pt idx="3077" formatCode="0.00E+00">
                  <c:v>4.9957599999999997E-55</c:v>
                </c:pt>
                <c:pt idx="3078" formatCode="0.00E+00">
                  <c:v>9.48981E-55</c:v>
                </c:pt>
                <c:pt idx="3079" formatCode="0.00E+00">
                  <c:v>1.32636E-54</c:v>
                </c:pt>
                <c:pt idx="3080" formatCode="0.00E+00">
                  <c:v>1.4193699999999999E-54</c:v>
                </c:pt>
                <c:pt idx="3081" formatCode="0.00E+00">
                  <c:v>1.04483E-54</c:v>
                </c:pt>
                <c:pt idx="3082" formatCode="0.00E+00">
                  <c:v>1.4205900000000001E-55</c:v>
                </c:pt>
                <c:pt idx="3083" formatCode="0.00E+00">
                  <c:v>-1.1763600000000001E-54</c:v>
                </c:pt>
                <c:pt idx="3084" formatCode="0.00E+00">
                  <c:v>-2.58026E-54</c:v>
                </c:pt>
                <c:pt idx="3085" formatCode="0.00E+00">
                  <c:v>-3.48363E-54</c:v>
                </c:pt>
                <c:pt idx="3086" formatCode="0.00E+00">
                  <c:v>-3.08898E-54</c:v>
                </c:pt>
                <c:pt idx="3087" formatCode="0.00E+00">
                  <c:v>-6.58019E-55</c:v>
                </c:pt>
                <c:pt idx="3088" formatCode="0.00E+00">
                  <c:v>3.9687599999999997E-54</c:v>
                </c:pt>
                <c:pt idx="3089" formatCode="0.00E+00">
                  <c:v>9.94978E-54</c:v>
                </c:pt>
                <c:pt idx="3090" formatCode="0.00E+00">
                  <c:v>1.53305E-53</c:v>
                </c:pt>
                <c:pt idx="3091" formatCode="0.00E+00">
                  <c:v>1.7089199999999999E-53</c:v>
                </c:pt>
                <c:pt idx="3092" formatCode="0.00E+00">
                  <c:v>1.17216E-53</c:v>
                </c:pt>
                <c:pt idx="3093" formatCode="0.00E+00">
                  <c:v>-3.0595299999999998E-54</c:v>
                </c:pt>
                <c:pt idx="3094" formatCode="0.00E+00">
                  <c:v>-2.62358E-53</c:v>
                </c:pt>
                <c:pt idx="3095" formatCode="0.00E+00">
                  <c:v>-5.2029500000000001E-53</c:v>
                </c:pt>
                <c:pt idx="3096" formatCode="0.00E+00">
                  <c:v>-6.9717399999999999E-53</c:v>
                </c:pt>
                <c:pt idx="3097" formatCode="0.00E+00">
                  <c:v>-6.6249900000000003E-53</c:v>
                </c:pt>
                <c:pt idx="3098" formatCode="0.00E+00">
                  <c:v>-3.1521399999999998E-53</c:v>
                </c:pt>
                <c:pt idx="3099" formatCode="0.00E+00">
                  <c:v>3.6400699999999998E-53</c:v>
                </c:pt>
                <c:pt idx="3100" formatCode="0.00E+00">
                  <c:v>1.2664200000000001E-52</c:v>
                </c:pt>
                <c:pt idx="3101" formatCode="0.00E+00">
                  <c:v>2.1185299999999998E-52</c:v>
                </c:pt>
                <c:pt idx="3102" formatCode="0.00E+00">
                  <c:v>2.5172500000000001E-52</c:v>
                </c:pt>
                <c:pt idx="3103" formatCode="0.00E+00">
                  <c:v>2.0772299999999999E-52</c:v>
                </c:pt>
                <c:pt idx="3104" formatCode="0.00E+00">
                  <c:v>6.1800699999999998E-53</c:v>
                </c:pt>
                <c:pt idx="3105" formatCode="0.00E+00">
                  <c:v>-1.7161300000000001E-52</c:v>
                </c:pt>
                <c:pt idx="3106" formatCode="0.00E+00">
                  <c:v>-4.3783400000000003E-52</c:v>
                </c:pt>
                <c:pt idx="3107" formatCode="0.00E+00">
                  <c:v>-6.2920800000000001E-52</c:v>
                </c:pt>
                <c:pt idx="3108" formatCode="0.00E+00">
                  <c:v>-6.0152999999999999E-52</c:v>
                </c:pt>
                <c:pt idx="3109" formatCode="0.00E+00">
                  <c:v>-2.50704E-52</c:v>
                </c:pt>
                <c:pt idx="3110" formatCode="0.00E+00">
                  <c:v>4.2622000000000001E-52</c:v>
                </c:pt>
                <c:pt idx="3111" formatCode="0.00E+00">
                  <c:v>1.32526E-51</c:v>
                </c:pt>
                <c:pt idx="3112" formatCode="0.00E+00">
                  <c:v>2.19024E-51</c:v>
                </c:pt>
                <c:pt idx="3113" formatCode="0.00E+00">
                  <c:v>2.5974700000000001E-51</c:v>
                </c:pt>
                <c:pt idx="3114" formatCode="0.00E+00">
                  <c:v>2.1370200000000001E-51</c:v>
                </c:pt>
                <c:pt idx="3115" formatCode="0.00E+00">
                  <c:v>6.2544199999999998E-52</c:v>
                </c:pt>
                <c:pt idx="3116" formatCode="0.00E+00">
                  <c:v>-1.8344599999999999E-51</c:v>
                </c:pt>
                <c:pt idx="3117" formatCode="0.00E+00">
                  <c:v>-4.7304999999999998E-51</c:v>
                </c:pt>
                <c:pt idx="3118" formatCode="0.00E+00">
                  <c:v>-6.7905400000000005E-51</c:v>
                </c:pt>
                <c:pt idx="3119" formatCode="0.00E+00">
                  <c:v>-5.8041899999999994E-51</c:v>
                </c:pt>
                <c:pt idx="3120" formatCode="0.00E+00">
                  <c:v>7.6206300000000007E-52</c:v>
                </c:pt>
                <c:pt idx="3121" formatCode="0.00E+00">
                  <c:v>1.43172E-50</c:v>
                </c:pt>
                <c:pt idx="3122" formatCode="0.00E+00">
                  <c:v>3.3528499999999999E-50</c:v>
                </c:pt>
                <c:pt idx="3123" formatCode="0.00E+00">
                  <c:v>5.3267999999999998E-50</c:v>
                </c:pt>
                <c:pt idx="3124" formatCode="0.00E+00">
                  <c:v>6.5255400000000003E-50</c:v>
                </c:pt>
                <c:pt idx="3125" formatCode="0.00E+00">
                  <c:v>6.1043599999999995E-50</c:v>
                </c:pt>
                <c:pt idx="3126" formatCode="0.00E+00">
                  <c:v>3.55767E-50</c:v>
                </c:pt>
                <c:pt idx="3127" formatCode="0.00E+00">
                  <c:v>-1.02616E-50</c:v>
                </c:pt>
                <c:pt idx="3128" formatCode="0.00E+00">
                  <c:v>-6.7205100000000004E-50</c:v>
                </c:pt>
                <c:pt idx="3129" formatCode="0.00E+00">
                  <c:v>-1.15329E-49</c:v>
                </c:pt>
                <c:pt idx="3130" formatCode="0.00E+00">
                  <c:v>-1.2622799999999999E-49</c:v>
                </c:pt>
                <c:pt idx="3131" formatCode="0.00E+00">
                  <c:v>-7.3231400000000002E-50</c:v>
                </c:pt>
                <c:pt idx="3132" formatCode="0.00E+00">
                  <c:v>5.4577500000000001E-50</c:v>
                </c:pt>
                <c:pt idx="3133" formatCode="0.00E+00">
                  <c:v>2.4207000000000002E-49</c:v>
                </c:pt>
                <c:pt idx="3134" formatCode="0.00E+00">
                  <c:v>4.4151999999999999E-49</c:v>
                </c:pt>
                <c:pt idx="3135" formatCode="0.00E+00">
                  <c:v>5.6799400000000001E-49</c:v>
                </c:pt>
                <c:pt idx="3136" formatCode="0.00E+00">
                  <c:v>5.0404200000000002E-49</c:v>
                </c:pt>
                <c:pt idx="3137" formatCode="0.00E+00">
                  <c:v>1.31281E-49</c:v>
                </c:pt>
                <c:pt idx="3138" formatCode="0.00E+00">
                  <c:v>-5.9191400000000001E-49</c:v>
                </c:pt>
                <c:pt idx="3139" formatCode="0.00E+00">
                  <c:v>-1.5415999999999999E-48</c:v>
                </c:pt>
                <c:pt idx="3140" formatCode="0.00E+00">
                  <c:v>-2.42228E-48</c:v>
                </c:pt>
                <c:pt idx="3141" formatCode="0.00E+00">
                  <c:v>-2.8503600000000001E-48</c:v>
                </c:pt>
                <c:pt idx="3142" formatCode="0.00E+00">
                  <c:v>-2.4330000000000001E-48</c:v>
                </c:pt>
                <c:pt idx="3143" formatCode="0.00E+00">
                  <c:v>-8.8220899999999993E-49</c:v>
                </c:pt>
                <c:pt idx="3144" formatCode="0.00E+00">
                  <c:v>1.73024E-48</c:v>
                </c:pt>
                <c:pt idx="3145" formatCode="0.00E+00">
                  <c:v>4.6875200000000002E-48</c:v>
                </c:pt>
                <c:pt idx="3146" formatCode="0.00E+00">
                  <c:v>6.5587699999999997E-48</c:v>
                </c:pt>
                <c:pt idx="3147" formatCode="0.00E+00">
                  <c:v>5.5412299999999997E-48</c:v>
                </c:pt>
                <c:pt idx="3148" formatCode="0.00E+00">
                  <c:v>1.6967E-49</c:v>
                </c:pt>
                <c:pt idx="3149" formatCode="0.00E+00">
                  <c:v>-9.9046300000000006E-48</c:v>
                </c:pt>
                <c:pt idx="3150" formatCode="0.00E+00">
                  <c:v>-2.3170300000000002E-47</c:v>
                </c:pt>
                <c:pt idx="3151" formatCode="0.00E+00">
                  <c:v>-3.5577199999999998E-47</c:v>
                </c:pt>
                <c:pt idx="3152" formatCode="0.00E+00">
                  <c:v>-4.0958200000000002E-47</c:v>
                </c:pt>
                <c:pt idx="3153" formatCode="0.00E+00">
                  <c:v>-3.3244699999999998E-47</c:v>
                </c:pt>
                <c:pt idx="3154" formatCode="0.00E+00">
                  <c:v>-8.8955900000000005E-48</c:v>
                </c:pt>
                <c:pt idx="3155" formatCode="0.00E+00">
                  <c:v>3.1032399999999999E-47</c:v>
                </c:pt>
                <c:pt idx="3156" formatCode="0.00E+00">
                  <c:v>7.7295499999999999E-47</c:v>
                </c:pt>
                <c:pt idx="3157" formatCode="0.00E+00">
                  <c:v>1.1025700000000001E-46</c:v>
                </c:pt>
                <c:pt idx="3158" formatCode="0.00E+00">
                  <c:v>1.05788E-46</c:v>
                </c:pt>
                <c:pt idx="3159" formatCode="0.00E+00">
                  <c:v>4.4973900000000002E-47</c:v>
                </c:pt>
                <c:pt idx="3160" formatCode="0.00E+00">
                  <c:v>-7.9697899999999998E-47</c:v>
                </c:pt>
                <c:pt idx="3161" formatCode="0.00E+00">
                  <c:v>-2.53537E-46</c:v>
                </c:pt>
                <c:pt idx="3162" formatCode="0.00E+00">
                  <c:v>-4.2324199999999996E-46</c:v>
                </c:pt>
                <c:pt idx="3163" formatCode="0.00E+00">
                  <c:v>-5.0044200000000001E-46</c:v>
                </c:pt>
                <c:pt idx="3164" formatCode="0.00E+00">
                  <c:v>-3.9339400000000002E-46</c:v>
                </c:pt>
                <c:pt idx="3165" formatCode="0.00E+00">
                  <c:v>-4.37897E-47</c:v>
                </c:pt>
                <c:pt idx="3166" formatCode="0.00E+00">
                  <c:v>5.3583399999999997E-46</c:v>
                </c:pt>
                <c:pt idx="3167" formatCode="0.00E+00">
                  <c:v>1.2271999999999999E-45</c:v>
                </c:pt>
                <c:pt idx="3168" formatCode="0.00E+00">
                  <c:v>1.8010699999999999E-45</c:v>
                </c:pt>
                <c:pt idx="3169" formatCode="0.00E+00">
                  <c:v>1.9448000000000001E-45</c:v>
                </c:pt>
                <c:pt idx="3170" formatCode="0.00E+00">
                  <c:v>1.33322E-45</c:v>
                </c:pt>
                <c:pt idx="3171" formatCode="0.00E+00">
                  <c:v>-2.0397899999999999E-46</c:v>
                </c:pt>
                <c:pt idx="3172" formatCode="0.00E+00">
                  <c:v>-2.4756999999999999E-45</c:v>
                </c:pt>
                <c:pt idx="3173" formatCode="0.00E+00">
                  <c:v>-4.8284299999999997E-45</c:v>
                </c:pt>
                <c:pt idx="3174" formatCode="0.00E+00">
                  <c:v>-6.20153E-45</c:v>
                </c:pt>
                <c:pt idx="3175" formatCode="0.00E+00">
                  <c:v>-5.3544000000000003E-45</c:v>
                </c:pt>
                <c:pt idx="3176" formatCode="0.00E+00">
                  <c:v>-1.2765900000000001E-45</c:v>
                </c:pt>
                <c:pt idx="3177" formatCode="0.00E+00">
                  <c:v>6.2010500000000002E-45</c:v>
                </c:pt>
                <c:pt idx="3178" formatCode="0.00E+00">
                  <c:v>1.5641400000000001E-44</c:v>
                </c:pt>
                <c:pt idx="3179" formatCode="0.00E+00">
                  <c:v>2.3722199999999998E-44</c:v>
                </c:pt>
                <c:pt idx="3180" formatCode="0.00E+00">
                  <c:v>2.6190399999999998E-44</c:v>
                </c:pt>
                <c:pt idx="3181" formatCode="0.00E+00">
                  <c:v>1.92644E-44</c:v>
                </c:pt>
                <c:pt idx="3182" formatCode="0.00E+00">
                  <c:v>7.8823500000000003E-46</c:v>
                </c:pt>
                <c:pt idx="3183" formatCode="0.00E+00">
                  <c:v>-2.7705900000000001E-44</c:v>
                </c:pt>
                <c:pt idx="3184" formatCode="0.00E+00">
                  <c:v>-5.8373799999999996E-44</c:v>
                </c:pt>
                <c:pt idx="3185" formatCode="0.00E+00">
                  <c:v>-7.63165E-44</c:v>
                </c:pt>
                <c:pt idx="3186" formatCode="0.00E+00">
                  <c:v>-6.1917600000000005E-44</c:v>
                </c:pt>
                <c:pt idx="3187" formatCode="0.00E+00">
                  <c:v>2.44554E-45</c:v>
                </c:pt>
                <c:pt idx="3188" formatCode="0.00E+00">
                  <c:v>1.2077899999999999E-43</c:v>
                </c:pt>
                <c:pt idx="3189" formatCode="0.00E+00">
                  <c:v>2.7276399999999999E-43</c:v>
                </c:pt>
                <c:pt idx="3190" formatCode="0.00E+00">
                  <c:v>4.1187099999999999E-43</c:v>
                </c:pt>
                <c:pt idx="3191" formatCode="0.00E+00">
                  <c:v>4.7518000000000001E-43</c:v>
                </c:pt>
                <c:pt idx="3192" formatCode="0.00E+00">
                  <c:v>4.0066399999999999E-43</c:v>
                </c:pt>
                <c:pt idx="3193" formatCode="0.00E+00">
                  <c:v>1.4826099999999999E-43</c:v>
                </c:pt>
                <c:pt idx="3194" formatCode="0.00E+00">
                  <c:v>-2.6779399999999999E-43</c:v>
                </c:pt>
                <c:pt idx="3195" formatCode="0.00E+00">
                  <c:v>-7.3713500000000001E-43</c:v>
                </c:pt>
                <c:pt idx="3196" formatCode="0.00E+00">
                  <c:v>-1.0449900000000001E-42</c:v>
                </c:pt>
                <c:pt idx="3197" formatCode="0.00E+00">
                  <c:v>-9.3461699999999993E-43</c:v>
                </c:pt>
                <c:pt idx="3198" formatCode="0.00E+00">
                  <c:v>-2.01755E-43</c:v>
                </c:pt>
                <c:pt idx="3199" formatCode="0.00E+00">
                  <c:v>1.2171400000000001E-42</c:v>
                </c:pt>
                <c:pt idx="3200" formatCode="0.00E+00">
                  <c:v>3.1175300000000002E-42</c:v>
                </c:pt>
                <c:pt idx="3201" formatCode="0.00E+00">
                  <c:v>4.8505499999999999E-42</c:v>
                </c:pt>
                <c:pt idx="3202" formatCode="0.00E+00">
                  <c:v>5.3255699999999998E-42</c:v>
                </c:pt>
                <c:pt idx="3203" formatCode="0.00E+00">
                  <c:v>3.4014499999999998E-42</c:v>
                </c:pt>
                <c:pt idx="3204" formatCode="0.00E+00">
                  <c:v>-1.5705500000000001E-42</c:v>
                </c:pt>
                <c:pt idx="3205" formatCode="0.00E+00">
                  <c:v>-9.3130900000000002E-42</c:v>
                </c:pt>
                <c:pt idx="3206" formatCode="0.00E+00">
                  <c:v>-1.8168400000000001E-41</c:v>
                </c:pt>
                <c:pt idx="3207" formatCode="0.00E+00">
                  <c:v>-2.4964400000000002E-41</c:v>
                </c:pt>
                <c:pt idx="3208" formatCode="0.00E+00">
                  <c:v>-2.5956400000000001E-41</c:v>
                </c:pt>
                <c:pt idx="3209" formatCode="0.00E+00">
                  <c:v>-1.8193600000000001E-41</c:v>
                </c:pt>
                <c:pt idx="3210" formatCode="0.00E+00">
                  <c:v>-5.11612E-43</c:v>
                </c:pt>
                <c:pt idx="3211" formatCode="0.00E+00">
                  <c:v>2.47584E-41</c:v>
                </c:pt>
                <c:pt idx="3212" formatCode="0.00E+00">
                  <c:v>4.9416399999999999E-41</c:v>
                </c:pt>
                <c:pt idx="3213" formatCode="0.00E+00">
                  <c:v>5.9295100000000002E-41</c:v>
                </c:pt>
                <c:pt idx="3214" formatCode="0.00E+00">
                  <c:v>3.80174E-41</c:v>
                </c:pt>
                <c:pt idx="3215" formatCode="0.00E+00">
                  <c:v>-2.6330500000000002E-41</c:v>
                </c:pt>
                <c:pt idx="3216" formatCode="0.00E+00">
                  <c:v>-1.32829E-40</c:v>
                </c:pt>
                <c:pt idx="3217" formatCode="0.00E+00">
                  <c:v>-2.5970099999999999E-40</c:v>
                </c:pt>
                <c:pt idx="3218" formatCode="0.00E+00">
                  <c:v>-3.6029799999999998E-40</c:v>
                </c:pt>
                <c:pt idx="3219" formatCode="0.00E+00">
                  <c:v>-3.7201900000000001E-40</c:v>
                </c:pt>
                <c:pt idx="3220" formatCode="0.00E+00">
                  <c:v>-2.4278300000000002E-40</c:v>
                </c:pt>
                <c:pt idx="3221" formatCode="0.00E+00">
                  <c:v>4.1312699999999998E-41</c:v>
                </c:pt>
                <c:pt idx="3222" formatCode="0.00E+00">
                  <c:v>4.4083199999999999E-40</c:v>
                </c:pt>
                <c:pt idx="3223" formatCode="0.00E+00">
                  <c:v>8.5043199999999994E-40</c:v>
                </c:pt>
                <c:pt idx="3224" formatCode="0.00E+00">
                  <c:v>1.0994600000000001E-39</c:v>
                </c:pt>
                <c:pt idx="3225" formatCode="0.00E+00">
                  <c:v>9.9231700000000001E-40</c:v>
                </c:pt>
                <c:pt idx="3226" formatCode="0.00E+00">
                  <c:v>3.7819999999999997E-40</c:v>
                </c:pt>
                <c:pt idx="3227" formatCode="0.00E+00">
                  <c:v>-7.5994599999999998E-40</c:v>
                </c:pt>
                <c:pt idx="3228" formatCode="0.00E+00">
                  <c:v>-2.19616E-39</c:v>
                </c:pt>
                <c:pt idx="3229" formatCode="0.00E+00">
                  <c:v>-3.3884000000000001E-39</c:v>
                </c:pt>
                <c:pt idx="3230" formatCode="0.00E+00">
                  <c:v>-3.5716999999999998E-39</c:v>
                </c:pt>
                <c:pt idx="3231" formatCode="0.00E+00">
                  <c:v>-2.07504E-39</c:v>
                </c:pt>
                <c:pt idx="3232" formatCode="0.00E+00">
                  <c:v>1.3081399999999999E-39</c:v>
                </c:pt>
                <c:pt idx="3233" formatCode="0.00E+00">
                  <c:v>6.1327400000000005E-39</c:v>
                </c:pt>
                <c:pt idx="3234" formatCode="0.00E+00">
                  <c:v>1.12388E-38</c:v>
                </c:pt>
                <c:pt idx="3235" formatCode="0.00E+00">
                  <c:v>1.4664899999999999E-38</c:v>
                </c:pt>
                <c:pt idx="3236" formatCode="0.00E+00">
                  <c:v>1.3868099999999999E-38</c:v>
                </c:pt>
                <c:pt idx="3237" formatCode="0.00E+00">
                  <c:v>6.6618599999999998E-39</c:v>
                </c:pt>
                <c:pt idx="3238" formatCode="0.00E+00">
                  <c:v>-7.3977099999999996E-39</c:v>
                </c:pt>
                <c:pt idx="3239" formatCode="0.00E+00">
                  <c:v>-2.5741099999999998E-38</c:v>
                </c:pt>
                <c:pt idx="3240" formatCode="0.00E+00">
                  <c:v>-4.18546E-38</c:v>
                </c:pt>
                <c:pt idx="3241" formatCode="0.00E+00">
                  <c:v>-4.5776800000000002E-38</c:v>
                </c:pt>
                <c:pt idx="3242" formatCode="0.00E+00">
                  <c:v>-2.7424999999999999E-38</c:v>
                </c:pt>
                <c:pt idx="3243" formatCode="0.00E+00">
                  <c:v>1.8696599999999999E-38</c:v>
                </c:pt>
                <c:pt idx="3244" formatCode="0.00E+00">
                  <c:v>8.9276199999999998E-38</c:v>
                </c:pt>
                <c:pt idx="3245" formatCode="0.00E+00">
                  <c:v>1.6747700000000001E-37</c:v>
                </c:pt>
                <c:pt idx="3246" formatCode="0.00E+00">
                  <c:v>2.2242600000000002E-37</c:v>
                </c:pt>
                <c:pt idx="3247" formatCode="0.00E+00">
                  <c:v>2.19763E-37</c:v>
                </c:pt>
                <c:pt idx="3248" formatCode="0.00E+00">
                  <c:v>1.3397999999999999E-37</c:v>
                </c:pt>
                <c:pt idx="3249" formatCode="0.00E+00">
                  <c:v>-4.3171399999999999E-38</c:v>
                </c:pt>
                <c:pt idx="3250" formatCode="0.00E+00">
                  <c:v>-2.8521600000000001E-37</c:v>
                </c:pt>
                <c:pt idx="3251" formatCode="0.00E+00">
                  <c:v>-5.1343100000000004E-37</c:v>
                </c:pt>
                <c:pt idx="3252" formatCode="0.00E+00">
                  <c:v>-6.0939400000000003E-37</c:v>
                </c:pt>
                <c:pt idx="3253" formatCode="0.00E+00">
                  <c:v>-4.5250199999999996E-37</c:v>
                </c:pt>
                <c:pt idx="3254" formatCode="0.00E+00">
                  <c:v>3.3530199999999998E-38</c:v>
                </c:pt>
                <c:pt idx="3255" formatCode="0.00E+00">
                  <c:v>8.2110199999999994E-37</c:v>
                </c:pt>
                <c:pt idx="3256" formatCode="0.00E+00">
                  <c:v>1.7307099999999999E-36</c:v>
                </c:pt>
                <c:pt idx="3257" formatCode="0.00E+00">
                  <c:v>2.41574E-36</c:v>
                </c:pt>
                <c:pt idx="3258" formatCode="0.00E+00">
                  <c:v>2.38776E-36</c:v>
                </c:pt>
                <c:pt idx="3259" formatCode="0.00E+00">
                  <c:v>1.16574E-36</c:v>
                </c:pt>
                <c:pt idx="3260" formatCode="0.00E+00">
                  <c:v>-1.42659E-36</c:v>
                </c:pt>
                <c:pt idx="3261" formatCode="0.00E+00">
                  <c:v>-5.0061599999999998E-36</c:v>
                </c:pt>
                <c:pt idx="3262" formatCode="0.00E+00">
                  <c:v>-8.5719599999999995E-36</c:v>
                </c:pt>
                <c:pt idx="3263" formatCode="0.00E+00">
                  <c:v>-1.06438E-35</c:v>
                </c:pt>
                <c:pt idx="3264" formatCode="0.00E+00">
                  <c:v>-9.6040000000000004E-36</c:v>
                </c:pt>
                <c:pt idx="3265" formatCode="0.00E+00">
                  <c:v>-4.2765700000000002E-36</c:v>
                </c:pt>
                <c:pt idx="3266" formatCode="0.00E+00">
                  <c:v>5.2625599999999998E-36</c:v>
                </c:pt>
                <c:pt idx="3267" formatCode="0.00E+00">
                  <c:v>1.6869800000000001E-35</c:v>
                </c:pt>
                <c:pt idx="3268" formatCode="0.00E+00">
                  <c:v>2.5971899999999999E-35</c:v>
                </c:pt>
                <c:pt idx="3269" formatCode="0.00E+00">
                  <c:v>2.6435899999999999E-35</c:v>
                </c:pt>
                <c:pt idx="3270" formatCode="0.00E+00">
                  <c:v>1.32946E-35</c:v>
                </c:pt>
                <c:pt idx="3271" formatCode="0.00E+00">
                  <c:v>-1.41858E-35</c:v>
                </c:pt>
                <c:pt idx="3272" formatCode="0.00E+00">
                  <c:v>-5.1710700000000002E-35</c:v>
                </c:pt>
                <c:pt idx="3273" formatCode="0.00E+00">
                  <c:v>-8.9285499999999997E-35</c:v>
                </c:pt>
                <c:pt idx="3274" formatCode="0.00E+00">
                  <c:v>-1.07962E-34</c:v>
                </c:pt>
                <c:pt idx="3275" formatCode="0.00E+00">
                  <c:v>-8.1541499999999995E-35</c:v>
                </c:pt>
                <c:pt idx="3276" formatCode="0.00E+00">
                  <c:v>9.9116499999999999E-36</c:v>
                </c:pt>
                <c:pt idx="3277" formatCode="0.00E+00">
                  <c:v>1.64096E-34</c:v>
                </c:pt>
                <c:pt idx="3278" formatCode="0.00E+00">
                  <c:v>3.5149799999999998E-34</c:v>
                </c:pt>
                <c:pt idx="3279" formatCode="0.00E+00">
                  <c:v>5.2304600000000004E-34</c:v>
                </c:pt>
                <c:pt idx="3280" formatCode="0.00E+00">
                  <c:v>6.2124E-34</c:v>
                </c:pt>
                <c:pt idx="3281" formatCode="0.00E+00">
                  <c:v>5.8644899999999996E-34</c:v>
                </c:pt>
                <c:pt idx="3282" formatCode="0.00E+00">
                  <c:v>3.7216999999999999E-34</c:v>
                </c:pt>
                <c:pt idx="3283" formatCode="0.00E+00">
                  <c:v>-8.6838900000000004E-36</c:v>
                </c:pt>
                <c:pt idx="3284" formatCode="0.00E+00">
                  <c:v>-4.2879300000000001E-34</c:v>
                </c:pt>
                <c:pt idx="3285" formatCode="0.00E+00">
                  <c:v>-6.56027E-34</c:v>
                </c:pt>
                <c:pt idx="3286" formatCode="0.00E+00">
                  <c:v>-4.5475000000000002E-34</c:v>
                </c:pt>
                <c:pt idx="3287" formatCode="0.00E+00">
                  <c:v>3.1266700000000001E-34</c:v>
                </c:pt>
                <c:pt idx="3288" formatCode="0.00E+00">
                  <c:v>1.6443799999999999E-33</c:v>
                </c:pt>
                <c:pt idx="3289" formatCode="0.00E+00">
                  <c:v>3.3255000000000002E-33</c:v>
                </c:pt>
                <c:pt idx="3290" formatCode="0.00E+00">
                  <c:v>4.8139499999999999E-33</c:v>
                </c:pt>
                <c:pt idx="3291" formatCode="0.00E+00">
                  <c:v>5.3332400000000002E-33</c:v>
                </c:pt>
                <c:pt idx="3292" formatCode="0.00E+00">
                  <c:v>4.2442699999999998E-33</c:v>
                </c:pt>
                <c:pt idx="3293" formatCode="0.00E+00">
                  <c:v>1.3734899999999999E-33</c:v>
                </c:pt>
                <c:pt idx="3294" formatCode="0.00E+00">
                  <c:v>-2.9003299999999999E-33</c:v>
                </c:pt>
                <c:pt idx="3295" formatCode="0.00E+00">
                  <c:v>-7.5402700000000004E-33</c:v>
                </c:pt>
                <c:pt idx="3296" formatCode="0.00E+00">
                  <c:v>-1.03548E-32</c:v>
                </c:pt>
                <c:pt idx="3297" formatCode="0.00E+00">
                  <c:v>-7.7432000000000004E-33</c:v>
                </c:pt>
                <c:pt idx="3298" formatCode="0.00E+00">
                  <c:v>3.9260499999999997E-33</c:v>
                </c:pt>
                <c:pt idx="3299" formatCode="0.00E+00">
                  <c:v>2.5693700000000003E-32</c:v>
                </c:pt>
                <c:pt idx="3300" formatCode="0.00E+00">
                  <c:v>5.4192500000000002E-32</c:v>
                </c:pt>
                <c:pt idx="3301" formatCode="0.00E+00">
                  <c:v>8.1642299999999995E-32</c:v>
                </c:pt>
                <c:pt idx="3302" formatCode="0.00E+00">
                  <c:v>9.78707E-32</c:v>
                </c:pt>
                <c:pt idx="3303" formatCode="0.00E+00">
                  <c:v>9.3366100000000001E-32</c:v>
                </c:pt>
                <c:pt idx="3304" formatCode="0.00E+00">
                  <c:v>6.16477E-32</c:v>
                </c:pt>
                <c:pt idx="3305" formatCode="0.00E+00">
                  <c:v>3.3826500000000002E-33</c:v>
                </c:pt>
                <c:pt idx="3306" formatCode="0.00E+00">
                  <c:v>-6.6586399999999999E-32</c:v>
                </c:pt>
                <c:pt idx="3307" formatCode="0.00E+00">
                  <c:v>-1.19186E-31</c:v>
                </c:pt>
                <c:pt idx="3308" formatCode="0.00E+00">
                  <c:v>-1.22074E-31</c:v>
                </c:pt>
                <c:pt idx="3309" formatCode="0.00E+00">
                  <c:v>-4.78709E-32</c:v>
                </c:pt>
                <c:pt idx="3310" formatCode="0.00E+00">
                  <c:v>1.1803400000000001E-31</c:v>
                </c:pt>
                <c:pt idx="3311" formatCode="0.00E+00">
                  <c:v>3.5542399999999998E-31</c:v>
                </c:pt>
                <c:pt idx="3312" formatCode="0.00E+00">
                  <c:v>5.9298900000000004E-31</c:v>
                </c:pt>
                <c:pt idx="3313" formatCode="0.00E+00">
                  <c:v>7.2048600000000003E-31</c:v>
                </c:pt>
                <c:pt idx="3314" formatCode="0.00E+00">
                  <c:v>6.0822800000000004E-31</c:v>
                </c:pt>
                <c:pt idx="3315" formatCode="0.00E+00">
                  <c:v>1.39104E-31</c:v>
                </c:pt>
                <c:pt idx="3316" formatCode="0.00E+00">
                  <c:v>-7.0427799999999999E-31</c:v>
                </c:pt>
                <c:pt idx="3317" formatCode="0.00E+00">
                  <c:v>-1.7384799999999999E-30</c:v>
                </c:pt>
                <c:pt idx="3318" formatCode="0.00E+00">
                  <c:v>-2.5582099999999999E-30</c:v>
                </c:pt>
                <c:pt idx="3319" formatCode="0.00E+00">
                  <c:v>-2.6082899999999999E-30</c:v>
                </c:pt>
                <c:pt idx="3320" formatCode="0.00E+00">
                  <c:v>-1.3125900000000001E-30</c:v>
                </c:pt>
                <c:pt idx="3321" formatCode="0.00E+00">
                  <c:v>1.6951400000000001E-30</c:v>
                </c:pt>
                <c:pt idx="3322" formatCode="0.00E+00">
                  <c:v>6.1527700000000002E-30</c:v>
                </c:pt>
                <c:pt idx="3323" formatCode="0.00E+00">
                  <c:v>1.07704E-29</c:v>
                </c:pt>
                <c:pt idx="3324" formatCode="0.00E+00">
                  <c:v>1.35315E-29</c:v>
                </c:pt>
                <c:pt idx="3325" formatCode="0.00E+00">
                  <c:v>1.27455E-29</c:v>
                </c:pt>
                <c:pt idx="3326" formatCode="0.00E+00">
                  <c:v>7.6447200000000003E-30</c:v>
                </c:pt>
                <c:pt idx="3327" formatCode="0.00E+00">
                  <c:v>-1.6514999999999998E-30</c:v>
                </c:pt>
                <c:pt idx="3328" formatCode="0.00E+00">
                  <c:v>-1.3367299999999999E-29</c:v>
                </c:pt>
                <c:pt idx="3329" formatCode="0.00E+00">
                  <c:v>-2.3129800000000001E-29</c:v>
                </c:pt>
                <c:pt idx="3330" formatCode="0.00E+00">
                  <c:v>-2.56813E-29</c:v>
                </c:pt>
                <c:pt idx="3331" formatCode="0.00E+00">
                  <c:v>-1.8137000000000001E-29</c:v>
                </c:pt>
                <c:pt idx="3332" formatCode="0.00E+00">
                  <c:v>-6.5525500000000001E-31</c:v>
                </c:pt>
                <c:pt idx="3333" formatCode="0.00E+00">
                  <c:v>2.4407600000000001E-29</c:v>
                </c:pt>
                <c:pt idx="3334" formatCode="0.00E+00">
                  <c:v>5.0388800000000001E-29</c:v>
                </c:pt>
                <c:pt idx="3335" formatCode="0.00E+00">
                  <c:v>6.2460599999999996E-29</c:v>
                </c:pt>
                <c:pt idx="3336" formatCode="0.00E+00">
                  <c:v>3.96937E-29</c:v>
                </c:pt>
                <c:pt idx="3337" formatCode="0.00E+00">
                  <c:v>-3.3284399999999998E-29</c:v>
                </c:pt>
                <c:pt idx="3338" formatCode="0.00E+00">
                  <c:v>-1.5454900000000001E-28</c:v>
                </c:pt>
                <c:pt idx="3339" formatCode="0.00E+00">
                  <c:v>-3.0289200000000002E-28</c:v>
                </c:pt>
                <c:pt idx="3340" formatCode="0.00E+00">
                  <c:v>-4.3989000000000001E-28</c:v>
                </c:pt>
                <c:pt idx="3341" formatCode="0.00E+00">
                  <c:v>-5.16095E-28</c:v>
                </c:pt>
                <c:pt idx="3342" formatCode="0.00E+00">
                  <c:v>-4.8670900000000004E-28</c:v>
                </c:pt>
                <c:pt idx="3343" formatCode="0.00E+00">
                  <c:v>-3.1945299999999999E-28</c:v>
                </c:pt>
                <c:pt idx="3344" formatCode="0.00E+00">
                  <c:v>-1.0313800000000001E-29</c:v>
                </c:pt>
                <c:pt idx="3345" formatCode="0.00E+00">
                  <c:v>3.4105399999999999E-28</c:v>
                </c:pt>
                <c:pt idx="3346" formatCode="0.00E+00">
                  <c:v>4.6974400000000004E-28</c:v>
                </c:pt>
                <c:pt idx="3347" formatCode="0.00E+00">
                  <c:v>2.4268899999999999E-29</c:v>
                </c:pt>
                <c:pt idx="3348" formatCode="0.00E+00">
                  <c:v>-1.27248E-27</c:v>
                </c:pt>
                <c:pt idx="3349" formatCode="0.00E+00">
                  <c:v>-3.4712799999999998E-27</c:v>
                </c:pt>
                <c:pt idx="3350" formatCode="0.00E+00">
                  <c:v>-6.26523E-27</c:v>
                </c:pt>
                <c:pt idx="3351" formatCode="0.00E+00">
                  <c:v>-8.8721699999999993E-27</c:v>
                </c:pt>
                <c:pt idx="3352" formatCode="0.00E+00">
                  <c:v>-9.9042600000000001E-27</c:v>
                </c:pt>
                <c:pt idx="3353" formatCode="0.00E+00">
                  <c:v>-7.5756499999999999E-27</c:v>
                </c:pt>
                <c:pt idx="3354" formatCode="0.00E+00">
                  <c:v>-7.30428E-28</c:v>
                </c:pt>
                <c:pt idx="3355" formatCode="0.00E+00">
                  <c:v>1.00444E-26</c:v>
                </c:pt>
                <c:pt idx="3356" formatCode="0.00E+00">
                  <c:v>2.2311900000000001E-26</c:v>
                </c:pt>
                <c:pt idx="3357" formatCode="0.00E+00">
                  <c:v>3.1799899999999998E-26</c:v>
                </c:pt>
                <c:pt idx="3358" formatCode="0.00E+00">
                  <c:v>3.2304099999999998E-26</c:v>
                </c:pt>
                <c:pt idx="3359" formatCode="0.00E+00">
                  <c:v>1.8141600000000001E-26</c:v>
                </c:pt>
                <c:pt idx="3360" formatCode="0.00E+00">
                  <c:v>-1.1636399999999999E-26</c:v>
                </c:pt>
                <c:pt idx="3361" formatCode="0.00E+00">
                  <c:v>-5.1842399999999995E-26</c:v>
                </c:pt>
                <c:pt idx="3362" formatCode="0.00E+00">
                  <c:v>-9.0985599999999999E-26</c:v>
                </c:pt>
                <c:pt idx="3363" formatCode="0.00E+00">
                  <c:v>-1.1097600000000001E-25</c:v>
                </c:pt>
                <c:pt idx="3364" formatCode="0.00E+00">
                  <c:v>-9.3651199999999998E-26</c:v>
                </c:pt>
                <c:pt idx="3365" formatCode="0.00E+00">
                  <c:v>-3.05727E-26</c:v>
                </c:pt>
                <c:pt idx="3366" formatCode="0.00E+00">
                  <c:v>7.44697E-26</c:v>
                </c:pt>
                <c:pt idx="3367" formatCode="0.00E+00">
                  <c:v>1.9945099999999999E-25</c:v>
                </c:pt>
                <c:pt idx="3368" formatCode="0.00E+00">
                  <c:v>2.9431000000000002E-25</c:v>
                </c:pt>
                <c:pt idx="3369" formatCode="0.00E+00">
                  <c:v>2.9971899999999998E-25</c:v>
                </c:pt>
                <c:pt idx="3370" formatCode="0.00E+00">
                  <c:v>1.7881399999999999E-25</c:v>
                </c:pt>
                <c:pt idx="3371" formatCode="0.00E+00">
                  <c:v>-8.2160699999999999E-26</c:v>
                </c:pt>
                <c:pt idx="3372" formatCode="0.00E+00">
                  <c:v>-4.6218600000000003E-25</c:v>
                </c:pt>
                <c:pt idx="3373" formatCode="0.00E+00">
                  <c:v>-8.4378799999999997E-25</c:v>
                </c:pt>
                <c:pt idx="3374" formatCode="0.00E+00">
                  <c:v>-9.8603900000000002E-25</c:v>
                </c:pt>
                <c:pt idx="3375" formatCode="0.00E+00">
                  <c:v>-6.0411399999999998E-25</c:v>
                </c:pt>
                <c:pt idx="3376" formatCode="0.00E+00">
                  <c:v>5.0152899999999999E-25</c:v>
                </c:pt>
                <c:pt idx="3377" formatCode="0.00E+00">
                  <c:v>2.32889E-24</c:v>
                </c:pt>
                <c:pt idx="3378" formatCode="0.00E+00">
                  <c:v>4.55573E-24</c:v>
                </c:pt>
                <c:pt idx="3379" formatCode="0.00E+00">
                  <c:v>6.4699E-24</c:v>
                </c:pt>
                <c:pt idx="3380" formatCode="0.00E+00">
                  <c:v>7.1467799999999997E-24</c:v>
                </c:pt>
                <c:pt idx="3381" formatCode="0.00E+00">
                  <c:v>5.8134700000000004E-24</c:v>
                </c:pt>
                <c:pt idx="3382" formatCode="0.00E+00">
                  <c:v>2.0885700000000002E-24</c:v>
                </c:pt>
                <c:pt idx="3383" formatCode="0.00E+00">
                  <c:v>-3.7008300000000002E-24</c:v>
                </c:pt>
                <c:pt idx="3384" formatCode="0.00E+00">
                  <c:v>-9.9960099999999997E-24</c:v>
                </c:pt>
                <c:pt idx="3385" formatCode="0.00E+00">
                  <c:v>-1.42074E-23</c:v>
                </c:pt>
                <c:pt idx="3386" formatCode="0.00E+00">
                  <c:v>-1.36467E-23</c:v>
                </c:pt>
                <c:pt idx="3387" formatCode="0.00E+00">
                  <c:v>-5.8966299999999996E-24</c:v>
                </c:pt>
                <c:pt idx="3388" formatCode="0.00E+00">
                  <c:v>1.03483E-23</c:v>
                </c:pt>
                <c:pt idx="3389" formatCode="0.00E+00">
                  <c:v>3.2455399999999999E-23</c:v>
                </c:pt>
                <c:pt idx="3390" formatCode="0.00E+00">
                  <c:v>5.1331099999999999E-23</c:v>
                </c:pt>
                <c:pt idx="3391" formatCode="0.00E+00">
                  <c:v>5.1861699999999999E-23</c:v>
                </c:pt>
                <c:pt idx="3392" formatCode="0.00E+00">
                  <c:v>1.7318999999999999E-23</c:v>
                </c:pt>
                <c:pt idx="3393" formatCode="0.00E+00">
                  <c:v>-6.1235400000000002E-23</c:v>
                </c:pt>
                <c:pt idx="3394" formatCode="0.00E+00">
                  <c:v>-1.76125E-22</c:v>
                </c:pt>
                <c:pt idx="3395" formatCode="0.00E+00">
                  <c:v>-3.0174699999999999E-22</c:v>
                </c:pt>
                <c:pt idx="3396" formatCode="0.00E+00">
                  <c:v>-3.94901E-22</c:v>
                </c:pt>
                <c:pt idx="3397" formatCode="0.00E+00">
                  <c:v>-4.0012099999999999E-22</c:v>
                </c:pt>
                <c:pt idx="3398" formatCode="0.00E+00">
                  <c:v>-2.749E-22</c:v>
                </c:pt>
                <c:pt idx="3399" formatCode="0.00E+00">
                  <c:v>-1.8897099999999999E-23</c:v>
                </c:pt>
                <c:pt idx="3400" formatCode="0.00E+00">
                  <c:v>3.1852699999999998E-22</c:v>
                </c:pt>
                <c:pt idx="3401" formatCode="0.00E+00">
                  <c:v>6.4596200000000004E-22</c:v>
                </c:pt>
                <c:pt idx="3402" formatCode="0.00E+00">
                  <c:v>8.45067E-22</c:v>
                </c:pt>
                <c:pt idx="3403" formatCode="0.00E+00">
                  <c:v>7.9239899999999996E-22</c:v>
                </c:pt>
                <c:pt idx="3404" formatCode="0.00E+00">
                  <c:v>3.9923600000000001E-22</c:v>
                </c:pt>
                <c:pt idx="3405" formatCode="0.00E+00">
                  <c:v>-3.1265199999999999E-22</c:v>
                </c:pt>
                <c:pt idx="3406" formatCode="0.00E+00">
                  <c:v>-1.1576999999999999E-21</c:v>
                </c:pt>
                <c:pt idx="3407" formatCode="0.00E+00">
                  <c:v>-1.76295E-21</c:v>
                </c:pt>
                <c:pt idx="3408" formatCode="0.00E+00">
                  <c:v>-1.4852E-21</c:v>
                </c:pt>
                <c:pt idx="3409" formatCode="0.00E+00">
                  <c:v>4.9127E-22</c:v>
                </c:pt>
                <c:pt idx="3410" formatCode="0.00E+00">
                  <c:v>4.6099199999999997E-21</c:v>
                </c:pt>
                <c:pt idx="3411" formatCode="0.00E+00">
                  <c:v>1.0354799999999999E-20</c:v>
                </c:pt>
                <c:pt idx="3412" formatCode="0.00E+00">
                  <c:v>1.5894700000000001E-20</c:v>
                </c:pt>
                <c:pt idx="3413" formatCode="0.00E+00">
                  <c:v>1.7888600000000001E-20</c:v>
                </c:pt>
                <c:pt idx="3414" formatCode="0.00E+00">
                  <c:v>1.2152E-20</c:v>
                </c:pt>
                <c:pt idx="3415" formatCode="0.00E+00">
                  <c:v>-4.3595600000000001E-21</c:v>
                </c:pt>
                <c:pt idx="3416" formatCode="0.00E+00">
                  <c:v>-3.1274599999999999E-20</c:v>
                </c:pt>
                <c:pt idx="3417" formatCode="0.00E+00">
                  <c:v>-6.3190299999999999E-20</c:v>
                </c:pt>
                <c:pt idx="3418" formatCode="0.00E+00">
                  <c:v>-8.91759E-20</c:v>
                </c:pt>
                <c:pt idx="3419" formatCode="0.00E+00">
                  <c:v>-9.4481099999999995E-20</c:v>
                </c:pt>
                <c:pt idx="3420" formatCode="0.00E+00">
                  <c:v>-6.5091099999999999E-20</c:v>
                </c:pt>
                <c:pt idx="3421" formatCode="0.00E+00">
                  <c:v>5.0207699999999999E-21</c:v>
                </c:pt>
                <c:pt idx="3422" formatCode="0.00E+00">
                  <c:v>1.06515E-19</c:v>
                </c:pt>
                <c:pt idx="3423" formatCode="0.00E+00">
                  <c:v>2.11667E-19</c:v>
                </c:pt>
                <c:pt idx="3424" formatCode="0.00E+00">
                  <c:v>2.7564800000000002E-19</c:v>
                </c:pt>
                <c:pt idx="3425" formatCode="0.00E+00">
                  <c:v>2.43872E-19</c:v>
                </c:pt>
                <c:pt idx="3426" formatCode="0.00E+00">
                  <c:v>7.5438400000000002E-20</c:v>
                </c:pt>
                <c:pt idx="3427" formatCode="0.00E+00">
                  <c:v>-2.2572099999999999E-19</c:v>
                </c:pt>
                <c:pt idx="3428" formatCode="0.00E+00">
                  <c:v>-5.9667099999999997E-19</c:v>
                </c:pt>
                <c:pt idx="3429" formatCode="0.00E+00">
                  <c:v>-9.0317800000000009E-19</c:v>
                </c:pt>
                <c:pt idx="3430" formatCode="0.00E+00">
                  <c:v>-9.16026E-19</c:v>
                </c:pt>
                <c:pt idx="3431" formatCode="0.00E+00">
                  <c:v>-3.4558199999999999E-19</c:v>
                </c:pt>
                <c:pt idx="3432" formatCode="0.00E+00">
                  <c:v>1.00636E-18</c:v>
                </c:pt>
                <c:pt idx="3433" formatCode="0.00E+00">
                  <c:v>3.0412700000000001E-18</c:v>
                </c:pt>
                <c:pt idx="3434" formatCode="0.00E+00">
                  <c:v>5.2299000000000002E-18</c:v>
                </c:pt>
                <c:pt idx="3435" formatCode="0.00E+00">
                  <c:v>6.6497600000000001E-18</c:v>
                </c:pt>
                <c:pt idx="3436" formatCode="0.00E+00">
                  <c:v>6.1868900000000001E-18</c:v>
                </c:pt>
                <c:pt idx="3437" formatCode="0.00E+00">
                  <c:v>2.8738000000000001E-18</c:v>
                </c:pt>
                <c:pt idx="3438" formatCode="0.00E+00">
                  <c:v>-3.5390399999999999E-18</c:v>
                </c:pt>
                <c:pt idx="3439" formatCode="0.00E+00">
                  <c:v>-1.1917999999999999E-17</c:v>
                </c:pt>
                <c:pt idx="3440" formatCode="0.00E+00">
                  <c:v>-1.94239E-17</c:v>
                </c:pt>
                <c:pt idx="3441" formatCode="0.00E+00">
                  <c:v>-2.1799400000000001E-17</c:v>
                </c:pt>
                <c:pt idx="3442" formatCode="0.00E+00">
                  <c:v>-1.43981E-17</c:v>
                </c:pt>
                <c:pt idx="3443" formatCode="0.00E+00">
                  <c:v>5.8398199999999998E-18</c:v>
                </c:pt>
                <c:pt idx="3444" formatCode="0.00E+00">
                  <c:v>3.7696200000000001E-17</c:v>
                </c:pt>
                <c:pt idx="3445" formatCode="0.00E+00">
                  <c:v>7.3265500000000002E-17</c:v>
                </c:pt>
                <c:pt idx="3446" formatCode="0.00E+00">
                  <c:v>9.7688700000000003E-17</c:v>
                </c:pt>
                <c:pt idx="3447" formatCode="0.00E+00">
                  <c:v>9.2899600000000001E-17</c:v>
                </c:pt>
                <c:pt idx="3448" formatCode="0.00E+00">
                  <c:v>4.4854899999999997E-17</c:v>
                </c:pt>
                <c:pt idx="3449" formatCode="0.00E+00">
                  <c:v>-4.8539800000000001E-17</c:v>
                </c:pt>
                <c:pt idx="3450" formatCode="0.00E+00">
                  <c:v>-1.7167400000000001E-16</c:v>
                </c:pt>
                <c:pt idx="3451" formatCode="0.00E+00">
                  <c:v>-2.8862199999999998E-16</c:v>
                </c:pt>
                <c:pt idx="3452" formatCode="0.00E+00">
                  <c:v>-3.46709E-16</c:v>
                </c:pt>
                <c:pt idx="3453" formatCode="0.00E+00">
                  <c:v>-2.9213599999999998E-16</c:v>
                </c:pt>
                <c:pt idx="3454" formatCode="0.00E+00">
                  <c:v>-9.2949199999999995E-17</c:v>
                </c:pt>
                <c:pt idx="3455" formatCode="0.00E+00">
                  <c:v>2.4025199999999999E-16</c:v>
                </c:pt>
                <c:pt idx="3456" formatCode="0.00E+00">
                  <c:v>6.2681600000000003E-16</c:v>
                </c:pt>
                <c:pt idx="3457" formatCode="0.00E+00">
                  <c:v>8.9523600000000006E-16</c:v>
                </c:pt>
                <c:pt idx="3458" formatCode="0.00E+00">
                  <c:v>8.2747100000000003E-16</c:v>
                </c:pt>
                <c:pt idx="3459" formatCode="0.00E+00">
                  <c:v>2.5152799999999998E-16</c:v>
                </c:pt>
                <c:pt idx="3460" formatCode="0.00E+00">
                  <c:v>-8.8610400000000001E-16</c:v>
                </c:pt>
                <c:pt idx="3461" formatCode="0.00E+00">
                  <c:v>-2.4392400000000002E-15</c:v>
                </c:pt>
                <c:pt idx="3462" formatCode="0.00E+00">
                  <c:v>-3.9638899999999998E-15</c:v>
                </c:pt>
                <c:pt idx="3463" formatCode="0.00E+00">
                  <c:v>-4.7199200000000004E-15</c:v>
                </c:pt>
                <c:pt idx="3464" formatCode="0.00E+00">
                  <c:v>-3.8431299999999998E-15</c:v>
                </c:pt>
                <c:pt idx="3465" formatCode="0.00E+00">
                  <c:v>-7.0522400000000002E-16</c:v>
                </c:pt>
                <c:pt idx="3466" formatCode="0.00E+00">
                  <c:v>4.6007E-15</c:v>
                </c:pt>
                <c:pt idx="3467" formatCode="0.00E+00">
                  <c:v>1.0949400000000001E-14</c:v>
                </c:pt>
                <c:pt idx="3468" formatCode="0.00E+00">
                  <c:v>1.6220900000000001E-14</c:v>
                </c:pt>
                <c:pt idx="3469" formatCode="0.00E+00">
                  <c:v>1.76711E-14</c:v>
                </c:pt>
                <c:pt idx="3470" formatCode="0.00E+00">
                  <c:v>1.27574E-14</c:v>
                </c:pt>
                <c:pt idx="3471" formatCode="0.00E+00">
                  <c:v>2.9424599999999998E-16</c:v>
                </c:pt>
                <c:pt idx="3472" formatCode="0.00E+00">
                  <c:v>-1.82506E-14</c:v>
                </c:pt>
                <c:pt idx="3473" formatCode="0.00E+00">
                  <c:v>-3.7143000000000003E-14</c:v>
                </c:pt>
                <c:pt idx="3474" formatCode="0.00E+00">
                  <c:v>-4.59858E-14</c:v>
                </c:pt>
                <c:pt idx="3475" formatCode="0.00E+00">
                  <c:v>-3.2851799999999998E-14</c:v>
                </c:pt>
                <c:pt idx="3476" formatCode="0.00E+00">
                  <c:v>1.0357E-14</c:v>
                </c:pt>
                <c:pt idx="3477" formatCode="0.00E+00">
                  <c:v>8.2972899999999994E-14</c:v>
                </c:pt>
                <c:pt idx="3478" formatCode="0.00E+00">
                  <c:v>1.7161100000000001E-13</c:v>
                </c:pt>
                <c:pt idx="3479" formatCode="0.00E+00">
                  <c:v>2.48237E-13</c:v>
                </c:pt>
                <c:pt idx="3480" formatCode="0.00E+00">
                  <c:v>2.7347300000000001E-13</c:v>
                </c:pt>
                <c:pt idx="3481" formatCode="0.00E+00">
                  <c:v>2.0834999999999999E-13</c:v>
                </c:pt>
                <c:pt idx="3482" formatCode="0.00E+00">
                  <c:v>3.4109600000000002E-14</c:v>
                </c:pt>
                <c:pt idx="3483" formatCode="0.00E+00">
                  <c:v>-2.2859199999999998E-13</c:v>
                </c:pt>
                <c:pt idx="3484" formatCode="0.00E+00">
                  <c:v>-5.1193199999999996E-13</c:v>
                </c:pt>
                <c:pt idx="3485" formatCode="0.00E+00">
                  <c:v>-7.1006899999999995E-13</c:v>
                </c:pt>
                <c:pt idx="3486" formatCode="0.00E+00">
                  <c:v>-7.0573299999999998E-13</c:v>
                </c:pt>
                <c:pt idx="3487" formatCode="0.00E+00">
                  <c:v>-4.0511999999999999E-13</c:v>
                </c:pt>
                <c:pt idx="3488" formatCode="0.00E+00">
                  <c:v>2.1776899999999999E-13</c:v>
                </c:pt>
                <c:pt idx="3489" formatCode="0.00E+00">
                  <c:v>1.0501300000000001E-12</c:v>
                </c:pt>
                <c:pt idx="3490" formatCode="0.00E+00">
                  <c:v>1.7897499999999999E-12</c:v>
                </c:pt>
                <c:pt idx="3491" formatCode="0.00E+00">
                  <c:v>2.0288199999999998E-12</c:v>
                </c:pt>
                <c:pt idx="3492" formatCode="0.00E+00">
                  <c:v>1.4330700000000001E-12</c:v>
                </c:pt>
                <c:pt idx="3493" formatCode="0.00E+00">
                  <c:v>-1.4373499999999999E-13</c:v>
                </c:pt>
                <c:pt idx="3494" formatCode="0.00E+00">
                  <c:v>-2.5693199999999998E-12</c:v>
                </c:pt>
                <c:pt idx="3495" formatCode="0.00E+00">
                  <c:v>-5.2575700000000002E-12</c:v>
                </c:pt>
                <c:pt idx="3496" formatCode="0.00E+00">
                  <c:v>-7.0731499999999996E-12</c:v>
                </c:pt>
                <c:pt idx="3497" formatCode="0.00E+00">
                  <c:v>-6.5760100000000004E-12</c:v>
                </c:pt>
                <c:pt idx="3498" formatCode="0.00E+00">
                  <c:v>-2.5794700000000001E-12</c:v>
                </c:pt>
                <c:pt idx="3499" formatCode="0.00E+00">
                  <c:v>5.2203700000000003E-12</c:v>
                </c:pt>
                <c:pt idx="3500" formatCode="0.00E+00">
                  <c:v>1.5618200000000001E-11</c:v>
                </c:pt>
                <c:pt idx="3501" formatCode="0.00E+00">
                  <c:v>2.5304399999999999E-11</c:v>
                </c:pt>
                <c:pt idx="3502" formatCode="0.00E+00">
                  <c:v>2.9229999999999999E-11</c:v>
                </c:pt>
                <c:pt idx="3503" formatCode="0.00E+00">
                  <c:v>2.2548100000000001E-11</c:v>
                </c:pt>
                <c:pt idx="3504" formatCode="0.00E+00">
                  <c:v>2.5013900000000001E-12</c:v>
                </c:pt>
                <c:pt idx="3505" formatCode="0.00E+00">
                  <c:v>-3.02364E-11</c:v>
                </c:pt>
                <c:pt idx="3506" formatCode="0.00E+00">
                  <c:v>-6.7984900000000005E-11</c:v>
                </c:pt>
                <c:pt idx="3507" formatCode="0.00E+00">
                  <c:v>-9.2164099999999997E-11</c:v>
                </c:pt>
                <c:pt idx="3508" formatCode="0.00E+00">
                  <c:v>-7.7990499999999998E-11</c:v>
                </c:pt>
                <c:pt idx="3509" formatCode="0.00E+00">
                  <c:v>-7.4505799999999995E-12</c:v>
                </c:pt>
                <c:pt idx="3510" formatCode="0.00E+00">
                  <c:v>1.2119400000000001E-10</c:v>
                </c:pt>
                <c:pt idx="3511" formatCode="0.00E+00">
                  <c:v>2.89785E-10</c:v>
                </c:pt>
                <c:pt idx="3512" formatCode="0.00E+00">
                  <c:v>4.5436000000000002E-10</c:v>
                </c:pt>
                <c:pt idx="3513" formatCode="0.00E+00">
                  <c:v>5.4162399999999997E-10</c:v>
                </c:pt>
                <c:pt idx="3514" formatCode="0.00E+00">
                  <c:v>4.66163E-10</c:v>
                </c:pt>
                <c:pt idx="3515" formatCode="0.00E+00">
                  <c:v>1.7034799999999999E-10</c:v>
                </c:pt>
                <c:pt idx="3516" formatCode="0.00E+00">
                  <c:v>-3.3494599999999998E-10</c:v>
                </c:pt>
                <c:pt idx="3517" formatCode="0.00E+00">
                  <c:v>-9.3977300000000008E-10</c:v>
                </c:pt>
                <c:pt idx="3518" formatCode="0.00E+00">
                  <c:v>-1.4134299999999999E-9</c:v>
                </c:pt>
                <c:pt idx="3519" formatCode="0.00E+00">
                  <c:v>-1.4416299999999999E-9</c:v>
                </c:pt>
                <c:pt idx="3520" formatCode="0.00E+00">
                  <c:v>-7.6020399999999995E-10</c:v>
                </c:pt>
                <c:pt idx="3521" formatCode="0.00E+00">
                  <c:v>7.0899800000000002E-10</c:v>
                </c:pt>
                <c:pt idx="3522" formatCode="0.00E+00">
                  <c:v>2.7785800000000001E-9</c:v>
                </c:pt>
                <c:pt idx="3523" formatCode="0.00E+00">
                  <c:v>4.8731200000000002E-9</c:v>
                </c:pt>
                <c:pt idx="3524" formatCode="0.00E+00">
                  <c:v>5.9485399999999998E-9</c:v>
                </c:pt>
                <c:pt idx="3525" formatCode="0.00E+00">
                  <c:v>4.7454599999999999E-9</c:v>
                </c:pt>
                <c:pt idx="3526" formatCode="0.00E+00">
                  <c:v>3.6881599999999999E-10</c:v>
                </c:pt>
                <c:pt idx="3527" formatCode="0.00E+00">
                  <c:v>-7.1071400000000003E-9</c:v>
                </c:pt>
                <c:pt idx="3528" formatCode="0.00E+00">
                  <c:v>-1.6259899999999999E-8</c:v>
                </c:pt>
                <c:pt idx="3529" formatCode="0.00E+00">
                  <c:v>-2.4245599999999999E-8</c:v>
                </c:pt>
                <c:pt idx="3530" formatCode="0.00E+00">
                  <c:v>-2.7023700000000001E-8</c:v>
                </c:pt>
                <c:pt idx="3531" formatCode="0.00E+00">
                  <c:v>-2.0175800000000001E-8</c:v>
                </c:pt>
                <c:pt idx="3532" formatCode="0.00E+00">
                  <c:v>-9.1493900000000004E-10</c:v>
                </c:pt>
                <c:pt idx="3533" formatCode="0.00E+00">
                  <c:v>2.9051200000000001E-8</c:v>
                </c:pt>
                <c:pt idx="3534" formatCode="0.00E+00">
                  <c:v>6.1456700000000003E-8</c:v>
                </c:pt>
                <c:pt idx="3535" formatCode="0.00E+00">
                  <c:v>8.2051999999999999E-8</c:v>
                </c:pt>
                <c:pt idx="3536" formatCode="0.00E+00">
                  <c:v>7.4528000000000004E-8</c:v>
                </c:pt>
                <c:pt idx="3537" formatCode="0.00E+00">
                  <c:v>2.6978499999999999E-8</c:v>
                </c:pt>
                <c:pt idx="3538" formatCode="0.00E+00">
                  <c:v>-6.0923400000000004E-8</c:v>
                </c:pt>
                <c:pt idx="3539" formatCode="0.00E+00">
                  <c:v>-1.72952E-7</c:v>
                </c:pt>
                <c:pt idx="3540" formatCode="0.00E+00">
                  <c:v>-2.7396600000000001E-7</c:v>
                </c:pt>
                <c:pt idx="3541" formatCode="0.00E+00">
                  <c:v>-3.1018199999999999E-7</c:v>
                </c:pt>
                <c:pt idx="3542" formatCode="0.00E+00">
                  <c:v>-2.2088800000000001E-7</c:v>
                </c:pt>
                <c:pt idx="3543" formatCode="0.00E+00">
                  <c:v>3.2655899999999999E-8</c:v>
                </c:pt>
                <c:pt idx="3544" formatCode="0.00E+00">
                  <c:v>4.33655E-7</c:v>
                </c:pt>
                <c:pt idx="3545" formatCode="0.00E+00">
                  <c:v>8.7884199999999995E-7</c:v>
                </c:pt>
                <c:pt idx="3546" formatCode="0.00E+00">
                  <c:v>1.1610599999999999E-6</c:v>
                </c:pt>
                <c:pt idx="3547" formatCode="0.00E+00">
                  <c:v>1.0191699999999999E-6</c:v>
                </c:pt>
                <c:pt idx="3548" formatCode="0.00E+00">
                  <c:v>2.6551899999999998E-7</c:v>
                </c:pt>
                <c:pt idx="3549" formatCode="0.00E+00">
                  <c:v>-1.1083099999999999E-6</c:v>
                </c:pt>
                <c:pt idx="3550" formatCode="0.00E+00">
                  <c:v>-2.88287E-6</c:v>
                </c:pt>
                <c:pt idx="3551" formatCode="0.00E+00">
                  <c:v>-4.4818400000000003E-6</c:v>
                </c:pt>
                <c:pt idx="3552" formatCode="0.00E+00">
                  <c:v>-4.8086E-6</c:v>
                </c:pt>
                <c:pt idx="3553" formatCode="0.00E+00">
                  <c:v>-2.4640500000000002E-6</c:v>
                </c:pt>
                <c:pt idx="3554" formatCode="0.00E+00">
                  <c:v>3.6253599999999998E-6</c:v>
                </c:pt>
                <c:pt idx="3555" formatCode="0.00E+00">
                  <c:v>1.39081E-5</c:v>
                </c:pt>
                <c:pt idx="3556" formatCode="0.00E+00">
                  <c:v>2.8563100000000001E-5</c:v>
                </c:pt>
                <c:pt idx="3557" formatCode="0.00E+00">
                  <c:v>4.7785199999999998E-5</c:v>
                </c:pt>
                <c:pt idx="3558" formatCode="0.00E+00">
                  <c:v>7.1581299999999999E-5</c:v>
                </c:pt>
                <c:pt idx="3559" formatCode="0.00E+00">
                  <c:v>9.9584899999999996E-5</c:v>
                </c:pt>
                <c:pt idx="3560" formatCode="0.00E+00">
                  <c:v>1.3110800000000001E-4</c:v>
                </c:pt>
                <c:pt idx="3561" formatCode="0.00E+00">
                  <c:v>1.6518199999999999E-4</c:v>
                </c:pt>
                <c:pt idx="3562" formatCode="0.00E+00">
                  <c:v>2.00643E-4</c:v>
                </c:pt>
                <c:pt idx="3563" formatCode="0.00E+00">
                  <c:v>2.3635799999999999E-4</c:v>
                </c:pt>
                <c:pt idx="3564" formatCode="0.00E+00">
                  <c:v>2.7136199999999998E-4</c:v>
                </c:pt>
                <c:pt idx="3565" formatCode="0.00E+00">
                  <c:v>3.0482399999999998E-4</c:v>
                </c:pt>
                <c:pt idx="3566" formatCode="0.00E+00">
                  <c:v>3.3594499999999998E-4</c:v>
                </c:pt>
                <c:pt idx="3567" formatCode="0.00E+00">
                  <c:v>3.6386799999999999E-4</c:v>
                </c:pt>
                <c:pt idx="3568" formatCode="0.00E+00">
                  <c:v>3.87663E-4</c:v>
                </c:pt>
                <c:pt idx="3569" formatCode="0.00E+00">
                  <c:v>4.06451E-4</c:v>
                </c:pt>
                <c:pt idx="3570" formatCode="0.00E+00">
                  <c:v>4.1951500000000002E-4</c:v>
                </c:pt>
                <c:pt idx="3571" formatCode="0.00E+00">
                  <c:v>4.2614999999999998E-4</c:v>
                </c:pt>
                <c:pt idx="3572" formatCode="0.00E+00">
                  <c:v>4.25456E-4</c:v>
                </c:pt>
                <c:pt idx="3573" formatCode="0.00E+00">
                  <c:v>4.1647599999999999E-4</c:v>
                </c:pt>
                <c:pt idx="3574" formatCode="0.00E+00">
                  <c:v>3.9847E-4</c:v>
                </c:pt>
                <c:pt idx="3575" formatCode="0.00E+00">
                  <c:v>3.7084299999999999E-4</c:v>
                </c:pt>
                <c:pt idx="3576" formatCode="0.00E+00">
                  <c:v>3.3292700000000001E-4</c:v>
                </c:pt>
                <c:pt idx="3577" formatCode="0.00E+00">
                  <c:v>2.8419900000000001E-4</c:v>
                </c:pt>
                <c:pt idx="3578" formatCode="0.00E+00">
                  <c:v>2.24668E-4</c:v>
                </c:pt>
                <c:pt idx="3579" formatCode="0.00E+00">
                  <c:v>1.5460800000000001E-4</c:v>
                </c:pt>
                <c:pt idx="3580" formatCode="0.00E+00">
                  <c:v>7.3761899999999996E-5</c:v>
                </c:pt>
                <c:pt idx="3581" formatCode="0.00E+00">
                  <c:v>-1.8799699999999999E-5</c:v>
                </c:pt>
                <c:pt idx="3582" formatCode="0.00E+00">
                  <c:v>-1.23872E-4</c:v>
                </c:pt>
                <c:pt idx="3583" formatCode="0.00E+00">
                  <c:v>-2.4162000000000001E-4</c:v>
                </c:pt>
                <c:pt idx="3584" formatCode="0.00E+00">
                  <c:v>-3.7212900000000001E-4</c:v>
                </c:pt>
                <c:pt idx="3585" formatCode="0.00E+00">
                  <c:v>-5.1595999999999999E-4</c:v>
                </c:pt>
                <c:pt idx="3586" formatCode="0.00E+00">
                  <c:v>-6.7365100000000005E-4</c:v>
                </c:pt>
                <c:pt idx="3587" formatCode="0.00E+00">
                  <c:v>-8.4478199999999998E-4</c:v>
                </c:pt>
                <c:pt idx="3588" formatCode="0.00E+00">
                  <c:v>-1.0277800000000001E-3</c:v>
                </c:pt>
                <c:pt idx="3589" formatCode="0.00E+00">
                  <c:v>-1.22054E-3</c:v>
                </c:pt>
                <c:pt idx="3590" formatCode="0.00E+00">
                  <c:v>-1.4212700000000001E-3</c:v>
                </c:pt>
                <c:pt idx="3591" formatCode="0.00E+00">
                  <c:v>-1.62882E-3</c:v>
                </c:pt>
                <c:pt idx="3592" formatCode="0.00E+00">
                  <c:v>-1.8424800000000001E-3</c:v>
                </c:pt>
                <c:pt idx="3593" formatCode="0.00E+00">
                  <c:v>-2.06156E-3</c:v>
                </c:pt>
                <c:pt idx="3594" formatCode="0.00E+00">
                  <c:v>-2.2855000000000002E-3</c:v>
                </c:pt>
                <c:pt idx="3595" formatCode="0.00E+00">
                  <c:v>-2.5146600000000002E-3</c:v>
                </c:pt>
                <c:pt idx="3596" formatCode="0.00E+00">
                  <c:v>-2.7506399999999999E-3</c:v>
                </c:pt>
                <c:pt idx="3597" formatCode="0.00E+00">
                  <c:v>-2.99505E-3</c:v>
                </c:pt>
                <c:pt idx="3598" formatCode="0.00E+00">
                  <c:v>-3.2480899999999999E-3</c:v>
                </c:pt>
                <c:pt idx="3599" formatCode="0.00E+00">
                  <c:v>-3.5080799999999998E-3</c:v>
                </c:pt>
                <c:pt idx="3600" formatCode="0.00E+00">
                  <c:v>-3.7725200000000001E-3</c:v>
                </c:pt>
                <c:pt idx="3601" formatCode="0.00E+00">
                  <c:v>-4.0393099999999999E-3</c:v>
                </c:pt>
                <c:pt idx="3602" formatCode="0.00E+00">
                  <c:v>-4.3078400000000003E-3</c:v>
                </c:pt>
                <c:pt idx="3603" formatCode="0.00E+00">
                  <c:v>-4.5790900000000001E-3</c:v>
                </c:pt>
                <c:pt idx="3604" formatCode="0.00E+00">
                  <c:v>-4.8544800000000004E-3</c:v>
                </c:pt>
                <c:pt idx="3605" formatCode="0.00E+00">
                  <c:v>-5.1336899999999998E-3</c:v>
                </c:pt>
                <c:pt idx="3606" formatCode="0.00E+00">
                  <c:v>-5.4138800000000003E-3</c:v>
                </c:pt>
                <c:pt idx="3607" formatCode="0.00E+00">
                  <c:v>-5.69127E-3</c:v>
                </c:pt>
                <c:pt idx="3608" formatCode="0.00E+00">
                  <c:v>-5.9633300000000002E-3</c:v>
                </c:pt>
                <c:pt idx="3609" formatCode="0.00E+00">
                  <c:v>-6.2297300000000002E-3</c:v>
                </c:pt>
                <c:pt idx="3610" formatCode="0.00E+00">
                  <c:v>-6.4919699999999997E-3</c:v>
                </c:pt>
                <c:pt idx="3611" formatCode="0.00E+00">
                  <c:v>-6.7525900000000002E-3</c:v>
                </c:pt>
                <c:pt idx="3612" formatCode="0.00E+00">
                  <c:v>-7.0135400000000004E-3</c:v>
                </c:pt>
                <c:pt idx="3613" formatCode="0.00E+00">
                  <c:v>-7.2747999999999997E-3</c:v>
                </c:pt>
                <c:pt idx="3614" formatCode="0.00E+00">
                  <c:v>-7.5347799999999996E-3</c:v>
                </c:pt>
                <c:pt idx="3615" formatCode="0.00E+00">
                  <c:v>-7.7920400000000001E-3</c:v>
                </c:pt>
                <c:pt idx="3616" formatCode="0.00E+00">
                  <c:v>-8.0461600000000001E-3</c:v>
                </c:pt>
                <c:pt idx="3617" formatCode="0.00E+00">
                  <c:v>-8.2974299999999997E-3</c:v>
                </c:pt>
                <c:pt idx="3618" formatCode="0.00E+00">
                  <c:v>-8.54713E-3</c:v>
                </c:pt>
                <c:pt idx="3619" formatCode="0.00E+00">
                  <c:v>-8.7987499999999993E-3</c:v>
                </c:pt>
                <c:pt idx="3620" formatCode="0.00E+00">
                  <c:v>-9.0573300000000006E-3</c:v>
                </c:pt>
                <c:pt idx="3621" formatCode="0.00E+00">
                  <c:v>-9.3266200000000007E-3</c:v>
                </c:pt>
                <c:pt idx="3622" formatCode="0.00E+00">
                  <c:v>-9.60774E-3</c:v>
                </c:pt>
                <c:pt idx="3623" formatCode="0.00E+00">
                  <c:v>-9.9011700000000008E-3</c:v>
                </c:pt>
                <c:pt idx="3624">
                  <c:v>-1.02091E-2</c:v>
                </c:pt>
                <c:pt idx="3625">
                  <c:v>-1.0534200000000001E-2</c:v>
                </c:pt>
                <c:pt idx="3626">
                  <c:v>-1.0877100000000001E-2</c:v>
                </c:pt>
                <c:pt idx="3627">
                  <c:v>-1.1234900000000001E-2</c:v>
                </c:pt>
                <c:pt idx="3628">
                  <c:v>-1.16037E-2</c:v>
                </c:pt>
                <c:pt idx="3629">
                  <c:v>-1.19822E-2</c:v>
                </c:pt>
                <c:pt idx="3630">
                  <c:v>-1.2371200000000001E-2</c:v>
                </c:pt>
                <c:pt idx="3631">
                  <c:v>-1.27715E-2</c:v>
                </c:pt>
                <c:pt idx="3632">
                  <c:v>-1.31834E-2</c:v>
                </c:pt>
                <c:pt idx="3633">
                  <c:v>-1.36084E-2</c:v>
                </c:pt>
                <c:pt idx="3634">
                  <c:v>-1.40497E-2</c:v>
                </c:pt>
                <c:pt idx="3635">
                  <c:v>-1.4509599999999999E-2</c:v>
                </c:pt>
                <c:pt idx="3636">
                  <c:v>-1.4988100000000001E-2</c:v>
                </c:pt>
                <c:pt idx="3637">
                  <c:v>-1.54834E-2</c:v>
                </c:pt>
                <c:pt idx="3638">
                  <c:v>-1.5992900000000001E-2</c:v>
                </c:pt>
                <c:pt idx="3639">
                  <c:v>-1.6513699999999999E-2</c:v>
                </c:pt>
                <c:pt idx="3640">
                  <c:v>-1.70435E-2</c:v>
                </c:pt>
                <c:pt idx="3641">
                  <c:v>-1.7583000000000001E-2</c:v>
                </c:pt>
                <c:pt idx="3642">
                  <c:v>-1.8134000000000001E-2</c:v>
                </c:pt>
                <c:pt idx="3643">
                  <c:v>-1.8697800000000001E-2</c:v>
                </c:pt>
                <c:pt idx="3644">
                  <c:v>-1.9274199999999998E-2</c:v>
                </c:pt>
                <c:pt idx="3645">
                  <c:v>-1.9863599999999999E-2</c:v>
                </c:pt>
                <c:pt idx="3646">
                  <c:v>-2.0466999999999999E-2</c:v>
                </c:pt>
                <c:pt idx="3647">
                  <c:v>-2.1084599999999998E-2</c:v>
                </c:pt>
                <c:pt idx="3648">
                  <c:v>-2.17158E-2</c:v>
                </c:pt>
                <c:pt idx="3649">
                  <c:v>-2.23608E-2</c:v>
                </c:pt>
                <c:pt idx="3650">
                  <c:v>-2.3021799999999999E-2</c:v>
                </c:pt>
                <c:pt idx="3651">
                  <c:v>-2.3700800000000001E-2</c:v>
                </c:pt>
                <c:pt idx="3652">
                  <c:v>-2.4397800000000001E-2</c:v>
                </c:pt>
                <c:pt idx="3653">
                  <c:v>-2.5111100000000001E-2</c:v>
                </c:pt>
                <c:pt idx="3654">
                  <c:v>-2.58379E-2</c:v>
                </c:pt>
                <c:pt idx="3655">
                  <c:v>-2.6573300000000001E-2</c:v>
                </c:pt>
                <c:pt idx="3656">
                  <c:v>-2.7312099999999999E-2</c:v>
                </c:pt>
                <c:pt idx="3657">
                  <c:v>-2.8050599999999998E-2</c:v>
                </c:pt>
                <c:pt idx="3658">
                  <c:v>-2.8786699999999998E-2</c:v>
                </c:pt>
                <c:pt idx="3659">
                  <c:v>-2.95184E-2</c:v>
                </c:pt>
                <c:pt idx="3660">
                  <c:v>-3.0243099999999998E-2</c:v>
                </c:pt>
                <c:pt idx="3661">
                  <c:v>-3.0959899999999999E-2</c:v>
                </c:pt>
                <c:pt idx="3662">
                  <c:v>-3.1669999999999997E-2</c:v>
                </c:pt>
                <c:pt idx="3663">
                  <c:v>-3.2371900000000002E-2</c:v>
                </c:pt>
                <c:pt idx="3664">
                  <c:v>-3.3060699999999998E-2</c:v>
                </c:pt>
                <c:pt idx="3665">
                  <c:v>-3.3732199999999997E-2</c:v>
                </c:pt>
                <c:pt idx="3666">
                  <c:v>-3.4389400000000001E-2</c:v>
                </c:pt>
                <c:pt idx="3667">
                  <c:v>-3.5042900000000002E-2</c:v>
                </c:pt>
                <c:pt idx="3668">
                  <c:v>-3.5704899999999998E-2</c:v>
                </c:pt>
                <c:pt idx="3669">
                  <c:v>-3.6383100000000002E-2</c:v>
                </c:pt>
                <c:pt idx="3670">
                  <c:v>-3.7080299999999997E-2</c:v>
                </c:pt>
                <c:pt idx="3671">
                  <c:v>-3.77959E-2</c:v>
                </c:pt>
                <c:pt idx="3672">
                  <c:v>-3.8527800000000001E-2</c:v>
                </c:pt>
                <c:pt idx="3673">
                  <c:v>-3.9271199999999999E-2</c:v>
                </c:pt>
                <c:pt idx="3674">
                  <c:v>-4.0019699999999998E-2</c:v>
                </c:pt>
                <c:pt idx="3675">
                  <c:v>-4.0768100000000002E-2</c:v>
                </c:pt>
                <c:pt idx="3676">
                  <c:v>-4.1516299999999999E-2</c:v>
                </c:pt>
                <c:pt idx="3677">
                  <c:v>-4.2269099999999997E-2</c:v>
                </c:pt>
                <c:pt idx="3678">
                  <c:v>-4.3030800000000001E-2</c:v>
                </c:pt>
                <c:pt idx="3679">
                  <c:v>-4.3801E-2</c:v>
                </c:pt>
                <c:pt idx="3680">
                  <c:v>-4.4575099999999999E-2</c:v>
                </c:pt>
                <c:pt idx="3681">
                  <c:v>-4.53509E-2</c:v>
                </c:pt>
                <c:pt idx="3682">
                  <c:v>-4.6133300000000002E-2</c:v>
                </c:pt>
                <c:pt idx="3683">
                  <c:v>-4.6931800000000003E-2</c:v>
                </c:pt>
                <c:pt idx="3684">
                  <c:v>-4.7751700000000001E-2</c:v>
                </c:pt>
                <c:pt idx="3685">
                  <c:v>-4.8590300000000003E-2</c:v>
                </c:pt>
                <c:pt idx="3686">
                  <c:v>-4.94403E-2</c:v>
                </c:pt>
                <c:pt idx="3687">
                  <c:v>-5.02984E-2</c:v>
                </c:pt>
                <c:pt idx="3688" formatCode="0.00E+00">
                  <c:v>-5.1168199999999997E-2</c:v>
                </c:pt>
                <c:pt idx="3689">
                  <c:v>-5.2057300000000001E-2</c:v>
                </c:pt>
                <c:pt idx="3690">
                  <c:v>-5.2971799999999999E-2</c:v>
                </c:pt>
                <c:pt idx="3691">
                  <c:v>-5.3914499999999997E-2</c:v>
                </c:pt>
                <c:pt idx="3692">
                  <c:v>-5.4887999999999999E-2</c:v>
                </c:pt>
                <c:pt idx="3693">
                  <c:v>-5.5896500000000002E-2</c:v>
                </c:pt>
                <c:pt idx="3694">
                  <c:v>-5.6944500000000002E-2</c:v>
                </c:pt>
                <c:pt idx="3695">
                  <c:v>-5.8033500000000002E-2</c:v>
                </c:pt>
                <c:pt idx="3696">
                  <c:v>-5.9159999999999997E-2</c:v>
                </c:pt>
                <c:pt idx="3697">
                  <c:v>-6.0316799999999997E-2</c:v>
                </c:pt>
                <c:pt idx="3698">
                  <c:v>-6.1497499999999997E-2</c:v>
                </c:pt>
                <c:pt idx="3699">
                  <c:v>-6.2699099999999994E-2</c:v>
                </c:pt>
                <c:pt idx="3700">
                  <c:v>-6.3923300000000002E-2</c:v>
                </c:pt>
                <c:pt idx="3701">
                  <c:v>-6.5176300000000006E-2</c:v>
                </c:pt>
                <c:pt idx="3702">
                  <c:v>-6.6465499999999997E-2</c:v>
                </c:pt>
                <c:pt idx="3703">
                  <c:v>-6.77952E-2</c:v>
                </c:pt>
                <c:pt idx="3704">
                  <c:v>-6.9162299999999996E-2</c:v>
                </c:pt>
                <c:pt idx="3705">
                  <c:v>-7.0560800000000007E-2</c:v>
                </c:pt>
                <c:pt idx="3706">
                  <c:v>-7.1992700000000007E-2</c:v>
                </c:pt>
                <c:pt idx="3707">
                  <c:v>-7.3470099999999997E-2</c:v>
                </c:pt>
                <c:pt idx="3708">
                  <c:v>-7.5001999999999999E-2</c:v>
                </c:pt>
                <c:pt idx="3709">
                  <c:v>-7.6579400000000006E-2</c:v>
                </c:pt>
                <c:pt idx="3710">
                  <c:v>-7.8179399999999996E-2</c:v>
                </c:pt>
                <c:pt idx="3711">
                  <c:v>-7.9783400000000004E-2</c:v>
                </c:pt>
                <c:pt idx="3712">
                  <c:v>-8.1387399999999999E-2</c:v>
                </c:pt>
                <c:pt idx="3713">
                  <c:v>-8.2996100000000003E-2</c:v>
                </c:pt>
                <c:pt idx="3714">
                  <c:v>-8.4612400000000004E-2</c:v>
                </c:pt>
                <c:pt idx="3715">
                  <c:v>-8.6234400000000003E-2</c:v>
                </c:pt>
                <c:pt idx="3716">
                  <c:v>-8.7858000000000006E-2</c:v>
                </c:pt>
                <c:pt idx="3717">
                  <c:v>-8.9477399999999999E-2</c:v>
                </c:pt>
                <c:pt idx="3718">
                  <c:v>-9.1086299999999995E-2</c:v>
                </c:pt>
                <c:pt idx="3719">
                  <c:v>-9.2681600000000003E-2</c:v>
                </c:pt>
                <c:pt idx="3720">
                  <c:v>-9.4268900000000003E-2</c:v>
                </c:pt>
                <c:pt idx="3721">
                  <c:v>-9.5858600000000002E-2</c:v>
                </c:pt>
                <c:pt idx="3722">
                  <c:v>-9.7458100000000006E-2</c:v>
                </c:pt>
                <c:pt idx="3723">
                  <c:v>-9.9069500000000005E-2</c:v>
                </c:pt>
                <c:pt idx="3724">
                  <c:v>-0.100691</c:v>
                </c:pt>
                <c:pt idx="3725">
                  <c:v>-0.10231700000000001</c:v>
                </c:pt>
                <c:pt idx="3726">
                  <c:v>-0.10394100000000001</c:v>
                </c:pt>
                <c:pt idx="3727">
                  <c:v>-0.105561</c:v>
                </c:pt>
                <c:pt idx="3728">
                  <c:v>-0.107185</c:v>
                </c:pt>
                <c:pt idx="3729">
                  <c:v>-0.10882699999999999</c:v>
                </c:pt>
                <c:pt idx="3730">
                  <c:v>-0.110488</c:v>
                </c:pt>
                <c:pt idx="3731">
                  <c:v>-0.112161</c:v>
                </c:pt>
                <c:pt idx="3732">
                  <c:v>-0.11383799999999999</c:v>
                </c:pt>
                <c:pt idx="3733">
                  <c:v>-0.11551599999999999</c:v>
                </c:pt>
                <c:pt idx="3734">
                  <c:v>-0.117198</c:v>
                </c:pt>
                <c:pt idx="3735">
                  <c:v>-0.118892</c:v>
                </c:pt>
                <c:pt idx="3736">
                  <c:v>-0.120605</c:v>
                </c:pt>
                <c:pt idx="3737">
                  <c:v>-0.122347</c:v>
                </c:pt>
                <c:pt idx="3738">
                  <c:v>-0.12411800000000001</c:v>
                </c:pt>
                <c:pt idx="3739">
                  <c:v>-0.12590499999999999</c:v>
                </c:pt>
                <c:pt idx="3740">
                  <c:v>-0.127693</c:v>
                </c:pt>
                <c:pt idx="3741">
                  <c:v>-0.12947800000000001</c:v>
                </c:pt>
                <c:pt idx="3742">
                  <c:v>-0.13126499999999999</c:v>
                </c:pt>
                <c:pt idx="3743">
                  <c:v>-0.13305900000000001</c:v>
                </c:pt>
                <c:pt idx="3744">
                  <c:v>-0.134857</c:v>
                </c:pt>
                <c:pt idx="3745" formatCode="0.00E+00">
                  <c:v>-0.13664899999999999</c:v>
                </c:pt>
                <c:pt idx="3746">
                  <c:v>-0.138432</c:v>
                </c:pt>
                <c:pt idx="3747">
                  <c:v>-0.140208</c:v>
                </c:pt>
                <c:pt idx="3748">
                  <c:v>-0.141982</c:v>
                </c:pt>
                <c:pt idx="3749">
                  <c:v>-0.14374999999999999</c:v>
                </c:pt>
                <c:pt idx="3750">
                  <c:v>-0.145505</c:v>
                </c:pt>
                <c:pt idx="3751">
                  <c:v>-0.14724300000000001</c:v>
                </c:pt>
                <c:pt idx="3752">
                  <c:v>-0.148976</c:v>
                </c:pt>
                <c:pt idx="3753">
                  <c:v>-0.150725</c:v>
                </c:pt>
                <c:pt idx="3754">
                  <c:v>-0.152503</c:v>
                </c:pt>
                <c:pt idx="3755">
                  <c:v>-0.154308</c:v>
                </c:pt>
                <c:pt idx="3756">
                  <c:v>-0.15613099999999999</c:v>
                </c:pt>
                <c:pt idx="3757">
                  <c:v>-0.15795799999999999</c:v>
                </c:pt>
                <c:pt idx="3758">
                  <c:v>-0.159776</c:v>
                </c:pt>
                <c:pt idx="3759">
                  <c:v>-0.16156799999999999</c:v>
                </c:pt>
                <c:pt idx="3760">
                  <c:v>-0.16332099999999999</c:v>
                </c:pt>
                <c:pt idx="3761">
                  <c:v>-0.16503200000000001</c:v>
                </c:pt>
                <c:pt idx="3762">
                  <c:v>-0.166713</c:v>
                </c:pt>
                <c:pt idx="3763">
                  <c:v>-0.168374</c:v>
                </c:pt>
                <c:pt idx="3764">
                  <c:v>-0.17002300000000001</c:v>
                </c:pt>
                <c:pt idx="3765">
                  <c:v>-0.17166200000000001</c:v>
                </c:pt>
                <c:pt idx="3766">
                  <c:v>-0.173292</c:v>
                </c:pt>
                <c:pt idx="3767">
                  <c:v>-0.17490700000000001</c:v>
                </c:pt>
                <c:pt idx="3768">
                  <c:v>-0.17650299999999999</c:v>
                </c:pt>
                <c:pt idx="3769">
                  <c:v>-0.17807899999999999</c:v>
                </c:pt>
                <c:pt idx="3770">
                  <c:v>-0.17965300000000001</c:v>
                </c:pt>
                <c:pt idx="3771">
                  <c:v>-0.181251</c:v>
                </c:pt>
                <c:pt idx="3772">
                  <c:v>-0.18289</c:v>
                </c:pt>
                <c:pt idx="3773">
                  <c:v>-0.18457499999999999</c:v>
                </c:pt>
                <c:pt idx="3774">
                  <c:v>-0.18629399999999999</c:v>
                </c:pt>
                <c:pt idx="3775">
                  <c:v>-0.188032</c:v>
                </c:pt>
                <c:pt idx="3776">
                  <c:v>-0.189776</c:v>
                </c:pt>
                <c:pt idx="3777">
                  <c:v>-0.19151199999999999</c:v>
                </c:pt>
                <c:pt idx="3778">
                  <c:v>-0.19323599999999999</c:v>
                </c:pt>
                <c:pt idx="3779">
                  <c:v>-0.19495499999999999</c:v>
                </c:pt>
                <c:pt idx="3780">
                  <c:v>-0.196688</c:v>
                </c:pt>
                <c:pt idx="3781">
                  <c:v>-0.19844999999999999</c:v>
                </c:pt>
                <c:pt idx="3782">
                  <c:v>-0.20024400000000001</c:v>
                </c:pt>
                <c:pt idx="3783">
                  <c:v>-0.20206299999999999</c:v>
                </c:pt>
                <c:pt idx="3784">
                  <c:v>-0.20389399999999999</c:v>
                </c:pt>
                <c:pt idx="3785">
                  <c:v>-0.205732</c:v>
                </c:pt>
                <c:pt idx="3786">
                  <c:v>-0.207568</c:v>
                </c:pt>
                <c:pt idx="3787">
                  <c:v>-0.209396</c:v>
                </c:pt>
                <c:pt idx="3788">
                  <c:v>-0.211204</c:v>
                </c:pt>
                <c:pt idx="3789">
                  <c:v>-0.212982</c:v>
                </c:pt>
                <c:pt idx="3790">
                  <c:v>-0.214726</c:v>
                </c:pt>
                <c:pt idx="3791">
                  <c:v>-0.21643899999999999</c:v>
                </c:pt>
                <c:pt idx="3792">
                  <c:v>-0.21813199999999999</c:v>
                </c:pt>
                <c:pt idx="3793">
                  <c:v>-0.219802</c:v>
                </c:pt>
                <c:pt idx="3794">
                  <c:v>-0.22143499999999999</c:v>
                </c:pt>
                <c:pt idx="3795">
                  <c:v>-0.22301399999999999</c:v>
                </c:pt>
                <c:pt idx="3796">
                  <c:v>-0.22453200000000001</c:v>
                </c:pt>
                <c:pt idx="3797">
                  <c:v>-0.22598699999999999</c:v>
                </c:pt>
                <c:pt idx="3798">
                  <c:v>-0.22736700000000001</c:v>
                </c:pt>
                <c:pt idx="3799">
                  <c:v>-0.228659</c:v>
                </c:pt>
                <c:pt idx="3800">
                  <c:v>-0.22986000000000001</c:v>
                </c:pt>
                <c:pt idx="3801">
                  <c:v>-0.23097300000000001</c:v>
                </c:pt>
                <c:pt idx="3802">
                  <c:v>-0.232014</c:v>
                </c:pt>
                <c:pt idx="3803">
                  <c:v>-0.23299400000000001</c:v>
                </c:pt>
                <c:pt idx="3804">
                  <c:v>-0.23392399999999999</c:v>
                </c:pt>
                <c:pt idx="3805">
                  <c:v>-0.23480300000000001</c:v>
                </c:pt>
                <c:pt idx="3806">
                  <c:v>-0.235627</c:v>
                </c:pt>
                <c:pt idx="3807">
                  <c:v>-0.23638300000000001</c:v>
                </c:pt>
                <c:pt idx="3808">
                  <c:v>-0.23705899999999999</c:v>
                </c:pt>
                <c:pt idx="3809">
                  <c:v>-0.23764199999999999</c:v>
                </c:pt>
                <c:pt idx="3810">
                  <c:v>-0.23813000000000001</c:v>
                </c:pt>
                <c:pt idx="3811">
                  <c:v>-0.23854</c:v>
                </c:pt>
                <c:pt idx="3812">
                  <c:v>-0.23888899999999999</c:v>
                </c:pt>
                <c:pt idx="3813">
                  <c:v>-0.239179</c:v>
                </c:pt>
                <c:pt idx="3814">
                  <c:v>-0.239402</c:v>
                </c:pt>
                <c:pt idx="3815">
                  <c:v>-0.23954400000000001</c:v>
                </c:pt>
                <c:pt idx="3816">
                  <c:v>-0.239593</c:v>
                </c:pt>
                <c:pt idx="3817">
                  <c:v>-0.23954800000000001</c:v>
                </c:pt>
                <c:pt idx="3818">
                  <c:v>-0.23941799999999999</c:v>
                </c:pt>
                <c:pt idx="3819">
                  <c:v>-0.23921799999999999</c:v>
                </c:pt>
                <c:pt idx="3820">
                  <c:v>-0.23896100000000001</c:v>
                </c:pt>
                <c:pt idx="3821">
                  <c:v>-0.238653</c:v>
                </c:pt>
                <c:pt idx="3822">
                  <c:v>-0.23830200000000001</c:v>
                </c:pt>
                <c:pt idx="3823">
                  <c:v>-0.23791999999999999</c:v>
                </c:pt>
                <c:pt idx="3824">
                  <c:v>-0.237513</c:v>
                </c:pt>
                <c:pt idx="3825">
                  <c:v>-0.23708199999999999</c:v>
                </c:pt>
                <c:pt idx="3826">
                  <c:v>-0.236624</c:v>
                </c:pt>
                <c:pt idx="3827">
                  <c:v>-0.23613999999999999</c:v>
                </c:pt>
                <c:pt idx="3828">
                  <c:v>-0.23563200000000001</c:v>
                </c:pt>
                <c:pt idx="3829">
                  <c:v>-0.235097</c:v>
                </c:pt>
                <c:pt idx="3830">
                  <c:v>-0.23453499999999999</c:v>
                </c:pt>
                <c:pt idx="3831">
                  <c:v>-0.233958</c:v>
                </c:pt>
                <c:pt idx="3832">
                  <c:v>-0.23338200000000001</c:v>
                </c:pt>
                <c:pt idx="3833">
                  <c:v>-0.23282600000000001</c:v>
                </c:pt>
                <c:pt idx="3834">
                  <c:v>-0.23230700000000001</c:v>
                </c:pt>
                <c:pt idx="3835">
                  <c:v>-0.23183999999999999</c:v>
                </c:pt>
                <c:pt idx="3836">
                  <c:v>-0.231429</c:v>
                </c:pt>
                <c:pt idx="3837">
                  <c:v>-0.231069</c:v>
                </c:pt>
                <c:pt idx="3838">
                  <c:v>-0.23076099999999999</c:v>
                </c:pt>
                <c:pt idx="3839">
                  <c:v>-0.23050999999999999</c:v>
                </c:pt>
                <c:pt idx="3840">
                  <c:v>-0.230322</c:v>
                </c:pt>
                <c:pt idx="3841">
                  <c:v>-0.23019899999999999</c:v>
                </c:pt>
                <c:pt idx="3842">
                  <c:v>-0.230128</c:v>
                </c:pt>
                <c:pt idx="3843">
                  <c:v>-0.230097</c:v>
                </c:pt>
                <c:pt idx="3844">
                  <c:v>-0.23008799999999999</c:v>
                </c:pt>
                <c:pt idx="3845">
                  <c:v>-0.23009299999999999</c:v>
                </c:pt>
                <c:pt idx="3846">
                  <c:v>-0.23011000000000001</c:v>
                </c:pt>
                <c:pt idx="3847">
                  <c:v>-0.23013800000000001</c:v>
                </c:pt>
                <c:pt idx="3848">
                  <c:v>-0.23017699999999999</c:v>
                </c:pt>
                <c:pt idx="3849">
                  <c:v>-0.230217</c:v>
                </c:pt>
                <c:pt idx="3850">
                  <c:v>-0.230243</c:v>
                </c:pt>
                <c:pt idx="3851">
                  <c:v>-0.230241</c:v>
                </c:pt>
                <c:pt idx="3852">
                  <c:v>-0.23019600000000001</c:v>
                </c:pt>
                <c:pt idx="3853">
                  <c:v>-0.230098</c:v>
                </c:pt>
                <c:pt idx="3854">
                  <c:v>-0.229936</c:v>
                </c:pt>
                <c:pt idx="3855">
                  <c:v>-0.22970699999999999</c:v>
                </c:pt>
                <c:pt idx="3856">
                  <c:v>-0.22941500000000001</c:v>
                </c:pt>
                <c:pt idx="3857" formatCode="0.00E+00">
                  <c:v>-0.22906299999999999</c:v>
                </c:pt>
                <c:pt idx="3858">
                  <c:v>-0.22864899999999999</c:v>
                </c:pt>
                <c:pt idx="3859">
                  <c:v>-0.228159</c:v>
                </c:pt>
                <c:pt idx="3860">
                  <c:v>-0.22758100000000001</c:v>
                </c:pt>
                <c:pt idx="3861">
                  <c:v>-0.226906</c:v>
                </c:pt>
                <c:pt idx="3862">
                  <c:v>-0.22613800000000001</c:v>
                </c:pt>
                <c:pt idx="3863">
                  <c:v>-0.22529099999999999</c:v>
                </c:pt>
                <c:pt idx="3864">
                  <c:v>-0.224384</c:v>
                </c:pt>
                <c:pt idx="3865">
                  <c:v>-0.22342799999999999</c:v>
                </c:pt>
                <c:pt idx="3866">
                  <c:v>-0.22242200000000001</c:v>
                </c:pt>
                <c:pt idx="3867">
                  <c:v>-0.221363</c:v>
                </c:pt>
                <c:pt idx="3868">
                  <c:v>-0.220247</c:v>
                </c:pt>
                <c:pt idx="3869">
                  <c:v>-0.21908</c:v>
                </c:pt>
                <c:pt idx="3870">
                  <c:v>-0.217857</c:v>
                </c:pt>
                <c:pt idx="3871">
                  <c:v>-0.21656600000000001</c:v>
                </c:pt>
                <c:pt idx="3872">
                  <c:v>-0.215193</c:v>
                </c:pt>
                <c:pt idx="3873">
                  <c:v>-0.21373700000000001</c:v>
                </c:pt>
                <c:pt idx="3874">
                  <c:v>-0.21220900000000001</c:v>
                </c:pt>
                <c:pt idx="3875">
                  <c:v>-0.210615</c:v>
                </c:pt>
                <c:pt idx="3876">
                  <c:v>-0.20896000000000001</c:v>
                </c:pt>
                <c:pt idx="3877">
                  <c:v>-0.20724999999999999</c:v>
                </c:pt>
                <c:pt idx="3878">
                  <c:v>-0.20550399999999999</c:v>
                </c:pt>
                <c:pt idx="3879">
                  <c:v>-0.20374300000000001</c:v>
                </c:pt>
                <c:pt idx="3880">
                  <c:v>-0.20197100000000001</c:v>
                </c:pt>
                <c:pt idx="3881">
                  <c:v>-0.200179</c:v>
                </c:pt>
                <c:pt idx="3882">
                  <c:v>-0.19836100000000001</c:v>
                </c:pt>
                <c:pt idx="3883">
                  <c:v>-0.196524</c:v>
                </c:pt>
                <c:pt idx="3884">
                  <c:v>-0.19467799999999999</c:v>
                </c:pt>
                <c:pt idx="3885">
                  <c:v>-0.19283</c:v>
                </c:pt>
                <c:pt idx="3886">
                  <c:v>-0.19098499999999999</c:v>
                </c:pt>
                <c:pt idx="3887">
                  <c:v>-0.18915000000000001</c:v>
                </c:pt>
                <c:pt idx="3888">
                  <c:v>-0.187331</c:v>
                </c:pt>
                <c:pt idx="3889">
                  <c:v>-0.185528</c:v>
                </c:pt>
                <c:pt idx="3890">
                  <c:v>-0.18374199999999999</c:v>
                </c:pt>
                <c:pt idx="3891">
                  <c:v>-0.181976</c:v>
                </c:pt>
                <c:pt idx="3892">
                  <c:v>-0.18023400000000001</c:v>
                </c:pt>
                <c:pt idx="3893">
                  <c:v>-0.17851400000000001</c:v>
                </c:pt>
                <c:pt idx="3894">
                  <c:v>-0.17680199999999999</c:v>
                </c:pt>
                <c:pt idx="3895">
                  <c:v>-0.17507900000000001</c:v>
                </c:pt>
                <c:pt idx="3896">
                  <c:v>-0.17333699999999999</c:v>
                </c:pt>
                <c:pt idx="3897">
                  <c:v>-0.17158999999999999</c:v>
                </c:pt>
                <c:pt idx="3898" formatCode="0.00E+00">
                  <c:v>-0.16986799999999999</c:v>
                </c:pt>
                <c:pt idx="3899">
                  <c:v>-0.168209</c:v>
                </c:pt>
                <c:pt idx="3900">
                  <c:v>-0.16664200000000001</c:v>
                </c:pt>
                <c:pt idx="3901">
                  <c:v>-0.165183</c:v>
                </c:pt>
                <c:pt idx="3902">
                  <c:v>-0.16383</c:v>
                </c:pt>
                <c:pt idx="3903">
                  <c:v>-0.162573</c:v>
                </c:pt>
                <c:pt idx="3904">
                  <c:v>-0.16139700000000001</c:v>
                </c:pt>
                <c:pt idx="3905">
                  <c:v>-0.16028300000000001</c:v>
                </c:pt>
                <c:pt idx="3906">
                  <c:v>-0.159222</c:v>
                </c:pt>
                <c:pt idx="3907">
                  <c:v>-0.15820699999999999</c:v>
                </c:pt>
                <c:pt idx="3908">
                  <c:v>-0.15724299999999999</c:v>
                </c:pt>
                <c:pt idx="3909">
                  <c:v>-0.15634000000000001</c:v>
                </c:pt>
                <c:pt idx="3910">
                  <c:v>-0.15551499999999999</c:v>
                </c:pt>
                <c:pt idx="3911">
                  <c:v>-0.15479000000000001</c:v>
                </c:pt>
                <c:pt idx="3912">
                  <c:v>-0.15418699999999999</c:v>
                </c:pt>
                <c:pt idx="3913">
                  <c:v>-0.15370900000000001</c:v>
                </c:pt>
                <c:pt idx="3914">
                  <c:v>-0.153339</c:v>
                </c:pt>
                <c:pt idx="3915">
                  <c:v>-0.153054</c:v>
                </c:pt>
                <c:pt idx="3916">
                  <c:v>-0.15284200000000001</c:v>
                </c:pt>
                <c:pt idx="3917">
                  <c:v>-0.15270700000000001</c:v>
                </c:pt>
                <c:pt idx="3918">
                  <c:v>-0.15264800000000001</c:v>
                </c:pt>
                <c:pt idx="3919">
                  <c:v>-0.15266199999999999</c:v>
                </c:pt>
                <c:pt idx="3920">
                  <c:v>-0.15273700000000001</c:v>
                </c:pt>
                <c:pt idx="3921">
                  <c:v>-0.152867</c:v>
                </c:pt>
                <c:pt idx="3922">
                  <c:v>-0.15303900000000001</c:v>
                </c:pt>
                <c:pt idx="3923">
                  <c:v>-0.15323300000000001</c:v>
                </c:pt>
                <c:pt idx="3924">
                  <c:v>-0.153421</c:v>
                </c:pt>
                <c:pt idx="3925">
                  <c:v>-0.153582</c:v>
                </c:pt>
                <c:pt idx="3926">
                  <c:v>-0.15370200000000001</c:v>
                </c:pt>
                <c:pt idx="3927">
                  <c:v>-0.15377299999999999</c:v>
                </c:pt>
                <c:pt idx="3928">
                  <c:v>-0.153782</c:v>
                </c:pt>
                <c:pt idx="3929">
                  <c:v>-0.15371199999999999</c:v>
                </c:pt>
                <c:pt idx="3930">
                  <c:v>-0.153556</c:v>
                </c:pt>
                <c:pt idx="3931">
                  <c:v>-0.15332499999999999</c:v>
                </c:pt>
                <c:pt idx="3932">
                  <c:v>-0.15304699999999999</c:v>
                </c:pt>
                <c:pt idx="3933">
                  <c:v>-0.15273999999999999</c:v>
                </c:pt>
                <c:pt idx="3934">
                  <c:v>-0.15241199999999999</c:v>
                </c:pt>
                <c:pt idx="3935">
                  <c:v>-0.152056</c:v>
                </c:pt>
                <c:pt idx="3936">
                  <c:v>-0.151669</c:v>
                </c:pt>
                <c:pt idx="3937">
                  <c:v>-0.151254</c:v>
                </c:pt>
                <c:pt idx="3938">
                  <c:v>-0.15082400000000001</c:v>
                </c:pt>
                <c:pt idx="3939">
                  <c:v>-0.15038599999999999</c:v>
                </c:pt>
                <c:pt idx="3940" formatCode="0.00E+00">
                  <c:v>-0.14993000000000001</c:v>
                </c:pt>
                <c:pt idx="3941">
                  <c:v>-0.14944399999999999</c:v>
                </c:pt>
                <c:pt idx="3942">
                  <c:v>-0.148925</c:v>
                </c:pt>
                <c:pt idx="3943">
                  <c:v>-0.14838200000000001</c:v>
                </c:pt>
                <c:pt idx="3944">
                  <c:v>-0.14782000000000001</c:v>
                </c:pt>
                <c:pt idx="3945">
                  <c:v>-0.147231</c:v>
                </c:pt>
                <c:pt idx="3946">
                  <c:v>-0.14660899999999999</c:v>
                </c:pt>
                <c:pt idx="3947">
                  <c:v>-0.14596999999999999</c:v>
                </c:pt>
                <c:pt idx="3948">
                  <c:v>-0.14534900000000001</c:v>
                </c:pt>
                <c:pt idx="3949">
                  <c:v>-0.14477999999999999</c:v>
                </c:pt>
                <c:pt idx="3950">
                  <c:v>-0.14427899999999999</c:v>
                </c:pt>
                <c:pt idx="3951">
                  <c:v>-0.143848</c:v>
                </c:pt>
                <c:pt idx="3952">
                  <c:v>-0.143483</c:v>
                </c:pt>
                <c:pt idx="3953">
                  <c:v>-0.14318700000000001</c:v>
                </c:pt>
                <c:pt idx="3954">
                  <c:v>-0.14297099999999999</c:v>
                </c:pt>
                <c:pt idx="3955">
                  <c:v>-0.142849</c:v>
                </c:pt>
                <c:pt idx="3956">
                  <c:v>-0.14282700000000001</c:v>
                </c:pt>
                <c:pt idx="3957">
                  <c:v>-0.142904</c:v>
                </c:pt>
                <c:pt idx="3958">
                  <c:v>-0.14307</c:v>
                </c:pt>
                <c:pt idx="3959">
                  <c:v>-0.14330899999999999</c:v>
                </c:pt>
                <c:pt idx="3960">
                  <c:v>-0.14360800000000001</c:v>
                </c:pt>
                <c:pt idx="3961">
                  <c:v>-0.14396200000000001</c:v>
                </c:pt>
                <c:pt idx="3962">
                  <c:v>-0.14438000000000001</c:v>
                </c:pt>
                <c:pt idx="3963" formatCode="0.00E+00">
                  <c:v>-0.144876</c:v>
                </c:pt>
                <c:pt idx="3964">
                  <c:v>-0.14544899999999999</c:v>
                </c:pt>
                <c:pt idx="3965">
                  <c:v>-0.14608599999999999</c:v>
                </c:pt>
                <c:pt idx="3966">
                  <c:v>-0.14677200000000001</c:v>
                </c:pt>
                <c:pt idx="3967">
                  <c:v>-0.14751700000000001</c:v>
                </c:pt>
                <c:pt idx="3968">
                  <c:v>-0.14835100000000001</c:v>
                </c:pt>
                <c:pt idx="3969">
                  <c:v>-0.14930599999999999</c:v>
                </c:pt>
                <c:pt idx="3970">
                  <c:v>-0.15038299999999999</c:v>
                </c:pt>
                <c:pt idx="3971">
                  <c:v>-0.15157200000000001</c:v>
                </c:pt>
                <c:pt idx="3972">
                  <c:v>-0.15287800000000001</c:v>
                </c:pt>
                <c:pt idx="3973">
                  <c:v>-0.15431600000000001</c:v>
                </c:pt>
                <c:pt idx="3974">
                  <c:v>-0.155889</c:v>
                </c:pt>
                <c:pt idx="3975">
                  <c:v>-0.157586</c:v>
                </c:pt>
                <c:pt idx="3976">
                  <c:v>-0.159389</c:v>
                </c:pt>
                <c:pt idx="3977">
                  <c:v>-0.16128700000000001</c:v>
                </c:pt>
                <c:pt idx="3978">
                  <c:v>-0.163267</c:v>
                </c:pt>
                <c:pt idx="3979">
                  <c:v>-0.16531499999999999</c:v>
                </c:pt>
                <c:pt idx="3980">
                  <c:v>-0.16742299999999999</c:v>
                </c:pt>
                <c:pt idx="3981">
                  <c:v>-0.16958599999999999</c:v>
                </c:pt>
                <c:pt idx="3982">
                  <c:v>-0.17180000000000001</c:v>
                </c:pt>
                <c:pt idx="3983">
                  <c:v>-0.17406099999999999</c:v>
                </c:pt>
                <c:pt idx="3984">
                  <c:v>-0.17637</c:v>
                </c:pt>
                <c:pt idx="3985">
                  <c:v>-0.178729</c:v>
                </c:pt>
                <c:pt idx="3986" formatCode="0.00E+00">
                  <c:v>-0.181142</c:v>
                </c:pt>
                <c:pt idx="3987" formatCode="0.00E+00">
                  <c:v>-0.183614</c:v>
                </c:pt>
                <c:pt idx="3988" formatCode="0.00E+00">
                  <c:v>-0.18615000000000001</c:v>
                </c:pt>
                <c:pt idx="3989" formatCode="0.00E+00">
                  <c:v>-0.188749</c:v>
                </c:pt>
                <c:pt idx="3990" formatCode="0.00E+00">
                  <c:v>-0.19139800000000001</c:v>
                </c:pt>
                <c:pt idx="3991" formatCode="0.00E+00">
                  <c:v>-0.19408800000000001</c:v>
                </c:pt>
                <c:pt idx="3992" formatCode="0.00E+00">
                  <c:v>-0.19681199999999999</c:v>
                </c:pt>
                <c:pt idx="3993" formatCode="0.00E+00">
                  <c:v>-0.19956299999999999</c:v>
                </c:pt>
                <c:pt idx="3994" formatCode="0.00E+00">
                  <c:v>-0.20232800000000001</c:v>
                </c:pt>
                <c:pt idx="3995" formatCode="0.00E+00">
                  <c:v>-0.205095</c:v>
                </c:pt>
                <c:pt idx="3996" formatCode="0.00E+00">
                  <c:v>-0.20786199999999999</c:v>
                </c:pt>
                <c:pt idx="3997">
                  <c:v>-0.210642</c:v>
                </c:pt>
                <c:pt idx="3998">
                  <c:v>-0.213453</c:v>
                </c:pt>
                <c:pt idx="3999">
                  <c:v>-0.21630099999999999</c:v>
                </c:pt>
                <c:pt idx="4000">
                  <c:v>-0.21917800000000001</c:v>
                </c:pt>
                <c:pt idx="4001">
                  <c:v>-0.22207299999999999</c:v>
                </c:pt>
                <c:pt idx="4002">
                  <c:v>-0.224967</c:v>
                </c:pt>
                <c:pt idx="4003">
                  <c:v>-0.22784399999999999</c:v>
                </c:pt>
                <c:pt idx="4004">
                  <c:v>-0.230688</c:v>
                </c:pt>
                <c:pt idx="4005">
                  <c:v>-0.23349200000000001</c:v>
                </c:pt>
                <c:pt idx="4006">
                  <c:v>-0.23625099999999999</c:v>
                </c:pt>
                <c:pt idx="4007">
                  <c:v>-0.23896000000000001</c:v>
                </c:pt>
                <c:pt idx="4008">
                  <c:v>-0.24161099999999999</c:v>
                </c:pt>
                <c:pt idx="4009">
                  <c:v>-0.244201</c:v>
                </c:pt>
                <c:pt idx="4010">
                  <c:v>-0.24673100000000001</c:v>
                </c:pt>
                <c:pt idx="4011">
                  <c:v>-0.24920800000000001</c:v>
                </c:pt>
                <c:pt idx="4012">
                  <c:v>-0.25164399999999998</c:v>
                </c:pt>
                <c:pt idx="4013">
                  <c:v>-0.25405800000000001</c:v>
                </c:pt>
                <c:pt idx="4014">
                  <c:v>-0.256465</c:v>
                </c:pt>
                <c:pt idx="4015">
                  <c:v>-0.25886900000000002</c:v>
                </c:pt>
                <c:pt idx="4016">
                  <c:v>-0.26126899999999997</c:v>
                </c:pt>
                <c:pt idx="4017">
                  <c:v>-0.26366699999999998</c:v>
                </c:pt>
                <c:pt idx="4018">
                  <c:v>-0.26606299999999999</c:v>
                </c:pt>
                <c:pt idx="4019">
                  <c:v>-0.26843800000000001</c:v>
                </c:pt>
                <c:pt idx="4020">
                  <c:v>-0.27075399999999999</c:v>
                </c:pt>
                <c:pt idx="4021">
                  <c:v>-0.27298</c:v>
                </c:pt>
                <c:pt idx="4022">
                  <c:v>-0.27511000000000002</c:v>
                </c:pt>
                <c:pt idx="4023">
                  <c:v>-0.27715600000000001</c:v>
                </c:pt>
                <c:pt idx="4024">
                  <c:v>-0.27914099999999997</c:v>
                </c:pt>
                <c:pt idx="4025" formatCode="0.00E+00">
                  <c:v>-0.28109400000000001</c:v>
                </c:pt>
                <c:pt idx="4026">
                  <c:v>-0.28304400000000002</c:v>
                </c:pt>
                <c:pt idx="4027">
                  <c:v>-0.28501799999999999</c:v>
                </c:pt>
                <c:pt idx="4028">
                  <c:v>-0.287024</c:v>
                </c:pt>
                <c:pt idx="4029">
                  <c:v>-0.289047</c:v>
                </c:pt>
                <c:pt idx="4030">
                  <c:v>-0.29105900000000001</c:v>
                </c:pt>
                <c:pt idx="4031">
                  <c:v>-0.29304400000000003</c:v>
                </c:pt>
                <c:pt idx="4032">
                  <c:v>-0.29500900000000002</c:v>
                </c:pt>
                <c:pt idx="4033">
                  <c:v>-0.296985</c:v>
                </c:pt>
                <c:pt idx="4034">
                  <c:v>-0.29899500000000001</c:v>
                </c:pt>
                <c:pt idx="4035">
                  <c:v>-0.30103799999999997</c:v>
                </c:pt>
                <c:pt idx="4036">
                  <c:v>-0.30309599999999998</c:v>
                </c:pt>
                <c:pt idx="4037">
                  <c:v>-0.30514599999999997</c:v>
                </c:pt>
                <c:pt idx="4038">
                  <c:v>-0.30718000000000001</c:v>
                </c:pt>
                <c:pt idx="4039">
                  <c:v>-0.30921500000000002</c:v>
                </c:pt>
                <c:pt idx="4040">
                  <c:v>-0.311274</c:v>
                </c:pt>
                <c:pt idx="4041">
                  <c:v>-0.31336900000000001</c:v>
                </c:pt>
                <c:pt idx="4042">
                  <c:v>-0.31549100000000002</c:v>
                </c:pt>
                <c:pt idx="4043">
                  <c:v>-0.31761800000000001</c:v>
                </c:pt>
                <c:pt idx="4044">
                  <c:v>-0.31974200000000003</c:v>
                </c:pt>
                <c:pt idx="4045">
                  <c:v>-0.32186599999999999</c:v>
                </c:pt>
                <c:pt idx="4046">
                  <c:v>-0.32399299999999998</c:v>
                </c:pt>
                <c:pt idx="4047">
                  <c:v>-0.32611200000000001</c:v>
                </c:pt>
                <c:pt idx="4048">
                  <c:v>-0.328204</c:v>
                </c:pt>
                <c:pt idx="4049">
                  <c:v>-0.330258</c:v>
                </c:pt>
                <c:pt idx="4050">
                  <c:v>-0.33228799999999997</c:v>
                </c:pt>
                <c:pt idx="4051">
                  <c:v>-0.33432000000000001</c:v>
                </c:pt>
                <c:pt idx="4052">
                  <c:v>-0.33637699999999998</c:v>
                </c:pt>
                <c:pt idx="4053">
                  <c:v>-0.33846799999999999</c:v>
                </c:pt>
                <c:pt idx="4054">
                  <c:v>-0.34060600000000002</c:v>
                </c:pt>
                <c:pt idx="4055">
                  <c:v>-0.34279900000000002</c:v>
                </c:pt>
                <c:pt idx="4056">
                  <c:v>-0.34504699999999999</c:v>
                </c:pt>
                <c:pt idx="4057">
                  <c:v>-0.347327</c:v>
                </c:pt>
                <c:pt idx="4058">
                  <c:v>-0.34960799999999997</c:v>
                </c:pt>
                <c:pt idx="4059">
                  <c:v>-0.351879</c:v>
                </c:pt>
                <c:pt idx="4060">
                  <c:v>-0.354157</c:v>
                </c:pt>
                <c:pt idx="4061">
                  <c:v>-0.35646099999999997</c:v>
                </c:pt>
                <c:pt idx="4062">
                  <c:v>-0.35879299999999997</c:v>
                </c:pt>
                <c:pt idx="4063">
                  <c:v>-0.36113299999999998</c:v>
                </c:pt>
                <c:pt idx="4064">
                  <c:v>-0.36345</c:v>
                </c:pt>
                <c:pt idx="4065">
                  <c:v>-0.36572100000000002</c:v>
                </c:pt>
                <c:pt idx="4066">
                  <c:v>-0.36793399999999998</c:v>
                </c:pt>
                <c:pt idx="4067">
                  <c:v>-0.370085</c:v>
                </c:pt>
                <c:pt idx="4068">
                  <c:v>-0.372174</c:v>
                </c:pt>
                <c:pt idx="4069">
                  <c:v>-0.37420500000000001</c:v>
                </c:pt>
                <c:pt idx="4070">
                  <c:v>-0.37617299999999998</c:v>
                </c:pt>
                <c:pt idx="4071">
                  <c:v>-0.37806299999999998</c:v>
                </c:pt>
                <c:pt idx="4072">
                  <c:v>-0.37985000000000002</c:v>
                </c:pt>
                <c:pt idx="4073">
                  <c:v>-0.38151800000000002</c:v>
                </c:pt>
                <c:pt idx="4074">
                  <c:v>-0.38306800000000002</c:v>
                </c:pt>
                <c:pt idx="4075">
                  <c:v>-0.38450699999999999</c:v>
                </c:pt>
                <c:pt idx="4076">
                  <c:v>-0.38583099999999998</c:v>
                </c:pt>
                <c:pt idx="4077">
                  <c:v>-0.38702199999999998</c:v>
                </c:pt>
                <c:pt idx="4078">
                  <c:v>-0.38806400000000002</c:v>
                </c:pt>
                <c:pt idx="4079" formatCode="0.00E+00">
                  <c:v>-0.38894699999999999</c:v>
                </c:pt>
                <c:pt idx="4080">
                  <c:v>-0.38967200000000002</c:v>
                </c:pt>
                <c:pt idx="4081">
                  <c:v>-0.39024399999999998</c:v>
                </c:pt>
                <c:pt idx="4082">
                  <c:v>-0.39066499999999998</c:v>
                </c:pt>
                <c:pt idx="4083">
                  <c:v>-0.390934</c:v>
                </c:pt>
                <c:pt idx="4084">
                  <c:v>-0.39105000000000001</c:v>
                </c:pt>
                <c:pt idx="4085">
                  <c:v>-0.39100000000000001</c:v>
                </c:pt>
                <c:pt idx="4086">
                  <c:v>-0.39077400000000001</c:v>
                </c:pt>
                <c:pt idx="4087">
                  <c:v>-0.39037300000000003</c:v>
                </c:pt>
                <c:pt idx="4088">
                  <c:v>-0.38981399999999999</c:v>
                </c:pt>
                <c:pt idx="4089">
                  <c:v>-0.38912799999999997</c:v>
                </c:pt>
                <c:pt idx="4090">
                  <c:v>-0.38834400000000002</c:v>
                </c:pt>
                <c:pt idx="4091">
                  <c:v>-0.38749</c:v>
                </c:pt>
                <c:pt idx="4092">
                  <c:v>-0.38659100000000002</c:v>
                </c:pt>
                <c:pt idx="4093">
                  <c:v>-0.38566099999999998</c:v>
                </c:pt>
                <c:pt idx="4094">
                  <c:v>-0.38469700000000001</c:v>
                </c:pt>
                <c:pt idx="4095">
                  <c:v>-0.38367699999999999</c:v>
                </c:pt>
                <c:pt idx="4096">
                  <c:v>-0.382579</c:v>
                </c:pt>
                <c:pt idx="4097">
                  <c:v>-0.38139600000000001</c:v>
                </c:pt>
                <c:pt idx="4098">
                  <c:v>-0.380131</c:v>
                </c:pt>
                <c:pt idx="4099">
                  <c:v>-0.37879299999999999</c:v>
                </c:pt>
                <c:pt idx="4100">
                  <c:v>-0.37739699999999998</c:v>
                </c:pt>
                <c:pt idx="4101">
                  <c:v>-0.37596000000000002</c:v>
                </c:pt>
                <c:pt idx="4102">
                  <c:v>-0.37448999999999999</c:v>
                </c:pt>
                <c:pt idx="4103">
                  <c:v>-0.37298199999999998</c:v>
                </c:pt>
                <c:pt idx="4104">
                  <c:v>-0.37143199999999998</c:v>
                </c:pt>
                <c:pt idx="4105">
                  <c:v>-0.36984499999999998</c:v>
                </c:pt>
                <c:pt idx="4106">
                  <c:v>-0.36823800000000001</c:v>
                </c:pt>
                <c:pt idx="4107">
                  <c:v>-0.366618</c:v>
                </c:pt>
                <c:pt idx="4108" formatCode="0.00E+00">
                  <c:v>-0.36498000000000003</c:v>
                </c:pt>
                <c:pt idx="4109">
                  <c:v>-0.363311</c:v>
                </c:pt>
                <c:pt idx="4110">
                  <c:v>-0.36158699999999999</c:v>
                </c:pt>
                <c:pt idx="4111">
                  <c:v>-0.35978100000000002</c:v>
                </c:pt>
                <c:pt idx="4112">
                  <c:v>-0.35786499999999999</c:v>
                </c:pt>
                <c:pt idx="4113">
                  <c:v>-0.35582200000000003</c:v>
                </c:pt>
                <c:pt idx="4114">
                  <c:v>-0.35366399999999998</c:v>
                </c:pt>
                <c:pt idx="4115">
                  <c:v>-0.35142699999999999</c:v>
                </c:pt>
                <c:pt idx="4116">
                  <c:v>-0.34914299999999998</c:v>
                </c:pt>
                <c:pt idx="4117">
                  <c:v>-0.346829</c:v>
                </c:pt>
                <c:pt idx="4118">
                  <c:v>-0.34448600000000001</c:v>
                </c:pt>
                <c:pt idx="4119">
                  <c:v>-0.34211799999999998</c:v>
                </c:pt>
                <c:pt idx="4120">
                  <c:v>-0.33973999999999999</c:v>
                </c:pt>
                <c:pt idx="4121">
                  <c:v>-0.33735700000000002</c:v>
                </c:pt>
                <c:pt idx="4122">
                  <c:v>-0.33496199999999998</c:v>
                </c:pt>
                <c:pt idx="4123">
                  <c:v>-0.33255000000000001</c:v>
                </c:pt>
                <c:pt idx="4124">
                  <c:v>-0.330119</c:v>
                </c:pt>
                <c:pt idx="4125">
                  <c:v>-0.32766000000000001</c:v>
                </c:pt>
                <c:pt idx="4126">
                  <c:v>-0.325158</c:v>
                </c:pt>
                <c:pt idx="4127">
                  <c:v>-0.322606</c:v>
                </c:pt>
                <c:pt idx="4128">
                  <c:v>-0.320025</c:v>
                </c:pt>
                <c:pt idx="4129">
                  <c:v>-0.31743700000000002</c:v>
                </c:pt>
                <c:pt idx="4130">
                  <c:v>-0.31484800000000002</c:v>
                </c:pt>
                <c:pt idx="4131">
                  <c:v>-0.31225799999999998</c:v>
                </c:pt>
                <c:pt idx="4132">
                  <c:v>-0.309674</c:v>
                </c:pt>
                <c:pt idx="4133">
                  <c:v>-0.30710700000000002</c:v>
                </c:pt>
                <c:pt idx="4134">
                  <c:v>-0.30454900000000001</c:v>
                </c:pt>
                <c:pt idx="4135">
                  <c:v>-0.30198700000000001</c:v>
                </c:pt>
                <c:pt idx="4136" formatCode="0.00E+00">
                  <c:v>-0.29942099999999999</c:v>
                </c:pt>
                <c:pt idx="4137" formatCode="0.00E+00">
                  <c:v>-0.29686699999999999</c:v>
                </c:pt>
                <c:pt idx="4138" formatCode="0.00E+00">
                  <c:v>-0.29432900000000001</c:v>
                </c:pt>
                <c:pt idx="4139" formatCode="0.00E+00">
                  <c:v>-0.29178900000000002</c:v>
                </c:pt>
                <c:pt idx="4140" formatCode="0.00E+00">
                  <c:v>-0.289213</c:v>
                </c:pt>
                <c:pt idx="4141" formatCode="0.00E+00">
                  <c:v>-0.286576</c:v>
                </c:pt>
                <c:pt idx="4142" formatCode="0.00E+00">
                  <c:v>-0.28387600000000002</c:v>
                </c:pt>
                <c:pt idx="4143" formatCode="0.00E+00">
                  <c:v>-0.281134</c:v>
                </c:pt>
                <c:pt idx="4144">
                  <c:v>-0.27836899999999998</c:v>
                </c:pt>
                <c:pt idx="4145">
                  <c:v>-0.27557300000000001</c:v>
                </c:pt>
                <c:pt idx="4146">
                  <c:v>-0.27272299999999999</c:v>
                </c:pt>
                <c:pt idx="4147">
                  <c:v>-0.26980100000000001</c:v>
                </c:pt>
                <c:pt idx="4148">
                  <c:v>-0.26680799999999999</c:v>
                </c:pt>
                <c:pt idx="4149">
                  <c:v>-0.26374900000000001</c:v>
                </c:pt>
                <c:pt idx="4150">
                  <c:v>-0.260633</c:v>
                </c:pt>
                <c:pt idx="4151">
                  <c:v>-0.25747100000000001</c:v>
                </c:pt>
                <c:pt idx="4152">
                  <c:v>-0.254274</c:v>
                </c:pt>
                <c:pt idx="4153">
                  <c:v>-0.25105100000000002</c:v>
                </c:pt>
                <c:pt idx="4154">
                  <c:v>-0.247806</c:v>
                </c:pt>
                <c:pt idx="4155">
                  <c:v>-0.24454799999999999</c:v>
                </c:pt>
                <c:pt idx="4156">
                  <c:v>-0.241283</c:v>
                </c:pt>
                <c:pt idx="4157">
                  <c:v>-0.23799200000000001</c:v>
                </c:pt>
                <c:pt idx="4158">
                  <c:v>-0.23463899999999999</c:v>
                </c:pt>
                <c:pt idx="4159">
                  <c:v>-0.231208</c:v>
                </c:pt>
                <c:pt idx="4160">
                  <c:v>-0.22772400000000001</c:v>
                </c:pt>
                <c:pt idx="4161">
                  <c:v>-0.22423699999999999</c:v>
                </c:pt>
                <c:pt idx="4162">
                  <c:v>-0.220779</c:v>
                </c:pt>
                <c:pt idx="4163">
                  <c:v>-0.21735499999999999</c:v>
                </c:pt>
                <c:pt idx="4164">
                  <c:v>-0.213947</c:v>
                </c:pt>
                <c:pt idx="4165">
                  <c:v>-0.210531</c:v>
                </c:pt>
                <c:pt idx="4166">
                  <c:v>-0.20708299999999999</c:v>
                </c:pt>
                <c:pt idx="4167">
                  <c:v>-0.203593</c:v>
                </c:pt>
                <c:pt idx="4168">
                  <c:v>-0.200073</c:v>
                </c:pt>
                <c:pt idx="4169">
                  <c:v>-0.19653799999999999</c:v>
                </c:pt>
                <c:pt idx="4170">
                  <c:v>-0.19300200000000001</c:v>
                </c:pt>
                <c:pt idx="4171">
                  <c:v>-0.18948000000000001</c:v>
                </c:pt>
                <c:pt idx="4172">
                  <c:v>-0.186001</c:v>
                </c:pt>
                <c:pt idx="4173">
                  <c:v>-0.18260000000000001</c:v>
                </c:pt>
                <c:pt idx="4174">
                  <c:v>-0.17929100000000001</c:v>
                </c:pt>
                <c:pt idx="4175">
                  <c:v>-0.176061</c:v>
                </c:pt>
                <c:pt idx="4176" formatCode="0.00E+00">
                  <c:v>-0.17289199999999999</c:v>
                </c:pt>
                <c:pt idx="4177">
                  <c:v>-0.16978799999999999</c:v>
                </c:pt>
                <c:pt idx="4178">
                  <c:v>-0.16677900000000001</c:v>
                </c:pt>
                <c:pt idx="4179">
                  <c:v>-0.163906</c:v>
                </c:pt>
                <c:pt idx="4180">
                  <c:v>-0.161193</c:v>
                </c:pt>
                <c:pt idx="4181">
                  <c:v>-0.15862999999999999</c:v>
                </c:pt>
                <c:pt idx="4182">
                  <c:v>-0.15618799999999999</c:v>
                </c:pt>
                <c:pt idx="4183">
                  <c:v>-0.15385599999999999</c:v>
                </c:pt>
                <c:pt idx="4184">
                  <c:v>-0.15165200000000001</c:v>
                </c:pt>
                <c:pt idx="4185">
                  <c:v>-0.14959600000000001</c:v>
                </c:pt>
                <c:pt idx="4186">
                  <c:v>-0.14768200000000001</c:v>
                </c:pt>
                <c:pt idx="4187">
                  <c:v>-0.14588799999999999</c:v>
                </c:pt>
                <c:pt idx="4188">
                  <c:v>-0.14419799999999999</c:v>
                </c:pt>
                <c:pt idx="4189">
                  <c:v>-0.14261099999999999</c:v>
                </c:pt>
                <c:pt idx="4190">
                  <c:v>-0.141126</c:v>
                </c:pt>
                <c:pt idx="4191">
                  <c:v>-0.13974600000000001</c:v>
                </c:pt>
                <c:pt idx="4192">
                  <c:v>-0.138486</c:v>
                </c:pt>
                <c:pt idx="4193">
                  <c:v>-0.137378</c:v>
                </c:pt>
                <c:pt idx="4194">
                  <c:v>-0.13645399999999999</c:v>
                </c:pt>
                <c:pt idx="4195">
                  <c:v>-0.13572500000000001</c:v>
                </c:pt>
                <c:pt idx="4196">
                  <c:v>-0.13517999999999999</c:v>
                </c:pt>
                <c:pt idx="4197">
                  <c:v>-0.134795</c:v>
                </c:pt>
                <c:pt idx="4198">
                  <c:v>-0.13455</c:v>
                </c:pt>
                <c:pt idx="4199">
                  <c:v>-0.13442999999999999</c:v>
                </c:pt>
                <c:pt idx="4200">
                  <c:v>-0.13443099999999999</c:v>
                </c:pt>
                <c:pt idx="4201">
                  <c:v>-0.13456000000000001</c:v>
                </c:pt>
                <c:pt idx="4202">
                  <c:v>-0.134823</c:v>
                </c:pt>
                <c:pt idx="4203">
                  <c:v>-0.135212</c:v>
                </c:pt>
                <c:pt idx="4204">
                  <c:v>-0.13572100000000001</c:v>
                </c:pt>
                <c:pt idx="4205" formatCode="0.00E+00">
                  <c:v>-0.13635800000000001</c:v>
                </c:pt>
                <c:pt idx="4206">
                  <c:v>-0.137156</c:v>
                </c:pt>
                <c:pt idx="4207">
                  <c:v>-0.13814699999999999</c:v>
                </c:pt>
                <c:pt idx="4208">
                  <c:v>-0.13933200000000001</c:v>
                </c:pt>
                <c:pt idx="4209">
                  <c:v>-0.14068800000000001</c:v>
                </c:pt>
                <c:pt idx="4210">
                  <c:v>-0.14219799999999999</c:v>
                </c:pt>
                <c:pt idx="4211">
                  <c:v>-0.14385800000000001</c:v>
                </c:pt>
                <c:pt idx="4212">
                  <c:v>-0.14566000000000001</c:v>
                </c:pt>
                <c:pt idx="4213">
                  <c:v>-0.14760400000000001</c:v>
                </c:pt>
                <c:pt idx="4214">
                  <c:v>-0.149703</c:v>
                </c:pt>
                <c:pt idx="4215">
                  <c:v>-0.151972</c:v>
                </c:pt>
                <c:pt idx="4216">
                  <c:v>-0.15439900000000001</c:v>
                </c:pt>
                <c:pt idx="4217">
                  <c:v>-0.156945</c:v>
                </c:pt>
                <c:pt idx="4218">
                  <c:v>-0.159582</c:v>
                </c:pt>
                <c:pt idx="4219">
                  <c:v>-0.16232199999999999</c:v>
                </c:pt>
                <c:pt idx="4220">
                  <c:v>-0.165186</c:v>
                </c:pt>
                <c:pt idx="4221">
                  <c:v>-0.16816500000000001</c:v>
                </c:pt>
                <c:pt idx="4222">
                  <c:v>-0.17122599999999999</c:v>
                </c:pt>
                <c:pt idx="4223">
                  <c:v>-0.174347</c:v>
                </c:pt>
                <c:pt idx="4224">
                  <c:v>-0.17752899999999999</c:v>
                </c:pt>
                <c:pt idx="4225">
                  <c:v>-0.18078</c:v>
                </c:pt>
                <c:pt idx="4226">
                  <c:v>-0.18410000000000001</c:v>
                </c:pt>
                <c:pt idx="4227">
                  <c:v>-0.18748600000000001</c:v>
                </c:pt>
                <c:pt idx="4228">
                  <c:v>-0.19093499999999999</c:v>
                </c:pt>
                <c:pt idx="4229">
                  <c:v>-0.194443</c:v>
                </c:pt>
                <c:pt idx="4230">
                  <c:v>-0.19799900000000001</c:v>
                </c:pt>
                <c:pt idx="4231">
                  <c:v>-0.20158899999999999</c:v>
                </c:pt>
                <c:pt idx="4232">
                  <c:v>-0.20519999999999999</c:v>
                </c:pt>
                <c:pt idx="4233">
                  <c:v>-0.20880799999999999</c:v>
                </c:pt>
                <c:pt idx="4234" formatCode="0.00E+00">
                  <c:v>-0.212396</c:v>
                </c:pt>
                <c:pt idx="4235">
                  <c:v>-0.21595900000000001</c:v>
                </c:pt>
                <c:pt idx="4236">
                  <c:v>-0.21951699999999999</c:v>
                </c:pt>
                <c:pt idx="4237">
                  <c:v>-0.22309799999999999</c:v>
                </c:pt>
                <c:pt idx="4238">
                  <c:v>-0.22672600000000001</c:v>
                </c:pt>
                <c:pt idx="4239">
                  <c:v>-0.23041500000000001</c:v>
                </c:pt>
                <c:pt idx="4240">
                  <c:v>-0.23416999999999999</c:v>
                </c:pt>
                <c:pt idx="4241">
                  <c:v>-0.237987</c:v>
                </c:pt>
                <c:pt idx="4242">
                  <c:v>-0.24185300000000001</c:v>
                </c:pt>
                <c:pt idx="4243">
                  <c:v>-0.245752</c:v>
                </c:pt>
                <c:pt idx="4244">
                  <c:v>-0.24967</c:v>
                </c:pt>
                <c:pt idx="4245">
                  <c:v>-0.253608</c:v>
                </c:pt>
                <c:pt idx="4246">
                  <c:v>-0.25758599999999998</c:v>
                </c:pt>
                <c:pt idx="4247">
                  <c:v>-0.261629</c:v>
                </c:pt>
                <c:pt idx="4248">
                  <c:v>-0.26576</c:v>
                </c:pt>
                <c:pt idx="4249">
                  <c:v>-0.26998699999999998</c:v>
                </c:pt>
                <c:pt idx="4250">
                  <c:v>-0.27430599999999999</c:v>
                </c:pt>
                <c:pt idx="4251">
                  <c:v>-0.27871400000000002</c:v>
                </c:pt>
                <c:pt idx="4252">
                  <c:v>-0.283217</c:v>
                </c:pt>
                <c:pt idx="4253">
                  <c:v>-0.28783799999999998</c:v>
                </c:pt>
                <c:pt idx="4254">
                  <c:v>-0.29261100000000001</c:v>
                </c:pt>
                <c:pt idx="4255">
                  <c:v>-0.29756300000000002</c:v>
                </c:pt>
                <c:pt idx="4256">
                  <c:v>-0.30270399999999997</c:v>
                </c:pt>
                <c:pt idx="4257" formatCode="0.00E+00">
                  <c:v>-0.30803199999999997</c:v>
                </c:pt>
                <c:pt idx="4258">
                  <c:v>-0.31353700000000001</c:v>
                </c:pt>
                <c:pt idx="4259">
                  <c:v>-0.31919199999999998</c:v>
                </c:pt>
                <c:pt idx="4260">
                  <c:v>-0.32495800000000002</c:v>
                </c:pt>
                <c:pt idx="4261">
                  <c:v>-0.33079599999999998</c:v>
                </c:pt>
                <c:pt idx="4262">
                  <c:v>-0.33668500000000001</c:v>
                </c:pt>
                <c:pt idx="4263">
                  <c:v>-0.34262100000000001</c:v>
                </c:pt>
                <c:pt idx="4264">
                  <c:v>-0.348607</c:v>
                </c:pt>
                <c:pt idx="4265">
                  <c:v>-0.35465400000000002</c:v>
                </c:pt>
                <c:pt idx="4266">
                  <c:v>-0.36077500000000001</c:v>
                </c:pt>
                <c:pt idx="4267">
                  <c:v>-0.36698199999999997</c:v>
                </c:pt>
                <c:pt idx="4268">
                  <c:v>-0.373282</c:v>
                </c:pt>
                <c:pt idx="4269">
                  <c:v>-0.37966100000000003</c:v>
                </c:pt>
                <c:pt idx="4270">
                  <c:v>-0.38608700000000001</c:v>
                </c:pt>
                <c:pt idx="4271">
                  <c:v>-0.39251599999999998</c:v>
                </c:pt>
                <c:pt idx="4272">
                  <c:v>-0.39890700000000001</c:v>
                </c:pt>
                <c:pt idx="4273">
                  <c:v>-0.405248</c:v>
                </c:pt>
                <c:pt idx="4274">
                  <c:v>-0.41155900000000001</c:v>
                </c:pt>
                <c:pt idx="4275">
                  <c:v>-0.41787400000000002</c:v>
                </c:pt>
                <c:pt idx="4276">
                  <c:v>-0.42421500000000001</c:v>
                </c:pt>
                <c:pt idx="4277">
                  <c:v>-0.43056699999999998</c:v>
                </c:pt>
                <c:pt idx="4278">
                  <c:v>-0.43688300000000002</c:v>
                </c:pt>
                <c:pt idx="4279" formatCode="0.00E+00">
                  <c:v>-0.44310899999999998</c:v>
                </c:pt>
                <c:pt idx="4280" formatCode="0.00E+00">
                  <c:v>-0.44922099999999998</c:v>
                </c:pt>
                <c:pt idx="4281">
                  <c:v>-0.45523000000000002</c:v>
                </c:pt>
                <c:pt idx="4282">
                  <c:v>-0.46116200000000002</c:v>
                </c:pt>
                <c:pt idx="4283">
                  <c:v>-0.46703099999999997</c:v>
                </c:pt>
                <c:pt idx="4284">
                  <c:v>-0.47283399999999998</c:v>
                </c:pt>
                <c:pt idx="4285">
                  <c:v>-0.47856700000000002</c:v>
                </c:pt>
                <c:pt idx="4286">
                  <c:v>-0.48423300000000002</c:v>
                </c:pt>
                <c:pt idx="4287">
                  <c:v>-0.48982399999999998</c:v>
                </c:pt>
                <c:pt idx="4288">
                  <c:v>-0.49530999999999997</c:v>
                </c:pt>
                <c:pt idx="4289">
                  <c:v>-0.500641</c:v>
                </c:pt>
                <c:pt idx="4290">
                  <c:v>-0.50578199999999995</c:v>
                </c:pt>
                <c:pt idx="4291">
                  <c:v>-0.51073199999999996</c:v>
                </c:pt>
                <c:pt idx="4292">
                  <c:v>-0.51551400000000003</c:v>
                </c:pt>
                <c:pt idx="4293">
                  <c:v>-0.52014400000000005</c:v>
                </c:pt>
                <c:pt idx="4294">
                  <c:v>-0.52461800000000003</c:v>
                </c:pt>
                <c:pt idx="4295">
                  <c:v>-0.52892099999999997</c:v>
                </c:pt>
                <c:pt idx="4296">
                  <c:v>-0.53304099999999999</c:v>
                </c:pt>
                <c:pt idx="4297">
                  <c:v>-0.53696100000000002</c:v>
                </c:pt>
                <c:pt idx="4298">
                  <c:v>-0.540663</c:v>
                </c:pt>
                <c:pt idx="4299">
                  <c:v>-0.54413800000000001</c:v>
                </c:pt>
                <c:pt idx="4300">
                  <c:v>-0.54739700000000002</c:v>
                </c:pt>
                <c:pt idx="4301">
                  <c:v>-0.55045699999999997</c:v>
                </c:pt>
                <c:pt idx="4302">
                  <c:v>-0.55333100000000002</c:v>
                </c:pt>
                <c:pt idx="4303" formatCode="0.00E+00">
                  <c:v>-0.55602300000000004</c:v>
                </c:pt>
                <c:pt idx="4304" formatCode="0.00E+00">
                  <c:v>-0.558535</c:v>
                </c:pt>
                <c:pt idx="4305">
                  <c:v>-0.56087299999999995</c:v>
                </c:pt>
                <c:pt idx="4306">
                  <c:v>-0.56304100000000001</c:v>
                </c:pt>
                <c:pt idx="4307">
                  <c:v>-0.56503199999999998</c:v>
                </c:pt>
                <c:pt idx="4308">
                  <c:v>-0.56683499999999998</c:v>
                </c:pt>
                <c:pt idx="4309">
                  <c:v>-0.56845000000000001</c:v>
                </c:pt>
                <c:pt idx="4310">
                  <c:v>-0.56989000000000001</c:v>
                </c:pt>
                <c:pt idx="4311">
                  <c:v>-0.57117600000000002</c:v>
                </c:pt>
                <c:pt idx="4312">
                  <c:v>-0.57232000000000005</c:v>
                </c:pt>
                <c:pt idx="4313">
                  <c:v>-0.57332899999999998</c:v>
                </c:pt>
                <c:pt idx="4314">
                  <c:v>-0.57422700000000004</c:v>
                </c:pt>
                <c:pt idx="4315">
                  <c:v>-0.57506299999999999</c:v>
                </c:pt>
                <c:pt idx="4316">
                  <c:v>-0.57586499999999996</c:v>
                </c:pt>
                <c:pt idx="4317">
                  <c:v>-0.57662000000000002</c:v>
                </c:pt>
                <c:pt idx="4318">
                  <c:v>-0.57728900000000005</c:v>
                </c:pt>
                <c:pt idx="4319">
                  <c:v>-0.577851</c:v>
                </c:pt>
                <c:pt idx="4320">
                  <c:v>-0.57831399999999999</c:v>
                </c:pt>
                <c:pt idx="4321">
                  <c:v>-0.57869099999999996</c:v>
                </c:pt>
                <c:pt idx="4322">
                  <c:v>-0.57898700000000003</c:v>
                </c:pt>
                <c:pt idx="4323">
                  <c:v>-0.57920199999999999</c:v>
                </c:pt>
                <c:pt idx="4324">
                  <c:v>-0.57933900000000005</c:v>
                </c:pt>
                <c:pt idx="4325">
                  <c:v>-0.57941399999999998</c:v>
                </c:pt>
                <c:pt idx="4326">
                  <c:v>-0.57944300000000004</c:v>
                </c:pt>
                <c:pt idx="4327">
                  <c:v>-0.57945000000000002</c:v>
                </c:pt>
                <c:pt idx="4328">
                  <c:v>-0.57945599999999997</c:v>
                </c:pt>
                <c:pt idx="4329" formatCode="0.00E+00">
                  <c:v>-0.57947400000000004</c:v>
                </c:pt>
                <c:pt idx="4330" formatCode="0.00E+00">
                  <c:v>-0.57950500000000005</c:v>
                </c:pt>
                <c:pt idx="4331">
                  <c:v>-0.57952800000000004</c:v>
                </c:pt>
                <c:pt idx="4332">
                  <c:v>-0.57951699999999995</c:v>
                </c:pt>
                <c:pt idx="4333">
                  <c:v>-0.57945000000000002</c:v>
                </c:pt>
                <c:pt idx="4334">
                  <c:v>-0.579322</c:v>
                </c:pt>
                <c:pt idx="4335">
                  <c:v>-0.57913999999999999</c:v>
                </c:pt>
                <c:pt idx="4336">
                  <c:v>-0.57890200000000003</c:v>
                </c:pt>
                <c:pt idx="4337">
                  <c:v>-0.578596</c:v>
                </c:pt>
                <c:pt idx="4338">
                  <c:v>-0.57820899999999997</c:v>
                </c:pt>
                <c:pt idx="4339">
                  <c:v>-0.57773200000000002</c:v>
                </c:pt>
                <c:pt idx="4340">
                  <c:v>-0.57715899999999998</c:v>
                </c:pt>
                <c:pt idx="4341">
                  <c:v>-0.57647999999999999</c:v>
                </c:pt>
                <c:pt idx="4342">
                  <c:v>-0.575685</c:v>
                </c:pt>
                <c:pt idx="4343">
                  <c:v>-0.57477400000000001</c:v>
                </c:pt>
                <c:pt idx="4344">
                  <c:v>-0.57375200000000004</c:v>
                </c:pt>
                <c:pt idx="4345">
                  <c:v>-0.57261899999999999</c:v>
                </c:pt>
                <c:pt idx="4346">
                  <c:v>-0.57135199999999997</c:v>
                </c:pt>
                <c:pt idx="4347">
                  <c:v>-0.56991400000000003</c:v>
                </c:pt>
                <c:pt idx="4348">
                  <c:v>-0.56827700000000003</c:v>
                </c:pt>
                <c:pt idx="4349">
                  <c:v>-0.56643600000000005</c:v>
                </c:pt>
                <c:pt idx="4350">
                  <c:v>-0.56441200000000002</c:v>
                </c:pt>
                <c:pt idx="4351">
                  <c:v>-0.56222799999999995</c:v>
                </c:pt>
                <c:pt idx="4352">
                  <c:v>-0.55989500000000003</c:v>
                </c:pt>
                <c:pt idx="4353" formatCode="0.00E+00">
                  <c:v>-0.55740100000000004</c:v>
                </c:pt>
                <c:pt idx="4354">
                  <c:v>-0.55471400000000004</c:v>
                </c:pt>
                <c:pt idx="4355">
                  <c:v>-0.55180300000000004</c:v>
                </c:pt>
                <c:pt idx="4356">
                  <c:v>-0.54865699999999995</c:v>
                </c:pt>
                <c:pt idx="4357">
                  <c:v>-0.545292</c:v>
                </c:pt>
                <c:pt idx="4358">
                  <c:v>-0.54171999999999998</c:v>
                </c:pt>
                <c:pt idx="4359">
                  <c:v>-0.53792300000000004</c:v>
                </c:pt>
                <c:pt idx="4360">
                  <c:v>-0.53385800000000005</c:v>
                </c:pt>
                <c:pt idx="4361">
                  <c:v>-0.52949199999999996</c:v>
                </c:pt>
                <c:pt idx="4362">
                  <c:v>-0.52481500000000003</c:v>
                </c:pt>
                <c:pt idx="4363">
                  <c:v>-0.51983800000000002</c:v>
                </c:pt>
                <c:pt idx="4364">
                  <c:v>-0.51458499999999996</c:v>
                </c:pt>
                <c:pt idx="4365">
                  <c:v>-0.50907999999999998</c:v>
                </c:pt>
                <c:pt idx="4366">
                  <c:v>-0.50335099999999999</c:v>
                </c:pt>
                <c:pt idx="4367">
                  <c:v>-0.49742399999999998</c:v>
                </c:pt>
                <c:pt idx="4368">
                  <c:v>-0.49133100000000002</c:v>
                </c:pt>
                <c:pt idx="4369">
                  <c:v>-0.48510300000000001</c:v>
                </c:pt>
                <c:pt idx="4370">
                  <c:v>-0.478769</c:v>
                </c:pt>
                <c:pt idx="4371">
                  <c:v>-0.47234799999999999</c:v>
                </c:pt>
                <c:pt idx="4372">
                  <c:v>-0.46585700000000002</c:v>
                </c:pt>
                <c:pt idx="4373">
                  <c:v>-0.459312</c:v>
                </c:pt>
                <c:pt idx="4374">
                  <c:v>-0.45271499999999998</c:v>
                </c:pt>
                <c:pt idx="4375">
                  <c:v>-0.44605899999999998</c:v>
                </c:pt>
                <c:pt idx="4376">
                  <c:v>-0.43934400000000001</c:v>
                </c:pt>
                <c:pt idx="4377" formatCode="0.00E+00">
                  <c:v>-0.43258400000000002</c:v>
                </c:pt>
                <c:pt idx="4378" formatCode="0.00E+00">
                  <c:v>-0.42579499999999998</c:v>
                </c:pt>
                <c:pt idx="4379" formatCode="0.00E+00">
                  <c:v>-0.418985</c:v>
                </c:pt>
                <c:pt idx="4380" formatCode="0.00E+00">
                  <c:v>-0.41216399999999997</c:v>
                </c:pt>
                <c:pt idx="4381" formatCode="0.00E+00">
                  <c:v>-0.40534599999999998</c:v>
                </c:pt>
                <c:pt idx="4382" formatCode="0.00E+00">
                  <c:v>-0.39854699999999998</c:v>
                </c:pt>
                <c:pt idx="4383" formatCode="0.00E+00">
                  <c:v>-0.39176800000000001</c:v>
                </c:pt>
                <c:pt idx="4384" formatCode="0.00E+00">
                  <c:v>-0.38500400000000001</c:v>
                </c:pt>
                <c:pt idx="4385" formatCode="0.00E+00">
                  <c:v>-0.37825399999999998</c:v>
                </c:pt>
                <c:pt idx="4386" formatCode="0.00E+00">
                  <c:v>-0.371531</c:v>
                </c:pt>
                <c:pt idx="4387" formatCode="0.00E+00">
                  <c:v>-0.364867</c:v>
                </c:pt>
                <c:pt idx="4388" formatCode="0.00E+00">
                  <c:v>-0.35830200000000001</c:v>
                </c:pt>
                <c:pt idx="4389" formatCode="0.00E+00">
                  <c:v>-0.35187299999999999</c:v>
                </c:pt>
                <c:pt idx="4390" formatCode="0.00E+00">
                  <c:v>-0.34559400000000001</c:v>
                </c:pt>
                <c:pt idx="4391" formatCode="0.00E+00">
                  <c:v>-0.33946700000000002</c:v>
                </c:pt>
                <c:pt idx="4392" formatCode="0.00E+00">
                  <c:v>-0.333484</c:v>
                </c:pt>
                <c:pt idx="4393" formatCode="0.00E+00">
                  <c:v>-0.32764700000000002</c:v>
                </c:pt>
                <c:pt idx="4394" formatCode="0.00E+00">
                  <c:v>-0.32196200000000003</c:v>
                </c:pt>
                <c:pt idx="4395" formatCode="0.00E+00">
                  <c:v>-0.31644600000000001</c:v>
                </c:pt>
                <c:pt idx="4396" formatCode="0.00E+00">
                  <c:v>-0.31111</c:v>
                </c:pt>
                <c:pt idx="4397" formatCode="0.00E+00">
                  <c:v>-0.305948</c:v>
                </c:pt>
                <c:pt idx="4398">
                  <c:v>-0.30093700000000001</c:v>
                </c:pt>
                <c:pt idx="4399">
                  <c:v>-0.29605799999999999</c:v>
                </c:pt>
                <c:pt idx="4400">
                  <c:v>-0.29131800000000002</c:v>
                </c:pt>
                <c:pt idx="4401">
                  <c:v>-0.28673599999999999</c:v>
                </c:pt>
                <c:pt idx="4402">
                  <c:v>-0.28232800000000002</c:v>
                </c:pt>
                <c:pt idx="4403">
                  <c:v>-0.27809600000000001</c:v>
                </c:pt>
                <c:pt idx="4404">
                  <c:v>-0.27402700000000002</c:v>
                </c:pt>
                <c:pt idx="4405">
                  <c:v>-0.27010499999999998</c:v>
                </c:pt>
                <c:pt idx="4406">
                  <c:v>-0.26630700000000002</c:v>
                </c:pt>
                <c:pt idx="4407">
                  <c:v>-0.26260899999999998</c:v>
                </c:pt>
                <c:pt idx="4408">
                  <c:v>-0.25898599999999999</c:v>
                </c:pt>
                <c:pt idx="4409">
                  <c:v>-0.25542300000000001</c:v>
                </c:pt>
                <c:pt idx="4410">
                  <c:v>-0.25191400000000003</c:v>
                </c:pt>
                <c:pt idx="4411">
                  <c:v>-0.24846599999999999</c:v>
                </c:pt>
                <c:pt idx="4412">
                  <c:v>-0.24510100000000001</c:v>
                </c:pt>
                <c:pt idx="4413">
                  <c:v>-0.24184800000000001</c:v>
                </c:pt>
                <c:pt idx="4414">
                  <c:v>-0.23872699999999999</c:v>
                </c:pt>
                <c:pt idx="4415">
                  <c:v>-0.235731</c:v>
                </c:pt>
                <c:pt idx="4416">
                  <c:v>-0.23283300000000001</c:v>
                </c:pt>
                <c:pt idx="4417">
                  <c:v>-0.230017</c:v>
                </c:pt>
                <c:pt idx="4418">
                  <c:v>-0.22728300000000001</c:v>
                </c:pt>
                <c:pt idx="4419">
                  <c:v>-0.22462699999999999</c:v>
                </c:pt>
                <c:pt idx="4420">
                  <c:v>-0.222021</c:v>
                </c:pt>
                <c:pt idx="4421">
                  <c:v>-0.21942600000000001</c:v>
                </c:pt>
                <c:pt idx="4422">
                  <c:v>-0.21681600000000001</c:v>
                </c:pt>
                <c:pt idx="4423">
                  <c:v>-0.21418599999999999</c:v>
                </c:pt>
                <c:pt idx="4424">
                  <c:v>-0.211539</c:v>
                </c:pt>
                <c:pt idx="4425" formatCode="0.00E+00">
                  <c:v>-0.208872</c:v>
                </c:pt>
                <c:pt idx="4426" formatCode="0.00E+00">
                  <c:v>-0.206182</c:v>
                </c:pt>
                <c:pt idx="4427" formatCode="0.00E+00">
                  <c:v>-0.20347199999999999</c:v>
                </c:pt>
                <c:pt idx="4428">
                  <c:v>-0.20075899999999999</c:v>
                </c:pt>
                <c:pt idx="4429">
                  <c:v>-0.19806000000000001</c:v>
                </c:pt>
                <c:pt idx="4430">
                  <c:v>-0.19539000000000001</c:v>
                </c:pt>
                <c:pt idx="4431">
                  <c:v>-0.192748</c:v>
                </c:pt>
                <c:pt idx="4432">
                  <c:v>-0.19012000000000001</c:v>
                </c:pt>
                <c:pt idx="4433">
                  <c:v>-0.18749099999999999</c:v>
                </c:pt>
                <c:pt idx="4434">
                  <c:v>-0.18485499999999999</c:v>
                </c:pt>
                <c:pt idx="4435">
                  <c:v>-0.18221200000000001</c:v>
                </c:pt>
                <c:pt idx="4436">
                  <c:v>-0.179563</c:v>
                </c:pt>
                <c:pt idx="4437">
                  <c:v>-0.17691000000000001</c:v>
                </c:pt>
                <c:pt idx="4438">
                  <c:v>-0.174257</c:v>
                </c:pt>
                <c:pt idx="4439">
                  <c:v>-0.171628</c:v>
                </c:pt>
                <c:pt idx="4440">
                  <c:v>-0.16905700000000001</c:v>
                </c:pt>
                <c:pt idx="4441">
                  <c:v>-0.16656000000000001</c:v>
                </c:pt>
                <c:pt idx="4442">
                  <c:v>-0.16411700000000001</c:v>
                </c:pt>
                <c:pt idx="4443">
                  <c:v>-0.16167699999999999</c:v>
                </c:pt>
                <c:pt idx="4444">
                  <c:v>-0.15920400000000001</c:v>
                </c:pt>
                <c:pt idx="4445">
                  <c:v>-0.15670600000000001</c:v>
                </c:pt>
                <c:pt idx="4446">
                  <c:v>-0.154225</c:v>
                </c:pt>
                <c:pt idx="4447">
                  <c:v>-0.151809</c:v>
                </c:pt>
                <c:pt idx="4448">
                  <c:v>-0.14949399999999999</c:v>
                </c:pt>
                <c:pt idx="4449">
                  <c:v>-0.14731</c:v>
                </c:pt>
                <c:pt idx="4450">
                  <c:v>-0.14529500000000001</c:v>
                </c:pt>
                <c:pt idx="4451">
                  <c:v>-0.143485</c:v>
                </c:pt>
                <c:pt idx="4452">
                  <c:v>-0.141898</c:v>
                </c:pt>
                <c:pt idx="4453">
                  <c:v>-0.14052899999999999</c:v>
                </c:pt>
                <c:pt idx="4454">
                  <c:v>-0.13936899999999999</c:v>
                </c:pt>
                <c:pt idx="4455">
                  <c:v>-0.13842199999999999</c:v>
                </c:pt>
                <c:pt idx="4456">
                  <c:v>-0.137707</c:v>
                </c:pt>
                <c:pt idx="4457" formatCode="0.00E+00">
                  <c:v>-0.137238</c:v>
                </c:pt>
                <c:pt idx="4458" formatCode="0.00E+00">
                  <c:v>-0.137016</c:v>
                </c:pt>
                <c:pt idx="4459">
                  <c:v>-0.13702900000000001</c:v>
                </c:pt>
                <c:pt idx="4460">
                  <c:v>-0.137269</c:v>
                </c:pt>
                <c:pt idx="4461">
                  <c:v>-0.13773199999999999</c:v>
                </c:pt>
                <c:pt idx="4462">
                  <c:v>-0.13841800000000001</c:v>
                </c:pt>
                <c:pt idx="4463">
                  <c:v>-0.13932900000000001</c:v>
                </c:pt>
                <c:pt idx="4464">
                  <c:v>-0.14047399999999999</c:v>
                </c:pt>
                <c:pt idx="4465">
                  <c:v>-0.14186099999999999</c:v>
                </c:pt>
                <c:pt idx="4466">
                  <c:v>-0.14349500000000001</c:v>
                </c:pt>
                <c:pt idx="4467">
                  <c:v>-0.14537800000000001</c:v>
                </c:pt>
                <c:pt idx="4468">
                  <c:v>-0.14752399999999999</c:v>
                </c:pt>
                <c:pt idx="4469">
                  <c:v>-0.149955</c:v>
                </c:pt>
                <c:pt idx="4470">
                  <c:v>-0.15268100000000001</c:v>
                </c:pt>
                <c:pt idx="4471">
                  <c:v>-0.155691</c:v>
                </c:pt>
                <c:pt idx="4472">
                  <c:v>-0.15895799999999999</c:v>
                </c:pt>
                <c:pt idx="4473">
                  <c:v>-0.162463</c:v>
                </c:pt>
                <c:pt idx="4474">
                  <c:v>-0.16619999999999999</c:v>
                </c:pt>
                <c:pt idx="4475">
                  <c:v>-0.17016300000000001</c:v>
                </c:pt>
                <c:pt idx="4476">
                  <c:v>-0.17433799999999999</c:v>
                </c:pt>
                <c:pt idx="4477">
                  <c:v>-0.178703</c:v>
                </c:pt>
                <c:pt idx="4478">
                  <c:v>-0.18323</c:v>
                </c:pt>
                <c:pt idx="4479">
                  <c:v>-0.18787599999999999</c:v>
                </c:pt>
                <c:pt idx="4480">
                  <c:v>-0.19259100000000001</c:v>
                </c:pt>
                <c:pt idx="4481">
                  <c:v>-0.19733400000000001</c:v>
                </c:pt>
                <c:pt idx="4482">
                  <c:v>-0.20208699999999999</c:v>
                </c:pt>
                <c:pt idx="4483">
                  <c:v>-0.20683799999999999</c:v>
                </c:pt>
                <c:pt idx="4484" formatCode="0.00E+00">
                  <c:v>-0.21156900000000001</c:v>
                </c:pt>
                <c:pt idx="4485">
                  <c:v>-0.21626100000000001</c:v>
                </c:pt>
                <c:pt idx="4486">
                  <c:v>-0.22090499999999999</c:v>
                </c:pt>
                <c:pt idx="4487">
                  <c:v>-0.22550000000000001</c:v>
                </c:pt>
                <c:pt idx="4488">
                  <c:v>-0.230047</c:v>
                </c:pt>
                <c:pt idx="4489">
                  <c:v>-0.234546</c:v>
                </c:pt>
                <c:pt idx="4490">
                  <c:v>-0.23899699999999999</c:v>
                </c:pt>
                <c:pt idx="4491">
                  <c:v>-0.24338799999999999</c:v>
                </c:pt>
                <c:pt idx="4492">
                  <c:v>-0.24768599999999999</c:v>
                </c:pt>
                <c:pt idx="4493">
                  <c:v>-0.25186199999999997</c:v>
                </c:pt>
                <c:pt idx="4494">
                  <c:v>-0.25590200000000002</c:v>
                </c:pt>
                <c:pt idx="4495">
                  <c:v>-0.25981500000000002</c:v>
                </c:pt>
                <c:pt idx="4496">
                  <c:v>-0.26362000000000002</c:v>
                </c:pt>
                <c:pt idx="4497">
                  <c:v>-0.26733000000000001</c:v>
                </c:pt>
                <c:pt idx="4498">
                  <c:v>-0.27093400000000001</c:v>
                </c:pt>
                <c:pt idx="4499">
                  <c:v>-0.27438899999999999</c:v>
                </c:pt>
                <c:pt idx="4500">
                  <c:v>-0.27763900000000002</c:v>
                </c:pt>
                <c:pt idx="4501">
                  <c:v>-0.28065600000000002</c:v>
                </c:pt>
                <c:pt idx="4502">
                  <c:v>-0.28345399999999998</c:v>
                </c:pt>
                <c:pt idx="4503">
                  <c:v>-0.28606300000000001</c:v>
                </c:pt>
                <c:pt idx="4504">
                  <c:v>-0.288493</c:v>
                </c:pt>
                <c:pt idx="4505">
                  <c:v>-0.290742</c:v>
                </c:pt>
                <c:pt idx="4506">
                  <c:v>-0.29281200000000002</c:v>
                </c:pt>
                <c:pt idx="4507">
                  <c:v>-0.29472399999999999</c:v>
                </c:pt>
                <c:pt idx="4508">
                  <c:v>-0.29650300000000002</c:v>
                </c:pt>
                <c:pt idx="4509">
                  <c:v>-0.29815799999999998</c:v>
                </c:pt>
                <c:pt idx="4510">
                  <c:v>-0.29969400000000002</c:v>
                </c:pt>
                <c:pt idx="4511">
                  <c:v>-0.30110799999999999</c:v>
                </c:pt>
                <c:pt idx="4512" formatCode="0.00E+00">
                  <c:v>-0.30238999999999999</c:v>
                </c:pt>
                <c:pt idx="4513">
                  <c:v>-0.30352099999999999</c:v>
                </c:pt>
                <c:pt idx="4514">
                  <c:v>-0.30448199999999997</c:v>
                </c:pt>
                <c:pt idx="4515">
                  <c:v>-0.30527700000000002</c:v>
                </c:pt>
                <c:pt idx="4516">
                  <c:v>-0.30593799999999999</c:v>
                </c:pt>
                <c:pt idx="4517">
                  <c:v>-0.30651099999999998</c:v>
                </c:pt>
                <c:pt idx="4518">
                  <c:v>-0.307031</c:v>
                </c:pt>
                <c:pt idx="4519">
                  <c:v>-0.30751200000000001</c:v>
                </c:pt>
                <c:pt idx="4520">
                  <c:v>-0.30795600000000001</c:v>
                </c:pt>
                <c:pt idx="4521">
                  <c:v>-0.30837199999999998</c:v>
                </c:pt>
                <c:pt idx="4522">
                  <c:v>-0.30877100000000002</c:v>
                </c:pt>
                <c:pt idx="4523">
                  <c:v>-0.30916300000000002</c:v>
                </c:pt>
                <c:pt idx="4524">
                  <c:v>-0.30954900000000002</c:v>
                </c:pt>
                <c:pt idx="4525">
                  <c:v>-0.30992900000000001</c:v>
                </c:pt>
                <c:pt idx="4526">
                  <c:v>-0.310303</c:v>
                </c:pt>
                <c:pt idx="4527">
                  <c:v>-0.31068000000000001</c:v>
                </c:pt>
                <c:pt idx="4528">
                  <c:v>-0.31107000000000001</c:v>
                </c:pt>
                <c:pt idx="4529">
                  <c:v>-0.31148300000000001</c:v>
                </c:pt>
                <c:pt idx="4530">
                  <c:v>-0.31193300000000002</c:v>
                </c:pt>
                <c:pt idx="4531">
                  <c:v>-0.31243199999999999</c:v>
                </c:pt>
                <c:pt idx="4532">
                  <c:v>-0.31299100000000002</c:v>
                </c:pt>
                <c:pt idx="4533">
                  <c:v>-0.31361099999999997</c:v>
                </c:pt>
                <c:pt idx="4534">
                  <c:v>-0.31429499999999999</c:v>
                </c:pt>
                <c:pt idx="4535">
                  <c:v>-0.31505699999999998</c:v>
                </c:pt>
                <c:pt idx="4536">
                  <c:v>-0.31592300000000001</c:v>
                </c:pt>
                <c:pt idx="4537">
                  <c:v>-0.31690400000000002</c:v>
                </c:pt>
                <c:pt idx="4538">
                  <c:v>-0.31798700000000002</c:v>
                </c:pt>
                <c:pt idx="4539">
                  <c:v>-0.31914300000000001</c:v>
                </c:pt>
                <c:pt idx="4540">
                  <c:v>-0.320353</c:v>
                </c:pt>
                <c:pt idx="4541" formatCode="0.00E+00">
                  <c:v>-0.32161000000000001</c:v>
                </c:pt>
                <c:pt idx="4542">
                  <c:v>-0.32290000000000002</c:v>
                </c:pt>
                <c:pt idx="4543">
                  <c:v>-0.32419100000000001</c:v>
                </c:pt>
                <c:pt idx="4544">
                  <c:v>-0.32545000000000002</c:v>
                </c:pt>
                <c:pt idx="4545">
                  <c:v>-0.326654</c:v>
                </c:pt>
                <c:pt idx="4546">
                  <c:v>-0.32778400000000002</c:v>
                </c:pt>
                <c:pt idx="4547">
                  <c:v>-0.32882</c:v>
                </c:pt>
                <c:pt idx="4548">
                  <c:v>-0.32974900000000001</c:v>
                </c:pt>
                <c:pt idx="4549">
                  <c:v>-0.33057799999999998</c:v>
                </c:pt>
                <c:pt idx="4550">
                  <c:v>-0.33131300000000002</c:v>
                </c:pt>
                <c:pt idx="4551">
                  <c:v>-0.331953</c:v>
                </c:pt>
                <c:pt idx="4552">
                  <c:v>-0.33248800000000001</c:v>
                </c:pt>
                <c:pt idx="4553">
                  <c:v>-0.33291199999999999</c:v>
                </c:pt>
                <c:pt idx="4554">
                  <c:v>-0.33322400000000002</c:v>
                </c:pt>
                <c:pt idx="4555">
                  <c:v>-0.33342100000000002</c:v>
                </c:pt>
                <c:pt idx="4556">
                  <c:v>-0.33348800000000001</c:v>
                </c:pt>
                <c:pt idx="4557">
                  <c:v>-0.33341100000000001</c:v>
                </c:pt>
                <c:pt idx="4558">
                  <c:v>-0.33319199999999999</c:v>
                </c:pt>
                <c:pt idx="4559">
                  <c:v>-0.33284999999999998</c:v>
                </c:pt>
                <c:pt idx="4560">
                  <c:v>-0.33239800000000003</c:v>
                </c:pt>
                <c:pt idx="4561">
                  <c:v>-0.33183499999999999</c:v>
                </c:pt>
                <c:pt idx="4562">
                  <c:v>-0.33113599999999999</c:v>
                </c:pt>
                <c:pt idx="4563">
                  <c:v>-0.33027699999999999</c:v>
                </c:pt>
                <c:pt idx="4564">
                  <c:v>-0.32924199999999998</c:v>
                </c:pt>
                <c:pt idx="4565">
                  <c:v>-0.32802199999999998</c:v>
                </c:pt>
                <c:pt idx="4566">
                  <c:v>-0.32661000000000001</c:v>
                </c:pt>
                <c:pt idx="4567">
                  <c:v>-0.32500499999999999</c:v>
                </c:pt>
                <c:pt idx="4568" formatCode="0.00E+00">
                  <c:v>-0.32320300000000002</c:v>
                </c:pt>
                <c:pt idx="4569" formatCode="0.00E+00">
                  <c:v>-0.32120599999999999</c:v>
                </c:pt>
                <c:pt idx="4570">
                  <c:v>-0.31903199999999998</c:v>
                </c:pt>
                <c:pt idx="4571">
                  <c:v>-0.31670300000000001</c:v>
                </c:pt>
                <c:pt idx="4572">
                  <c:v>-0.31422800000000001</c:v>
                </c:pt>
                <c:pt idx="4573">
                  <c:v>-0.31159900000000001</c:v>
                </c:pt>
                <c:pt idx="4574">
                  <c:v>-0.30881700000000001</c:v>
                </c:pt>
                <c:pt idx="4575">
                  <c:v>-0.305896</c:v>
                </c:pt>
                <c:pt idx="4576">
                  <c:v>-0.30285499999999999</c:v>
                </c:pt>
                <c:pt idx="4577">
                  <c:v>-0.29970200000000002</c:v>
                </c:pt>
                <c:pt idx="4578">
                  <c:v>-0.29644500000000001</c:v>
                </c:pt>
                <c:pt idx="4579">
                  <c:v>-0.29308299999999998</c:v>
                </c:pt>
                <c:pt idx="4580">
                  <c:v>-0.28959600000000002</c:v>
                </c:pt>
                <c:pt idx="4581">
                  <c:v>-0.28595500000000001</c:v>
                </c:pt>
                <c:pt idx="4582">
                  <c:v>-0.282163</c:v>
                </c:pt>
                <c:pt idx="4583">
                  <c:v>-0.27826499999999998</c:v>
                </c:pt>
                <c:pt idx="4584">
                  <c:v>-0.27431499999999998</c:v>
                </c:pt>
                <c:pt idx="4585">
                  <c:v>-0.27033000000000001</c:v>
                </c:pt>
                <c:pt idx="4586">
                  <c:v>-0.26630199999999998</c:v>
                </c:pt>
                <c:pt idx="4587">
                  <c:v>-0.26222699999999999</c:v>
                </c:pt>
                <c:pt idx="4588">
                  <c:v>-0.25812600000000002</c:v>
                </c:pt>
                <c:pt idx="4589">
                  <c:v>-0.254023</c:v>
                </c:pt>
                <c:pt idx="4590">
                  <c:v>-0.24992700000000001</c:v>
                </c:pt>
                <c:pt idx="4591">
                  <c:v>-0.245835</c:v>
                </c:pt>
                <c:pt idx="4592">
                  <c:v>-0.24174999999999999</c:v>
                </c:pt>
                <c:pt idx="4593">
                  <c:v>-0.23768300000000001</c:v>
                </c:pt>
                <c:pt idx="4594">
                  <c:v>-0.23366100000000001</c:v>
                </c:pt>
                <c:pt idx="4595">
                  <c:v>-0.22970699999999999</c:v>
                </c:pt>
                <c:pt idx="4596">
                  <c:v>-0.22584000000000001</c:v>
                </c:pt>
                <c:pt idx="4597">
                  <c:v>-0.22207199999999999</c:v>
                </c:pt>
                <c:pt idx="4598">
                  <c:v>-0.21841099999999999</c:v>
                </c:pt>
                <c:pt idx="4599">
                  <c:v>-0.21487800000000001</c:v>
                </c:pt>
                <c:pt idx="4600">
                  <c:v>-0.211509</c:v>
                </c:pt>
                <c:pt idx="4601">
                  <c:v>-0.208346</c:v>
                </c:pt>
                <c:pt idx="4602">
                  <c:v>-0.20541200000000001</c:v>
                </c:pt>
                <c:pt idx="4603">
                  <c:v>-0.20269799999999999</c:v>
                </c:pt>
                <c:pt idx="4604">
                  <c:v>-0.20016600000000001</c:v>
                </c:pt>
                <c:pt idx="4605">
                  <c:v>-0.19778100000000001</c:v>
                </c:pt>
                <c:pt idx="4606" formatCode="0.00E+00">
                  <c:v>-0.19553999999999999</c:v>
                </c:pt>
                <c:pt idx="4607" formatCode="0.00E+00">
                  <c:v>-0.193464</c:v>
                </c:pt>
                <c:pt idx="4608" formatCode="0.00E+00">
                  <c:v>-0.19156999999999999</c:v>
                </c:pt>
                <c:pt idx="4609" formatCode="0.00E+00">
                  <c:v>-0.189857</c:v>
                </c:pt>
                <c:pt idx="4610">
                  <c:v>-0.18831600000000001</c:v>
                </c:pt>
                <c:pt idx="4611">
                  <c:v>-0.186943</c:v>
                </c:pt>
                <c:pt idx="4612">
                  <c:v>-0.18573999999999999</c:v>
                </c:pt>
                <c:pt idx="4613">
                  <c:v>-0.18471599999999999</c:v>
                </c:pt>
                <c:pt idx="4614">
                  <c:v>-0.18388399999999999</c:v>
                </c:pt>
                <c:pt idx="4615">
                  <c:v>-0.18324699999999999</c:v>
                </c:pt>
                <c:pt idx="4616">
                  <c:v>-0.18278800000000001</c:v>
                </c:pt>
                <c:pt idx="4617">
                  <c:v>-0.18246599999999999</c:v>
                </c:pt>
                <c:pt idx="4618">
                  <c:v>-0.18224799999999999</c:v>
                </c:pt>
                <c:pt idx="4619">
                  <c:v>-0.18212400000000001</c:v>
                </c:pt>
                <c:pt idx="4620">
                  <c:v>-0.18210000000000001</c:v>
                </c:pt>
                <c:pt idx="4621">
                  <c:v>-0.18217700000000001</c:v>
                </c:pt>
                <c:pt idx="4622">
                  <c:v>-0.182361</c:v>
                </c:pt>
                <c:pt idx="4623">
                  <c:v>-0.18266199999999999</c:v>
                </c:pt>
                <c:pt idx="4624">
                  <c:v>-0.18307399999999999</c:v>
                </c:pt>
                <c:pt idx="4625">
                  <c:v>-0.183558</c:v>
                </c:pt>
                <c:pt idx="4626">
                  <c:v>-0.184062</c:v>
                </c:pt>
                <c:pt idx="4627">
                  <c:v>-0.184559</c:v>
                </c:pt>
                <c:pt idx="4628">
                  <c:v>-0.185059</c:v>
                </c:pt>
                <c:pt idx="4629">
                  <c:v>-0.185585</c:v>
                </c:pt>
                <c:pt idx="4630">
                  <c:v>-0.18614800000000001</c:v>
                </c:pt>
                <c:pt idx="4631">
                  <c:v>-0.18673400000000001</c:v>
                </c:pt>
                <c:pt idx="4632">
                  <c:v>-0.18732699999999999</c:v>
                </c:pt>
                <c:pt idx="4633">
                  <c:v>-0.187921</c:v>
                </c:pt>
                <c:pt idx="4634" formatCode="0.00E+00">
                  <c:v>-0.188523</c:v>
                </c:pt>
                <c:pt idx="4635" formatCode="0.00E+00">
                  <c:v>-0.18912699999999999</c:v>
                </c:pt>
                <c:pt idx="4636" formatCode="0.00E+00">
                  <c:v>-0.18970799999999999</c:v>
                </c:pt>
                <c:pt idx="4637">
                  <c:v>-0.19023300000000001</c:v>
                </c:pt>
                <c:pt idx="4638">
                  <c:v>-0.19067600000000001</c:v>
                </c:pt>
                <c:pt idx="4639">
                  <c:v>-0.19103300000000001</c:v>
                </c:pt>
                <c:pt idx="4640">
                  <c:v>-0.19132299999999999</c:v>
                </c:pt>
                <c:pt idx="4641">
                  <c:v>-0.191575</c:v>
                </c:pt>
                <c:pt idx="4642">
                  <c:v>-0.19181200000000001</c:v>
                </c:pt>
                <c:pt idx="4643">
                  <c:v>-0.19203500000000001</c:v>
                </c:pt>
                <c:pt idx="4644">
                  <c:v>-0.19223799999999999</c:v>
                </c:pt>
                <c:pt idx="4645">
                  <c:v>-0.19243199999999999</c:v>
                </c:pt>
                <c:pt idx="4646">
                  <c:v>-0.19264000000000001</c:v>
                </c:pt>
                <c:pt idx="4647">
                  <c:v>-0.19286600000000001</c:v>
                </c:pt>
                <c:pt idx="4648">
                  <c:v>-0.19309299999999999</c:v>
                </c:pt>
                <c:pt idx="4649">
                  <c:v>-0.193301</c:v>
                </c:pt>
                <c:pt idx="4650">
                  <c:v>-0.193493</c:v>
                </c:pt>
                <c:pt idx="4651">
                  <c:v>-0.193688</c:v>
                </c:pt>
                <c:pt idx="4652">
                  <c:v>-0.19389700000000001</c:v>
                </c:pt>
                <c:pt idx="4653">
                  <c:v>-0.19412499999999999</c:v>
                </c:pt>
                <c:pt idx="4654">
                  <c:v>-0.19437199999999999</c:v>
                </c:pt>
                <c:pt idx="4655">
                  <c:v>-0.19464000000000001</c:v>
                </c:pt>
                <c:pt idx="4656">
                  <c:v>-0.19492599999999999</c:v>
                </c:pt>
                <c:pt idx="4657">
                  <c:v>-0.19522900000000001</c:v>
                </c:pt>
                <c:pt idx="4658">
                  <c:v>-0.19556299999999999</c:v>
                </c:pt>
                <c:pt idx="4659">
                  <c:v>-0.19595799999999999</c:v>
                </c:pt>
                <c:pt idx="4660">
                  <c:v>-0.19644700000000001</c:v>
                </c:pt>
                <c:pt idx="4661">
                  <c:v>-0.19705600000000001</c:v>
                </c:pt>
                <c:pt idx="4662">
                  <c:v>-0.19781299999999999</c:v>
                </c:pt>
                <c:pt idx="4663" formatCode="0.00E+00">
                  <c:v>-0.19874800000000001</c:v>
                </c:pt>
                <c:pt idx="4664" formatCode="0.00E+00">
                  <c:v>-0.19987199999999999</c:v>
                </c:pt>
                <c:pt idx="4665" formatCode="0.00E+00">
                  <c:v>-0.20116600000000001</c:v>
                </c:pt>
                <c:pt idx="4666">
                  <c:v>-0.202602</c:v>
                </c:pt>
                <c:pt idx="4667">
                  <c:v>-0.20417299999999999</c:v>
                </c:pt>
                <c:pt idx="4668">
                  <c:v>-0.205904</c:v>
                </c:pt>
                <c:pt idx="4669">
                  <c:v>-0.20782100000000001</c:v>
                </c:pt>
                <c:pt idx="4670">
                  <c:v>-0.209925</c:v>
                </c:pt>
                <c:pt idx="4671">
                  <c:v>-0.212201</c:v>
                </c:pt>
                <c:pt idx="4672">
                  <c:v>-0.21462700000000001</c:v>
                </c:pt>
                <c:pt idx="4673">
                  <c:v>-0.217195</c:v>
                </c:pt>
                <c:pt idx="4674">
                  <c:v>-0.21990499999999999</c:v>
                </c:pt>
                <c:pt idx="4675">
                  <c:v>-0.22276199999999999</c:v>
                </c:pt>
                <c:pt idx="4676">
                  <c:v>-0.225773</c:v>
                </c:pt>
                <c:pt idx="4677">
                  <c:v>-0.22895099999999999</c:v>
                </c:pt>
                <c:pt idx="4678">
                  <c:v>-0.23231299999999999</c:v>
                </c:pt>
                <c:pt idx="4679">
                  <c:v>-0.23585700000000001</c:v>
                </c:pt>
                <c:pt idx="4680">
                  <c:v>-0.23955699999999999</c:v>
                </c:pt>
                <c:pt idx="4681">
                  <c:v>-0.24337600000000001</c:v>
                </c:pt>
                <c:pt idx="4682">
                  <c:v>-0.24729000000000001</c:v>
                </c:pt>
                <c:pt idx="4683">
                  <c:v>-0.25128099999999998</c:v>
                </c:pt>
                <c:pt idx="4684">
                  <c:v>-0.25533299999999998</c:v>
                </c:pt>
                <c:pt idx="4685">
                  <c:v>-0.259432</c:v>
                </c:pt>
                <c:pt idx="4686">
                  <c:v>-0.26358300000000001</c:v>
                </c:pt>
                <c:pt idx="4687">
                  <c:v>-0.26781199999999999</c:v>
                </c:pt>
                <c:pt idx="4688" formatCode="0.00E+00">
                  <c:v>-0.27213999999999999</c:v>
                </c:pt>
                <c:pt idx="4689" formatCode="0.00E+00">
                  <c:v>-0.27656599999999998</c:v>
                </c:pt>
                <c:pt idx="4690">
                  <c:v>-0.28106900000000001</c:v>
                </c:pt>
                <c:pt idx="4691">
                  <c:v>-0.28562599999999999</c:v>
                </c:pt>
                <c:pt idx="4692">
                  <c:v>-0.29023300000000002</c:v>
                </c:pt>
                <c:pt idx="4693">
                  <c:v>-0.29489799999999999</c:v>
                </c:pt>
                <c:pt idx="4694">
                  <c:v>-0.29963699999999999</c:v>
                </c:pt>
                <c:pt idx="4695">
                  <c:v>-0.30444300000000002</c:v>
                </c:pt>
                <c:pt idx="4696">
                  <c:v>-0.30928099999999997</c:v>
                </c:pt>
                <c:pt idx="4697">
                  <c:v>-0.31409100000000001</c:v>
                </c:pt>
                <c:pt idx="4698">
                  <c:v>-0.31881799999999999</c:v>
                </c:pt>
                <c:pt idx="4699">
                  <c:v>-0.32344000000000001</c:v>
                </c:pt>
                <c:pt idx="4700">
                  <c:v>-0.32795800000000003</c:v>
                </c:pt>
                <c:pt idx="4701">
                  <c:v>-0.33237499999999998</c:v>
                </c:pt>
                <c:pt idx="4702">
                  <c:v>-0.336671</c:v>
                </c:pt>
                <c:pt idx="4703">
                  <c:v>-0.34081600000000001</c:v>
                </c:pt>
                <c:pt idx="4704">
                  <c:v>-0.34479399999999999</c:v>
                </c:pt>
                <c:pt idx="4705">
                  <c:v>-0.34860400000000002</c:v>
                </c:pt>
                <c:pt idx="4706">
                  <c:v>-0.35224899999999998</c:v>
                </c:pt>
                <c:pt idx="4707">
                  <c:v>-0.355736</c:v>
                </c:pt>
                <c:pt idx="4708">
                  <c:v>-0.359072</c:v>
                </c:pt>
                <c:pt idx="4709">
                  <c:v>-0.362263</c:v>
                </c:pt>
                <c:pt idx="4710" formatCode="0.00E+00">
                  <c:v>-0.36529800000000001</c:v>
                </c:pt>
                <c:pt idx="4711" formatCode="0.00E+00">
                  <c:v>-0.36815500000000001</c:v>
                </c:pt>
                <c:pt idx="4712">
                  <c:v>-0.37082399999999999</c:v>
                </c:pt>
                <c:pt idx="4713">
                  <c:v>-0.37330799999999997</c:v>
                </c:pt>
                <c:pt idx="4714">
                  <c:v>-0.37562299999999998</c:v>
                </c:pt>
                <c:pt idx="4715">
                  <c:v>-0.37778</c:v>
                </c:pt>
                <c:pt idx="4716">
                  <c:v>-0.37979600000000002</c:v>
                </c:pt>
                <c:pt idx="4717">
                  <c:v>-0.38168999999999997</c:v>
                </c:pt>
                <c:pt idx="4718">
                  <c:v>-0.38347599999999998</c:v>
                </c:pt>
                <c:pt idx="4719">
                  <c:v>-0.385156</c:v>
                </c:pt>
                <c:pt idx="4720">
                  <c:v>-0.38672899999999999</c:v>
                </c:pt>
                <c:pt idx="4721">
                  <c:v>-0.38818999999999998</c:v>
                </c:pt>
                <c:pt idx="4722">
                  <c:v>-0.38952900000000001</c:v>
                </c:pt>
                <c:pt idx="4723">
                  <c:v>-0.39072600000000002</c:v>
                </c:pt>
                <c:pt idx="4724">
                  <c:v>-0.39176299999999997</c:v>
                </c:pt>
                <c:pt idx="4725">
                  <c:v>-0.39264100000000002</c:v>
                </c:pt>
                <c:pt idx="4726">
                  <c:v>-0.39338299999999998</c:v>
                </c:pt>
                <c:pt idx="4727">
                  <c:v>-0.39401999999999998</c:v>
                </c:pt>
                <c:pt idx="4728">
                  <c:v>-0.39457799999999998</c:v>
                </c:pt>
                <c:pt idx="4729">
                  <c:v>-0.395067</c:v>
                </c:pt>
                <c:pt idx="4730">
                  <c:v>-0.395482</c:v>
                </c:pt>
                <c:pt idx="4731">
                  <c:v>-0.39581</c:v>
                </c:pt>
                <c:pt idx="4732">
                  <c:v>-0.39603899999999997</c:v>
                </c:pt>
                <c:pt idx="4733">
                  <c:v>-0.39616800000000002</c:v>
                </c:pt>
                <c:pt idx="4734">
                  <c:v>-0.39622200000000002</c:v>
                </c:pt>
                <c:pt idx="4735" formatCode="0.00E+00">
                  <c:v>-0.39623799999999998</c:v>
                </c:pt>
                <c:pt idx="4736">
                  <c:v>-0.39624199999999998</c:v>
                </c:pt>
                <c:pt idx="4737">
                  <c:v>-0.39624700000000002</c:v>
                </c:pt>
                <c:pt idx="4738">
                  <c:v>-0.39624900000000002</c:v>
                </c:pt>
                <c:pt idx="4739">
                  <c:v>-0.39624999999999999</c:v>
                </c:pt>
                <c:pt idx="4740">
                  <c:v>-0.39626299999999998</c:v>
                </c:pt>
                <c:pt idx="4741">
                  <c:v>-0.39630199999999999</c:v>
                </c:pt>
                <c:pt idx="4742">
                  <c:v>-0.39638600000000002</c:v>
                </c:pt>
                <c:pt idx="4743">
                  <c:v>-0.39653300000000002</c:v>
                </c:pt>
                <c:pt idx="4744">
                  <c:v>-0.39675700000000003</c:v>
                </c:pt>
                <c:pt idx="4745">
                  <c:v>-0.39704800000000001</c:v>
                </c:pt>
                <c:pt idx="4746">
                  <c:v>-0.39737899999999998</c:v>
                </c:pt>
                <c:pt idx="4747">
                  <c:v>-0.39772400000000002</c:v>
                </c:pt>
                <c:pt idx="4748">
                  <c:v>-0.39807799999999999</c:v>
                </c:pt>
                <c:pt idx="4749">
                  <c:v>-0.39845199999999997</c:v>
                </c:pt>
                <c:pt idx="4750">
                  <c:v>-0.39884399999999998</c:v>
                </c:pt>
                <c:pt idx="4751">
                  <c:v>-0.39922999999999997</c:v>
                </c:pt>
                <c:pt idx="4752">
                  <c:v>-0.39958399999999999</c:v>
                </c:pt>
                <c:pt idx="4753">
                  <c:v>-0.399897</c:v>
                </c:pt>
                <c:pt idx="4754">
                  <c:v>-0.400173</c:v>
                </c:pt>
                <c:pt idx="4755">
                  <c:v>-0.40041399999999999</c:v>
                </c:pt>
                <c:pt idx="4756">
                  <c:v>-0.400619</c:v>
                </c:pt>
                <c:pt idx="4757">
                  <c:v>-0.40078000000000003</c:v>
                </c:pt>
                <c:pt idx="4758">
                  <c:v>-0.40088499999999999</c:v>
                </c:pt>
                <c:pt idx="4759">
                  <c:v>-0.40091599999999999</c:v>
                </c:pt>
                <c:pt idx="4760">
                  <c:v>-0.40084999999999998</c:v>
                </c:pt>
                <c:pt idx="4761">
                  <c:v>-0.40066600000000002</c:v>
                </c:pt>
                <c:pt idx="4762" formatCode="0.00E+00">
                  <c:v>-0.40034599999999998</c:v>
                </c:pt>
                <c:pt idx="4763" formatCode="0.00E+00">
                  <c:v>-0.399866</c:v>
                </c:pt>
                <c:pt idx="4764">
                  <c:v>-0.39920299999999997</c:v>
                </c:pt>
                <c:pt idx="4765">
                  <c:v>-0.39834999999999998</c:v>
                </c:pt>
                <c:pt idx="4766">
                  <c:v>-0.39731100000000003</c:v>
                </c:pt>
                <c:pt idx="4767">
                  <c:v>-0.39609299999999997</c:v>
                </c:pt>
                <c:pt idx="4768">
                  <c:v>-0.39468799999999998</c:v>
                </c:pt>
                <c:pt idx="4769">
                  <c:v>-0.39308599999999999</c:v>
                </c:pt>
                <c:pt idx="4770">
                  <c:v>-0.39127899999999999</c:v>
                </c:pt>
                <c:pt idx="4771">
                  <c:v>-0.38925599999999999</c:v>
                </c:pt>
                <c:pt idx="4772">
                  <c:v>-0.38700600000000002</c:v>
                </c:pt>
                <c:pt idx="4773">
                  <c:v>-0.38451999999999997</c:v>
                </c:pt>
                <c:pt idx="4774">
                  <c:v>-0.38179400000000002</c:v>
                </c:pt>
                <c:pt idx="4775">
                  <c:v>-0.378826</c:v>
                </c:pt>
                <c:pt idx="4776">
                  <c:v>-0.375614</c:v>
                </c:pt>
                <c:pt idx="4777">
                  <c:v>-0.37215599999999999</c:v>
                </c:pt>
                <c:pt idx="4778">
                  <c:v>-0.368452</c:v>
                </c:pt>
                <c:pt idx="4779">
                  <c:v>-0.36449999999999999</c:v>
                </c:pt>
                <c:pt idx="4780">
                  <c:v>-0.36031200000000002</c:v>
                </c:pt>
                <c:pt idx="4781">
                  <c:v>-0.35591099999999998</c:v>
                </c:pt>
                <c:pt idx="4782">
                  <c:v>-0.35132099999999999</c:v>
                </c:pt>
                <c:pt idx="4783">
                  <c:v>-0.34655200000000003</c:v>
                </c:pt>
                <c:pt idx="4784">
                  <c:v>-0.34160699999999999</c:v>
                </c:pt>
                <c:pt idx="4785">
                  <c:v>-0.33649200000000001</c:v>
                </c:pt>
                <c:pt idx="4786">
                  <c:v>-0.33122099999999999</c:v>
                </c:pt>
                <c:pt idx="4787">
                  <c:v>-0.32580999999999999</c:v>
                </c:pt>
                <c:pt idx="4788">
                  <c:v>-0.32027600000000001</c:v>
                </c:pt>
                <c:pt idx="4789" formatCode="0.00E+00">
                  <c:v>-0.31463200000000002</c:v>
                </c:pt>
                <c:pt idx="4790">
                  <c:v>-0.30888900000000002</c:v>
                </c:pt>
                <c:pt idx="4791">
                  <c:v>-0.30305100000000001</c:v>
                </c:pt>
                <c:pt idx="4792">
                  <c:v>-0.29712300000000003</c:v>
                </c:pt>
                <c:pt idx="4793">
                  <c:v>-0.29111700000000001</c:v>
                </c:pt>
                <c:pt idx="4794">
                  <c:v>-0.28504099999999999</c:v>
                </c:pt>
                <c:pt idx="4795">
                  <c:v>-0.27889700000000001</c:v>
                </c:pt>
                <c:pt idx="4796">
                  <c:v>-0.27269300000000002</c:v>
                </c:pt>
                <c:pt idx="4797">
                  <c:v>-0.26645000000000002</c:v>
                </c:pt>
                <c:pt idx="4798">
                  <c:v>-0.26020100000000002</c:v>
                </c:pt>
                <c:pt idx="4799">
                  <c:v>-0.25397399999999998</c:v>
                </c:pt>
                <c:pt idx="4800">
                  <c:v>-0.247779</c:v>
                </c:pt>
                <c:pt idx="4801">
                  <c:v>-0.241619</c:v>
                </c:pt>
                <c:pt idx="4802">
                  <c:v>-0.23550099999999999</c:v>
                </c:pt>
                <c:pt idx="4803">
                  <c:v>-0.229432</c:v>
                </c:pt>
                <c:pt idx="4804">
                  <c:v>-0.223409</c:v>
                </c:pt>
                <c:pt idx="4805">
                  <c:v>-0.21742300000000001</c:v>
                </c:pt>
                <c:pt idx="4806">
                  <c:v>-0.21147199999999999</c:v>
                </c:pt>
                <c:pt idx="4807">
                  <c:v>-0.20556199999999999</c:v>
                </c:pt>
                <c:pt idx="4808">
                  <c:v>-0.199707</c:v>
                </c:pt>
                <c:pt idx="4809">
                  <c:v>-0.19392300000000001</c:v>
                </c:pt>
                <c:pt idx="4810">
                  <c:v>-0.18823000000000001</c:v>
                </c:pt>
                <c:pt idx="4811">
                  <c:v>-0.182647</c:v>
                </c:pt>
                <c:pt idx="4812">
                  <c:v>-0.17718500000000001</c:v>
                </c:pt>
                <c:pt idx="4813">
                  <c:v>-0.171843</c:v>
                </c:pt>
                <c:pt idx="4814">
                  <c:v>-0.16661400000000001</c:v>
                </c:pt>
                <c:pt idx="4815">
                  <c:v>-0.161491</c:v>
                </c:pt>
                <c:pt idx="4816">
                  <c:v>-0.15646499999999999</c:v>
                </c:pt>
                <c:pt idx="4817" formatCode="0.00E+00">
                  <c:v>-0.15153700000000001</c:v>
                </c:pt>
                <c:pt idx="4818" formatCode="0.00E+00">
                  <c:v>-0.146707</c:v>
                </c:pt>
                <c:pt idx="4819">
                  <c:v>-0.14197399999999999</c:v>
                </c:pt>
                <c:pt idx="4820">
                  <c:v>-0.137327</c:v>
                </c:pt>
                <c:pt idx="4821">
                  <c:v>-0.13275300000000001</c:v>
                </c:pt>
                <c:pt idx="4822">
                  <c:v>-0.12825</c:v>
                </c:pt>
                <c:pt idx="4823">
                  <c:v>-0.123821</c:v>
                </c:pt>
                <c:pt idx="4824">
                  <c:v>-0.119466</c:v>
                </c:pt>
                <c:pt idx="4825">
                  <c:v>-0.11518100000000001</c:v>
                </c:pt>
                <c:pt idx="4826">
                  <c:v>-0.110956</c:v>
                </c:pt>
                <c:pt idx="4827">
                  <c:v>-0.106781</c:v>
                </c:pt>
                <c:pt idx="4828">
                  <c:v>-0.102647</c:v>
                </c:pt>
                <c:pt idx="4829">
                  <c:v>-9.8540199999999994E-2</c:v>
                </c:pt>
                <c:pt idx="4830">
                  <c:v>-9.4456499999999999E-2</c:v>
                </c:pt>
                <c:pt idx="4831">
                  <c:v>-9.0402800000000005E-2</c:v>
                </c:pt>
                <c:pt idx="4832">
                  <c:v>-8.6393499999999998E-2</c:v>
                </c:pt>
                <c:pt idx="4833">
                  <c:v>-8.2439499999999999E-2</c:v>
                </c:pt>
                <c:pt idx="4834">
                  <c:v>-7.8540899999999997E-2</c:v>
                </c:pt>
                <c:pt idx="4835">
                  <c:v>-7.4691400000000005E-2</c:v>
                </c:pt>
                <c:pt idx="4836">
                  <c:v>-7.0884500000000003E-2</c:v>
                </c:pt>
                <c:pt idx="4837">
                  <c:v>-6.7111799999999999E-2</c:v>
                </c:pt>
                <c:pt idx="4838">
                  <c:v>-6.3361899999999999E-2</c:v>
                </c:pt>
                <c:pt idx="4839">
                  <c:v>-5.9622099999999997E-2</c:v>
                </c:pt>
                <c:pt idx="4840">
                  <c:v>-5.5882000000000001E-2</c:v>
                </c:pt>
                <c:pt idx="4841">
                  <c:v>-5.2129399999999999E-2</c:v>
                </c:pt>
                <c:pt idx="4842">
                  <c:v>-4.8347099999999997E-2</c:v>
                </c:pt>
                <c:pt idx="4843">
                  <c:v>-4.4519799999999998E-2</c:v>
                </c:pt>
                <c:pt idx="4844">
                  <c:v>-4.0646000000000002E-2</c:v>
                </c:pt>
                <c:pt idx="4845">
                  <c:v>-3.67385E-2</c:v>
                </c:pt>
                <c:pt idx="4846">
                  <c:v>-3.2809699999999997E-2</c:v>
                </c:pt>
                <c:pt idx="4847">
                  <c:v>-2.8859099999999999E-2</c:v>
                </c:pt>
                <c:pt idx="4848">
                  <c:v>-2.48763E-2</c:v>
                </c:pt>
                <c:pt idx="4849" formatCode="0.00E+00">
                  <c:v>-2.08547E-2</c:v>
                </c:pt>
                <c:pt idx="4850" formatCode="0.00E+00">
                  <c:v>-1.6797099999999999E-2</c:v>
                </c:pt>
                <c:pt idx="4851">
                  <c:v>-1.27095E-2</c:v>
                </c:pt>
                <c:pt idx="4852" formatCode="0.00E+00">
                  <c:v>-8.5944200000000002E-3</c:v>
                </c:pt>
                <c:pt idx="4853" formatCode="0.00E+00">
                  <c:v>-4.4574599999999999E-3</c:v>
                </c:pt>
                <c:pt idx="4854" formatCode="0.00E+00">
                  <c:v>-3.1597500000000002E-4</c:v>
                </c:pt>
                <c:pt idx="4855" formatCode="0.00E+00">
                  <c:v>3.8058300000000001E-3</c:v>
                </c:pt>
                <c:pt idx="4856" formatCode="0.00E+00">
                  <c:v>7.8924100000000007E-3</c:v>
                </c:pt>
                <c:pt idx="4857">
                  <c:v>1.19422E-2</c:v>
                </c:pt>
                <c:pt idx="4858">
                  <c:v>1.59568E-2</c:v>
                </c:pt>
                <c:pt idx="4859">
                  <c:v>1.9928899999999999E-2</c:v>
                </c:pt>
                <c:pt idx="4860">
                  <c:v>2.3843199999999998E-2</c:v>
                </c:pt>
                <c:pt idx="4861">
                  <c:v>2.76847E-2</c:v>
                </c:pt>
                <c:pt idx="4862">
                  <c:v>3.1444300000000001E-2</c:v>
                </c:pt>
                <c:pt idx="4863">
                  <c:v>3.5118000000000003E-2</c:v>
                </c:pt>
                <c:pt idx="4864">
                  <c:v>3.8701300000000001E-2</c:v>
                </c:pt>
                <c:pt idx="4865">
                  <c:v>4.2184800000000001E-2</c:v>
                </c:pt>
                <c:pt idx="4866">
                  <c:v>4.5553400000000001E-2</c:v>
                </c:pt>
                <c:pt idx="4867">
                  <c:v>4.8788499999999999E-2</c:v>
                </c:pt>
                <c:pt idx="4868">
                  <c:v>5.1873700000000002E-2</c:v>
                </c:pt>
                <c:pt idx="4869">
                  <c:v>5.4800099999999997E-2</c:v>
                </c:pt>
                <c:pt idx="4870">
                  <c:v>5.7563299999999998E-2</c:v>
                </c:pt>
                <c:pt idx="4871">
                  <c:v>6.01562E-2</c:v>
                </c:pt>
                <c:pt idx="4872">
                  <c:v>6.25642E-2</c:v>
                </c:pt>
                <c:pt idx="4873">
                  <c:v>6.4769400000000005E-2</c:v>
                </c:pt>
                <c:pt idx="4874">
                  <c:v>6.6757899999999995E-2</c:v>
                </c:pt>
                <c:pt idx="4875">
                  <c:v>6.85196E-2</c:v>
                </c:pt>
                <c:pt idx="4876">
                  <c:v>7.0045999999999997E-2</c:v>
                </c:pt>
                <c:pt idx="4877">
                  <c:v>7.1333999999999995E-2</c:v>
                </c:pt>
                <c:pt idx="4878">
                  <c:v>7.2391300000000006E-2</c:v>
                </c:pt>
                <c:pt idx="4879">
                  <c:v>7.3228799999999997E-2</c:v>
                </c:pt>
                <c:pt idx="4880">
                  <c:v>7.3845499999999994E-2</c:v>
                </c:pt>
                <c:pt idx="4881" formatCode="0.00E+00">
                  <c:v>7.4224600000000002E-2</c:v>
                </c:pt>
                <c:pt idx="4882" formatCode="0.00E+00">
                  <c:v>7.43505E-2</c:v>
                </c:pt>
                <c:pt idx="4883" formatCode="0.00E+00">
                  <c:v>7.4221800000000004E-2</c:v>
                </c:pt>
                <c:pt idx="4884">
                  <c:v>7.3845999999999995E-2</c:v>
                </c:pt>
                <c:pt idx="4885">
                  <c:v>7.3225299999999993E-2</c:v>
                </c:pt>
                <c:pt idx="4886">
                  <c:v>7.23549E-2</c:v>
                </c:pt>
                <c:pt idx="4887">
                  <c:v>7.1233099999999994E-2</c:v>
                </c:pt>
                <c:pt idx="4888">
                  <c:v>6.9869700000000007E-2</c:v>
                </c:pt>
                <c:pt idx="4889">
                  <c:v>6.8279900000000004E-2</c:v>
                </c:pt>
                <c:pt idx="4890">
                  <c:v>6.6476199999999999E-2</c:v>
                </c:pt>
                <c:pt idx="4891">
                  <c:v>6.4470899999999998E-2</c:v>
                </c:pt>
                <c:pt idx="4892">
                  <c:v>6.2283499999999999E-2</c:v>
                </c:pt>
                <c:pt idx="4893">
                  <c:v>5.99395E-2</c:v>
                </c:pt>
                <c:pt idx="4894">
                  <c:v>5.7459099999999999E-2</c:v>
                </c:pt>
                <c:pt idx="4895">
                  <c:v>5.4853199999999998E-2</c:v>
                </c:pt>
                <c:pt idx="4896">
                  <c:v>5.2129700000000001E-2</c:v>
                </c:pt>
                <c:pt idx="4897">
                  <c:v>4.92989E-2</c:v>
                </c:pt>
                <c:pt idx="4898">
                  <c:v>4.63697E-2</c:v>
                </c:pt>
                <c:pt idx="4899">
                  <c:v>4.33447E-2</c:v>
                </c:pt>
                <c:pt idx="4900">
                  <c:v>4.0223200000000001E-2</c:v>
                </c:pt>
                <c:pt idx="4901">
                  <c:v>3.7008699999999999E-2</c:v>
                </c:pt>
                <c:pt idx="4902">
                  <c:v>3.3712899999999997E-2</c:v>
                </c:pt>
                <c:pt idx="4903">
                  <c:v>3.0354900000000001E-2</c:v>
                </c:pt>
                <c:pt idx="4904">
                  <c:v>2.69567E-2</c:v>
                </c:pt>
                <c:pt idx="4905">
                  <c:v>2.3536000000000001E-2</c:v>
                </c:pt>
                <c:pt idx="4906">
                  <c:v>2.0101999999999998E-2</c:v>
                </c:pt>
                <c:pt idx="4907">
                  <c:v>1.6660000000000001E-2</c:v>
                </c:pt>
                <c:pt idx="4908">
                  <c:v>1.3217400000000001E-2</c:v>
                </c:pt>
                <c:pt idx="4909" formatCode="0.00E+00">
                  <c:v>9.7836099999999999E-3</c:v>
                </c:pt>
                <c:pt idx="4910" formatCode="0.00E+00">
                  <c:v>6.3678600000000004E-3</c:v>
                </c:pt>
                <c:pt idx="4911" formatCode="0.00E+00">
                  <c:v>2.9795400000000001E-3</c:v>
                </c:pt>
                <c:pt idx="4912" formatCode="0.00E+00">
                  <c:v>-3.7008199999999998E-4</c:v>
                </c:pt>
                <c:pt idx="4913" formatCode="0.00E+00">
                  <c:v>-3.6713900000000001E-3</c:v>
                </c:pt>
                <c:pt idx="4914" formatCode="0.00E+00">
                  <c:v>-6.9218999999999999E-3</c:v>
                </c:pt>
                <c:pt idx="4915">
                  <c:v>-1.0125E-2</c:v>
                </c:pt>
                <c:pt idx="4916">
                  <c:v>-1.3281899999999999E-2</c:v>
                </c:pt>
                <c:pt idx="4917">
                  <c:v>-1.63857E-2</c:v>
                </c:pt>
                <c:pt idx="4918">
                  <c:v>-1.94247E-2</c:v>
                </c:pt>
                <c:pt idx="4919">
                  <c:v>-2.23894E-2</c:v>
                </c:pt>
                <c:pt idx="4920">
                  <c:v>-2.52765E-2</c:v>
                </c:pt>
                <c:pt idx="4921">
                  <c:v>-2.8091000000000001E-2</c:v>
                </c:pt>
                <c:pt idx="4922">
                  <c:v>-3.08458E-2</c:v>
                </c:pt>
                <c:pt idx="4923">
                  <c:v>-3.3559100000000001E-2</c:v>
                </c:pt>
                <c:pt idx="4924">
                  <c:v>-3.6246500000000001E-2</c:v>
                </c:pt>
                <c:pt idx="4925">
                  <c:v>-3.89117E-2</c:v>
                </c:pt>
                <c:pt idx="4926">
                  <c:v>-4.1545600000000002E-2</c:v>
                </c:pt>
                <c:pt idx="4927">
                  <c:v>-4.4137700000000002E-2</c:v>
                </c:pt>
                <c:pt idx="4928">
                  <c:v>-4.6688399999999998E-2</c:v>
                </c:pt>
                <c:pt idx="4929">
                  <c:v>-4.92106E-2</c:v>
                </c:pt>
                <c:pt idx="4930">
                  <c:v>-5.1719899999999999E-2</c:v>
                </c:pt>
                <c:pt idx="4931">
                  <c:v>-5.4228999999999999E-2</c:v>
                </c:pt>
                <c:pt idx="4932">
                  <c:v>-5.67485E-2</c:v>
                </c:pt>
                <c:pt idx="4933">
                  <c:v>-5.9287399999999997E-2</c:v>
                </c:pt>
                <c:pt idx="4934">
                  <c:v>-6.1853600000000002E-2</c:v>
                </c:pt>
                <c:pt idx="4935">
                  <c:v>-6.4457700000000007E-2</c:v>
                </c:pt>
                <c:pt idx="4936">
                  <c:v>-6.7115999999999995E-2</c:v>
                </c:pt>
                <c:pt idx="4937">
                  <c:v>-6.9843500000000003E-2</c:v>
                </c:pt>
                <c:pt idx="4938">
                  <c:v>-7.2643899999999997E-2</c:v>
                </c:pt>
                <c:pt idx="4939">
                  <c:v>-7.5510999999999995E-2</c:v>
                </c:pt>
                <c:pt idx="4940">
                  <c:v>-7.8443200000000005E-2</c:v>
                </c:pt>
                <c:pt idx="4941" formatCode="0.00E+00">
                  <c:v>-8.14526E-2</c:v>
                </c:pt>
                <c:pt idx="4942" formatCode="0.00E+00">
                  <c:v>-8.45577E-2</c:v>
                </c:pt>
                <c:pt idx="4943">
                  <c:v>-8.7770000000000001E-2</c:v>
                </c:pt>
                <c:pt idx="4944">
                  <c:v>-9.1089199999999995E-2</c:v>
                </c:pt>
                <c:pt idx="4945">
                  <c:v>-9.4508200000000001E-2</c:v>
                </c:pt>
                <c:pt idx="4946">
                  <c:v>-9.8017900000000005E-2</c:v>
                </c:pt>
                <c:pt idx="4947">
                  <c:v>-0.101609</c:v>
                </c:pt>
                <c:pt idx="4948">
                  <c:v>-0.105272</c:v>
                </c:pt>
                <c:pt idx="4949">
                  <c:v>-0.108998</c:v>
                </c:pt>
                <c:pt idx="4950">
                  <c:v>-0.112777</c:v>
                </c:pt>
                <c:pt idx="4951">
                  <c:v>-0.116604</c:v>
                </c:pt>
                <c:pt idx="4952">
                  <c:v>-0.12048</c:v>
                </c:pt>
                <c:pt idx="4953">
                  <c:v>-0.12441099999999999</c:v>
                </c:pt>
                <c:pt idx="4954">
                  <c:v>-0.12840199999999999</c:v>
                </c:pt>
                <c:pt idx="4955">
                  <c:v>-0.13245299999999999</c:v>
                </c:pt>
                <c:pt idx="4956">
                  <c:v>-0.13656199999999999</c:v>
                </c:pt>
                <c:pt idx="4957">
                  <c:v>-0.14072200000000001</c:v>
                </c:pt>
                <c:pt idx="4958">
                  <c:v>-0.144922</c:v>
                </c:pt>
                <c:pt idx="4959">
                  <c:v>-0.149149</c:v>
                </c:pt>
                <c:pt idx="4960">
                  <c:v>-0.153388</c:v>
                </c:pt>
                <c:pt idx="4961">
                  <c:v>-0.15763199999999999</c:v>
                </c:pt>
                <c:pt idx="4962">
                  <c:v>-0.16187799999999999</c:v>
                </c:pt>
                <c:pt idx="4963">
                  <c:v>-0.166126</c:v>
                </c:pt>
                <c:pt idx="4964">
                  <c:v>-0.17036699999999999</c:v>
                </c:pt>
                <c:pt idx="4965">
                  <c:v>-0.17458799999999999</c:v>
                </c:pt>
                <c:pt idx="4966">
                  <c:v>-0.17877699999999999</c:v>
                </c:pt>
                <c:pt idx="4967">
                  <c:v>-0.18292600000000001</c:v>
                </c:pt>
                <c:pt idx="4968" formatCode="0.00E+00">
                  <c:v>-0.187029</c:v>
                </c:pt>
                <c:pt idx="4969" formatCode="0.00E+00">
                  <c:v>-0.19107499999999999</c:v>
                </c:pt>
                <c:pt idx="4970" formatCode="0.00E+00">
                  <c:v>-0.19505</c:v>
                </c:pt>
                <c:pt idx="4971">
                  <c:v>-0.19894600000000001</c:v>
                </c:pt>
                <c:pt idx="4972">
                  <c:v>-0.20275099999999999</c:v>
                </c:pt>
                <c:pt idx="4973">
                  <c:v>-0.206453</c:v>
                </c:pt>
                <c:pt idx="4974">
                  <c:v>-0.21004100000000001</c:v>
                </c:pt>
                <c:pt idx="4975">
                  <c:v>-0.213501</c:v>
                </c:pt>
                <c:pt idx="4976">
                  <c:v>-0.21682000000000001</c:v>
                </c:pt>
                <c:pt idx="4977">
                  <c:v>-0.21998699999999999</c:v>
                </c:pt>
                <c:pt idx="4978">
                  <c:v>-0.22298999999999999</c:v>
                </c:pt>
                <c:pt idx="4979">
                  <c:v>-0.22581499999999999</c:v>
                </c:pt>
                <c:pt idx="4980">
                  <c:v>-0.22844600000000001</c:v>
                </c:pt>
                <c:pt idx="4981">
                  <c:v>-0.230877</c:v>
                </c:pt>
                <c:pt idx="4982">
                  <c:v>-0.23310700000000001</c:v>
                </c:pt>
                <c:pt idx="4983">
                  <c:v>-0.23513899999999999</c:v>
                </c:pt>
                <c:pt idx="4984">
                  <c:v>-0.23697199999999999</c:v>
                </c:pt>
                <c:pt idx="4985">
                  <c:v>-0.23860600000000001</c:v>
                </c:pt>
                <c:pt idx="4986">
                  <c:v>-0.24004300000000001</c:v>
                </c:pt>
                <c:pt idx="4987">
                  <c:v>-0.241282</c:v>
                </c:pt>
                <c:pt idx="4988">
                  <c:v>-0.24231900000000001</c:v>
                </c:pt>
                <c:pt idx="4989">
                  <c:v>-0.24315400000000001</c:v>
                </c:pt>
                <c:pt idx="4990">
                  <c:v>-0.24379300000000001</c:v>
                </c:pt>
                <c:pt idx="4991">
                  <c:v>-0.24424899999999999</c:v>
                </c:pt>
                <c:pt idx="4992">
                  <c:v>-0.24453</c:v>
                </c:pt>
                <c:pt idx="4993">
                  <c:v>-0.244641</c:v>
                </c:pt>
                <c:pt idx="4994" formatCode="0.00E+00">
                  <c:v>-0.244584</c:v>
                </c:pt>
                <c:pt idx="4995" formatCode="0.00E+00">
                  <c:v>-0.244365</c:v>
                </c:pt>
                <c:pt idx="4996" formatCode="0.00E+00">
                  <c:v>-0.24398800000000001</c:v>
                </c:pt>
                <c:pt idx="4997">
                  <c:v>-0.24346300000000001</c:v>
                </c:pt>
                <c:pt idx="4998">
                  <c:v>-0.24280299999999999</c:v>
                </c:pt>
                <c:pt idx="4999">
                  <c:v>-0.24201800000000001</c:v>
                </c:pt>
                <c:pt idx="5000">
                  <c:v>-0.24111399999999999</c:v>
                </c:pt>
                <c:pt idx="5001">
                  <c:v>-0.24010000000000001</c:v>
                </c:pt>
                <c:pt idx="5002">
                  <c:v>-0.23898900000000001</c:v>
                </c:pt>
                <c:pt idx="5003">
                  <c:v>-0.23779600000000001</c:v>
                </c:pt>
                <c:pt idx="5004">
                  <c:v>-0.236535</c:v>
                </c:pt>
                <c:pt idx="5005">
                  <c:v>-0.23521300000000001</c:v>
                </c:pt>
                <c:pt idx="5006">
                  <c:v>-0.23383799999999999</c:v>
                </c:pt>
                <c:pt idx="5007">
                  <c:v>-0.23241800000000001</c:v>
                </c:pt>
                <c:pt idx="5008">
                  <c:v>-0.230964</c:v>
                </c:pt>
                <c:pt idx="5009">
                  <c:v>-0.22948299999999999</c:v>
                </c:pt>
                <c:pt idx="5010">
                  <c:v>-0.22798099999999999</c:v>
                </c:pt>
                <c:pt idx="5011">
                  <c:v>-0.22647</c:v>
                </c:pt>
                <c:pt idx="5012">
                  <c:v>-0.224964</c:v>
                </c:pt>
                <c:pt idx="5013">
                  <c:v>-0.22347400000000001</c:v>
                </c:pt>
                <c:pt idx="5014">
                  <c:v>-0.22200400000000001</c:v>
                </c:pt>
                <c:pt idx="5015">
                  <c:v>-0.220552</c:v>
                </c:pt>
                <c:pt idx="5016" formatCode="0.00E+00">
                  <c:v>-0.21911700000000001</c:v>
                </c:pt>
                <c:pt idx="5017" formatCode="0.00E+00">
                  <c:v>-0.21770200000000001</c:v>
                </c:pt>
                <c:pt idx="5018" formatCode="0.00E+00">
                  <c:v>-0.216305</c:v>
                </c:pt>
                <c:pt idx="5019" formatCode="0.00E+00">
                  <c:v>-0.21492600000000001</c:v>
                </c:pt>
                <c:pt idx="5020">
                  <c:v>-0.213562</c:v>
                </c:pt>
                <c:pt idx="5021">
                  <c:v>-0.21221100000000001</c:v>
                </c:pt>
                <c:pt idx="5022">
                  <c:v>-0.21087600000000001</c:v>
                </c:pt>
                <c:pt idx="5023">
                  <c:v>-0.20955499999999999</c:v>
                </c:pt>
                <c:pt idx="5024">
                  <c:v>-0.20824500000000001</c:v>
                </c:pt>
                <c:pt idx="5025">
                  <c:v>-0.20693900000000001</c:v>
                </c:pt>
                <c:pt idx="5026">
                  <c:v>-0.20563500000000001</c:v>
                </c:pt>
                <c:pt idx="5027">
                  <c:v>-0.20433599999999999</c:v>
                </c:pt>
                <c:pt idx="5028">
                  <c:v>-0.203043</c:v>
                </c:pt>
                <c:pt idx="5029">
                  <c:v>-0.20175499999999999</c:v>
                </c:pt>
                <c:pt idx="5030">
                  <c:v>-0.20046600000000001</c:v>
                </c:pt>
                <c:pt idx="5031">
                  <c:v>-0.19917000000000001</c:v>
                </c:pt>
                <c:pt idx="5032">
                  <c:v>-0.19786100000000001</c:v>
                </c:pt>
                <c:pt idx="5033">
                  <c:v>-0.19652900000000001</c:v>
                </c:pt>
                <c:pt idx="5034">
                  <c:v>-0.195163</c:v>
                </c:pt>
                <c:pt idx="5035">
                  <c:v>-0.19375300000000001</c:v>
                </c:pt>
                <c:pt idx="5036">
                  <c:v>-0.19228799999999999</c:v>
                </c:pt>
                <c:pt idx="5037" formatCode="0.00E+00">
                  <c:v>-0.19075600000000001</c:v>
                </c:pt>
                <c:pt idx="5038" formatCode="0.00E+00">
                  <c:v>-0.18914800000000001</c:v>
                </c:pt>
                <c:pt idx="5039" formatCode="0.00E+00">
                  <c:v>-0.18745300000000001</c:v>
                </c:pt>
                <c:pt idx="5040" formatCode="0.00E+00">
                  <c:v>-0.185666</c:v>
                </c:pt>
                <c:pt idx="5041">
                  <c:v>-0.183783</c:v>
                </c:pt>
                <c:pt idx="5042">
                  <c:v>-0.18179799999999999</c:v>
                </c:pt>
                <c:pt idx="5043">
                  <c:v>-0.179703</c:v>
                </c:pt>
                <c:pt idx="5044">
                  <c:v>-0.17748800000000001</c:v>
                </c:pt>
                <c:pt idx="5045">
                  <c:v>-0.17514399999999999</c:v>
                </c:pt>
                <c:pt idx="5046">
                  <c:v>-0.17266500000000001</c:v>
                </c:pt>
                <c:pt idx="5047">
                  <c:v>-0.170048</c:v>
                </c:pt>
                <c:pt idx="5048">
                  <c:v>-0.167292</c:v>
                </c:pt>
                <c:pt idx="5049">
                  <c:v>-0.16439500000000001</c:v>
                </c:pt>
                <c:pt idx="5050">
                  <c:v>-0.161359</c:v>
                </c:pt>
                <c:pt idx="5051">
                  <c:v>-0.15818099999999999</c:v>
                </c:pt>
                <c:pt idx="5052">
                  <c:v>-0.154862</c:v>
                </c:pt>
                <c:pt idx="5053">
                  <c:v>-0.15139900000000001</c:v>
                </c:pt>
                <c:pt idx="5054">
                  <c:v>-0.14779300000000001</c:v>
                </c:pt>
                <c:pt idx="5055">
                  <c:v>-0.14404800000000001</c:v>
                </c:pt>
                <c:pt idx="5056">
                  <c:v>-0.14016500000000001</c:v>
                </c:pt>
                <c:pt idx="5057">
                  <c:v>-0.13614799999999999</c:v>
                </c:pt>
                <c:pt idx="5058">
                  <c:v>-0.13200100000000001</c:v>
                </c:pt>
                <c:pt idx="5059">
                  <c:v>-0.12773499999999999</c:v>
                </c:pt>
                <c:pt idx="5060" formatCode="0.00E+00">
                  <c:v>-0.123358</c:v>
                </c:pt>
                <c:pt idx="5061" formatCode="0.00E+00">
                  <c:v>-0.118878</c:v>
                </c:pt>
                <c:pt idx="5062" formatCode="0.00E+00">
                  <c:v>-0.114297</c:v>
                </c:pt>
                <c:pt idx="5063" formatCode="0.00E+00">
                  <c:v>-0.10961899999999999</c:v>
                </c:pt>
                <c:pt idx="5064" formatCode="0.00E+00">
                  <c:v>-0.104851</c:v>
                </c:pt>
                <c:pt idx="5065" formatCode="0.00E+00">
                  <c:v>-0.100007</c:v>
                </c:pt>
                <c:pt idx="5066" formatCode="0.00E+00">
                  <c:v>-9.5098299999999997E-2</c:v>
                </c:pt>
                <c:pt idx="5067">
                  <c:v>-9.0134099999999995E-2</c:v>
                </c:pt>
                <c:pt idx="5068">
                  <c:v>-8.5120299999999996E-2</c:v>
                </c:pt>
                <c:pt idx="5069">
                  <c:v>-8.0063700000000002E-2</c:v>
                </c:pt>
                <c:pt idx="5070">
                  <c:v>-7.4974299999999994E-2</c:v>
                </c:pt>
                <c:pt idx="5071">
                  <c:v>-6.9865800000000006E-2</c:v>
                </c:pt>
                <c:pt idx="5072">
                  <c:v>-6.4752699999999996E-2</c:v>
                </c:pt>
                <c:pt idx="5073">
                  <c:v>-5.9648399999999997E-2</c:v>
                </c:pt>
                <c:pt idx="5074">
                  <c:v>-5.4562600000000003E-2</c:v>
                </c:pt>
                <c:pt idx="5075">
                  <c:v>-4.9502200000000003E-2</c:v>
                </c:pt>
                <c:pt idx="5076">
                  <c:v>-4.4473800000000001E-2</c:v>
                </c:pt>
                <c:pt idx="5077">
                  <c:v>-3.9486199999999999E-2</c:v>
                </c:pt>
                <c:pt idx="5078">
                  <c:v>-3.4549799999999999E-2</c:v>
                </c:pt>
                <c:pt idx="5079">
                  <c:v>-2.9674699999999998E-2</c:v>
                </c:pt>
                <c:pt idx="5080">
                  <c:v>-2.4868500000000002E-2</c:v>
                </c:pt>
                <c:pt idx="5081">
                  <c:v>-2.01362E-2</c:v>
                </c:pt>
                <c:pt idx="5082">
                  <c:v>-1.5482599999999999E-2</c:v>
                </c:pt>
                <c:pt idx="5083">
                  <c:v>-1.09134E-2</c:v>
                </c:pt>
                <c:pt idx="5084" formatCode="0.00E+00">
                  <c:v>-6.43539E-3</c:v>
                </c:pt>
                <c:pt idx="5085" formatCode="0.00E+00">
                  <c:v>-2.0541800000000001E-3</c:v>
                </c:pt>
                <c:pt idx="5086" formatCode="0.00E+00">
                  <c:v>2.2261099999999999E-3</c:v>
                </c:pt>
                <c:pt idx="5087" formatCode="0.00E+00">
                  <c:v>6.40282E-3</c:v>
                </c:pt>
                <c:pt idx="5088">
                  <c:v>1.0474300000000001E-2</c:v>
                </c:pt>
                <c:pt idx="5089" formatCode="0.00E+00">
                  <c:v>1.44394E-2</c:v>
                </c:pt>
                <c:pt idx="5090" formatCode="0.00E+00">
                  <c:v>1.8297399999999998E-2</c:v>
                </c:pt>
                <c:pt idx="5091" formatCode="0.00E+00">
                  <c:v>2.2048100000000001E-2</c:v>
                </c:pt>
                <c:pt idx="5092" formatCode="0.00E+00">
                  <c:v>2.5692E-2</c:v>
                </c:pt>
                <c:pt idx="5093" formatCode="0.00E+00">
                  <c:v>2.9230200000000001E-2</c:v>
                </c:pt>
                <c:pt idx="5094" formatCode="0.00E+00">
                  <c:v>3.2664100000000001E-2</c:v>
                </c:pt>
                <c:pt idx="5095">
                  <c:v>3.59955E-2</c:v>
                </c:pt>
                <c:pt idx="5096">
                  <c:v>3.9227199999999997E-2</c:v>
                </c:pt>
                <c:pt idx="5097">
                  <c:v>4.2362900000000002E-2</c:v>
                </c:pt>
                <c:pt idx="5098">
                  <c:v>4.5406599999999998E-2</c:v>
                </c:pt>
                <c:pt idx="5099">
                  <c:v>4.8362000000000002E-2</c:v>
                </c:pt>
                <c:pt idx="5100">
                  <c:v>5.12332E-2</c:v>
                </c:pt>
                <c:pt idx="5101">
                  <c:v>5.4025200000000002E-2</c:v>
                </c:pt>
                <c:pt idx="5102">
                  <c:v>5.6743500000000002E-2</c:v>
                </c:pt>
                <c:pt idx="5103">
                  <c:v>5.93944E-2</c:v>
                </c:pt>
                <c:pt idx="5104">
                  <c:v>6.1984200000000003E-2</c:v>
                </c:pt>
                <c:pt idx="5105">
                  <c:v>6.4519300000000002E-2</c:v>
                </c:pt>
                <c:pt idx="5106">
                  <c:v>6.7006800000000005E-2</c:v>
                </c:pt>
                <c:pt idx="5107">
                  <c:v>6.9453699999999993E-2</c:v>
                </c:pt>
                <c:pt idx="5108">
                  <c:v>7.1867100000000003E-2</c:v>
                </c:pt>
                <c:pt idx="5109">
                  <c:v>7.4254299999999995E-2</c:v>
                </c:pt>
                <c:pt idx="5110">
                  <c:v>7.6621800000000004E-2</c:v>
                </c:pt>
                <c:pt idx="5111">
                  <c:v>7.8976000000000005E-2</c:v>
                </c:pt>
              </c:numCache>
            </c:numRef>
          </c:yVal>
          <c:smooth val="1"/>
          <c:extLst>
            <c:ext xmlns:c16="http://schemas.microsoft.com/office/drawing/2014/chart" uri="{C3380CC4-5D6E-409C-BE32-E72D297353CC}">
              <c16:uniqueId val="{00000001-5B1E-44E7-BF63-E10A98B1E1D1}"/>
            </c:ext>
          </c:extLst>
        </c:ser>
        <c:dLbls>
          <c:showLegendKey val="0"/>
          <c:showVal val="0"/>
          <c:showCatName val="0"/>
          <c:showSerName val="0"/>
          <c:showPercent val="0"/>
          <c:showBubbleSize val="0"/>
        </c:dLbls>
        <c:axId val="1317426255"/>
        <c:axId val="1186118351"/>
      </c:scatterChart>
      <c:valAx>
        <c:axId val="1317426255"/>
        <c:scaling>
          <c:orientation val="minMax"/>
          <c:max val="7.1"/>
          <c:min val="4.5"/>
        </c:scaling>
        <c:delete val="0"/>
        <c:axPos val="b"/>
        <c:majorGridlines>
          <c:spPr>
            <a:ln w="9525" cap="flat" cmpd="sng" algn="ctr">
              <a:solidFill>
                <a:schemeClr val="bg1">
                  <a:lumMod val="75000"/>
                  <a:lumOff val="25000"/>
                </a:schemeClr>
              </a:solidFill>
              <a:round/>
            </a:ln>
            <a:effectLst/>
          </c:spPr>
        </c:majorGridlines>
        <c:title>
          <c:tx>
            <c:rich>
              <a:bodyPr/>
              <a:lstStyle/>
              <a:p>
                <a:pPr>
                  <a:defRPr b="0"/>
                </a:pPr>
                <a:r>
                  <a:rPr lang="en-US" b="0"/>
                  <a:t>time (sec.)</a:t>
                </a:r>
              </a:p>
            </c:rich>
          </c:tx>
          <c:layout>
            <c:manualLayout>
              <c:xMode val="edge"/>
              <c:yMode val="edge"/>
              <c:x val="0.47783923884514434"/>
              <c:y val="0.91108778069407992"/>
            </c:manualLayout>
          </c:layout>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6118351"/>
        <c:crossesAt val="-0.8"/>
        <c:crossBetween val="midCat"/>
      </c:valAx>
      <c:valAx>
        <c:axId val="1186118351"/>
        <c:scaling>
          <c:orientation val="minMax"/>
          <c:max val="0.4"/>
          <c:min val="-0.8"/>
        </c:scaling>
        <c:delete val="0"/>
        <c:axPos val="l"/>
        <c:majorGridlines>
          <c:spPr>
            <a:ln w="9525" cap="flat" cmpd="sng" algn="ctr">
              <a:solidFill>
                <a:schemeClr val="tx1">
                  <a:lumMod val="15000"/>
                  <a:lumOff val="85000"/>
                </a:schemeClr>
              </a:solidFill>
              <a:round/>
            </a:ln>
            <a:effectLst/>
          </c:spPr>
        </c:majorGridlines>
        <c:title>
          <c:tx>
            <c:rich>
              <a:bodyPr/>
              <a:lstStyle/>
              <a:p>
                <a:pPr>
                  <a:defRPr b="0"/>
                </a:pPr>
                <a:r>
                  <a:rPr lang="en-US" b="0"/>
                  <a:t>Bridge Displacement (in.)</a:t>
                </a:r>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7426255"/>
        <c:crosses val="autoZero"/>
        <c:crossBetween val="midCat"/>
      </c:valAx>
      <c:spPr>
        <a:ln>
          <a:solidFill>
            <a:schemeClr val="tx1"/>
          </a:solidFill>
        </a:ln>
      </c:spPr>
    </c:plotArea>
    <c:plotVisOnly val="1"/>
    <c:dispBlanksAs val="gap"/>
    <c:showDLblsOverMax val="0"/>
    <c:extLst/>
  </c:chart>
  <c:spPr>
    <a:ln>
      <a:noFill/>
    </a:ln>
  </c:spPr>
  <c:txPr>
    <a:bodyPr/>
    <a:lstStyle/>
    <a:p>
      <a:pPr>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73862642169728"/>
          <c:y val="5.1400554097404488E-2"/>
          <c:w val="0.84711545822397205"/>
          <c:h val="0.75875369094488188"/>
        </c:manualLayout>
      </c:layout>
      <c:scatterChart>
        <c:scatterStyle val="smoothMarker"/>
        <c:varyColors val="0"/>
        <c:ser>
          <c:idx val="1"/>
          <c:order val="0"/>
          <c:tx>
            <c:v>As Measured</c:v>
          </c:tx>
          <c:spPr>
            <a:ln>
              <a:solidFill>
                <a:srgbClr val="C00000"/>
              </a:solidFill>
            </a:ln>
          </c:spPr>
          <c:marker>
            <c:symbol val="none"/>
          </c:marker>
          <c:xVal>
            <c:numRef>
              <c:f>FE!$A$7:$A$1563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FE!$C$7:$C$1563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9.1313648158388883E-2</c:v>
                </c:pt>
                <c:pt idx="90">
                  <c:v>9.4207174413728972E-2</c:v>
                </c:pt>
                <c:pt idx="91">
                  <c:v>9.716025450147972E-2</c:v>
                </c:pt>
                <c:pt idx="92">
                  <c:v>0.1001671153460503</c:v>
                </c:pt>
                <c:pt idx="93">
                  <c:v>0.10322259156401734</c:v>
                </c:pt>
                <c:pt idx="94">
                  <c:v>0.10632668315538081</c:v>
                </c:pt>
                <c:pt idx="95">
                  <c:v>0.10948425165748037</c:v>
                </c:pt>
                <c:pt idx="96">
                  <c:v>0.11269894322332079</c:v>
                </c:pt>
                <c:pt idx="97">
                  <c:v>0.11597197323723694</c:v>
                </c:pt>
                <c:pt idx="98">
                  <c:v>0.11930060708447528</c:v>
                </c:pt>
                <c:pt idx="99">
                  <c:v>0.12268180630419853</c:v>
                </c:pt>
                <c:pt idx="100">
                  <c:v>0.12611162089731826</c:v>
                </c:pt>
                <c:pt idx="101">
                  <c:v>0.12958427778824358</c:v>
                </c:pt>
                <c:pt idx="102">
                  <c:v>0.13309521928571863</c:v>
                </c:pt>
                <c:pt idx="103">
                  <c:v>0.13664201462107353</c:v>
                </c:pt>
                <c:pt idx="104">
                  <c:v>0.14022527148647579</c:v>
                </c:pt>
                <c:pt idx="105">
                  <c:v>0.14384833218884641</c:v>
                </c:pt>
                <c:pt idx="106">
                  <c:v>0.14750967749776672</c:v>
                </c:pt>
                <c:pt idx="107">
                  <c:v>0.15120201510722728</c:v>
                </c:pt>
                <c:pt idx="108">
                  <c:v>0.15491714117296743</c:v>
                </c:pt>
                <c:pt idx="109">
                  <c:v>0.15865292877240106</c:v>
                </c:pt>
                <c:pt idx="110">
                  <c:v>0.16240907405944444</c:v>
                </c:pt>
                <c:pt idx="111">
                  <c:v>0.16618588088018132</c:v>
                </c:pt>
                <c:pt idx="112">
                  <c:v>0.16998243769636054</c:v>
                </c:pt>
                <c:pt idx="113">
                  <c:v>0.17379844066189831</c:v>
                </c:pt>
                <c:pt idx="114">
                  <c:v>0.17763632054546449</c:v>
                </c:pt>
                <c:pt idx="115">
                  <c:v>0.18149941965398009</c:v>
                </c:pt>
                <c:pt idx="116">
                  <c:v>0.18538834567961254</c:v>
                </c:pt>
                <c:pt idx="117">
                  <c:v>0.18929854093110593</c:v>
                </c:pt>
                <c:pt idx="118">
                  <c:v>0.19322544771720437</c:v>
                </c:pt>
                <c:pt idx="119">
                  <c:v>0.19716572373098684</c:v>
                </c:pt>
                <c:pt idx="120">
                  <c:v>0.20111754589595093</c:v>
                </c:pt>
                <c:pt idx="121">
                  <c:v>0.2050809142120967</c:v>
                </c:pt>
                <c:pt idx="122">
                  <c:v>0.20905613252550787</c:v>
                </c:pt>
                <c:pt idx="123">
                  <c:v>0.21304320083618442</c:v>
                </c:pt>
                <c:pt idx="124">
                  <c:v>0.21704029606762396</c:v>
                </c:pt>
                <c:pt idx="125">
                  <c:v>0.22104711437374283</c:v>
                </c:pt>
                <c:pt idx="126">
                  <c:v>0.22506365575454096</c:v>
                </c:pt>
                <c:pt idx="127">
                  <c:v>0.22908809713351602</c:v>
                </c:pt>
                <c:pt idx="128">
                  <c:v>0.23311648851157954</c:v>
                </c:pt>
                <c:pt idx="129">
                  <c:v>0.23714244912097326</c:v>
                </c:pt>
                <c:pt idx="130">
                  <c:v>0.24116142127044124</c:v>
                </c:pt>
                <c:pt idx="131">
                  <c:v>0.24517097419131365</c:v>
                </c:pt>
                <c:pt idx="132">
                  <c:v>0.24916776557666945</c:v>
                </c:pt>
                <c:pt idx="133">
                  <c:v>0.25314754158133651</c:v>
                </c:pt>
                <c:pt idx="134">
                  <c:v>0.25710635220622641</c:v>
                </c:pt>
                <c:pt idx="135">
                  <c:v>0.26104176668266921</c:v>
                </c:pt>
                <c:pt idx="136">
                  <c:v>0.26495256962633007</c:v>
                </c:pt>
                <c:pt idx="137">
                  <c:v>0.26883663411462289</c:v>
                </c:pt>
                <c:pt idx="138">
                  <c:v>0.27269304860929644</c:v>
                </c:pt>
                <c:pt idx="139">
                  <c:v>0.27652576310943927</c:v>
                </c:pt>
                <c:pt idx="140">
                  <c:v>0.28033811992197233</c:v>
                </c:pt>
                <c:pt idx="141">
                  <c:v>0.28413011904689561</c:v>
                </c:pt>
                <c:pt idx="142">
                  <c:v>0.28789781048512064</c:v>
                </c:pt>
                <c:pt idx="143">
                  <c:v>0.29164210577489863</c:v>
                </c:pt>
                <c:pt idx="144">
                  <c:v>0.29536361260839705</c:v>
                </c:pt>
                <c:pt idx="145">
                  <c:v>0.29906172329344843</c:v>
                </c:pt>
                <c:pt idx="146">
                  <c:v>0.30273188013879687</c:v>
                </c:pt>
                <c:pt idx="147">
                  <c:v>0.30636800622276777</c:v>
                </c:pt>
                <c:pt idx="148">
                  <c:v>0.30997465923661705</c:v>
                </c:pt>
                <c:pt idx="149">
                  <c:v>0.31354485072041904</c:v>
                </c:pt>
                <c:pt idx="150">
                  <c:v>0.31707554221333639</c:v>
                </c:pt>
                <c:pt idx="151">
                  <c:v>0.32056369525453182</c:v>
                </c:pt>
                <c:pt idx="152">
                  <c:v>0.32400627138316812</c:v>
                </c:pt>
                <c:pt idx="153">
                  <c:v>0.32740023213840797</c:v>
                </c:pt>
                <c:pt idx="154">
                  <c:v>0.33074557752025135</c:v>
                </c:pt>
                <c:pt idx="155">
                  <c:v>0.33404230752869823</c:v>
                </c:pt>
                <c:pt idx="156">
                  <c:v>0.33729346062458598</c:v>
                </c:pt>
                <c:pt idx="157">
                  <c:v>0.34049903680791455</c:v>
                </c:pt>
                <c:pt idx="158">
                  <c:v>0.34365903607868392</c:v>
                </c:pt>
                <c:pt idx="159">
                  <c:v>0.34676738151521963</c:v>
                </c:pt>
                <c:pt idx="160">
                  <c:v>0.34981799619584703</c:v>
                </c:pt>
                <c:pt idx="161">
                  <c:v>0.35280480319889151</c:v>
                </c:pt>
                <c:pt idx="162">
                  <c:v>0.35573084098519053</c:v>
                </c:pt>
                <c:pt idx="163">
                  <c:v>0.35860522493725577</c:v>
                </c:pt>
                <c:pt idx="164">
                  <c:v>0.36143403197676183</c:v>
                </c:pt>
                <c:pt idx="165">
                  <c:v>0.36421422364287148</c:v>
                </c:pt>
                <c:pt idx="166">
                  <c:v>0.36693668455307277</c:v>
                </c:pt>
                <c:pt idx="167">
                  <c:v>0.36960141470736579</c:v>
                </c:pt>
                <c:pt idx="168">
                  <c:v>0.37220233718407597</c:v>
                </c:pt>
                <c:pt idx="169">
                  <c:v>0.37473641352236609</c:v>
                </c:pt>
                <c:pt idx="170">
                  <c:v>0.37720972064391062</c:v>
                </c:pt>
                <c:pt idx="171">
                  <c:v>0.37961618162703503</c:v>
                </c:pt>
                <c:pt idx="172">
                  <c:v>0.38195883493257649</c:v>
                </c:pt>
                <c:pt idx="173">
                  <c:v>0.38423160363886072</c:v>
                </c:pt>
                <c:pt idx="174">
                  <c:v>0.3864436031283992</c:v>
                </c:pt>
                <c:pt idx="175">
                  <c:v>0.38860091032286687</c:v>
                </c:pt>
                <c:pt idx="176">
                  <c:v>0.39069744830058883</c:v>
                </c:pt>
                <c:pt idx="177">
                  <c:v>0.39273017860072801</c:v>
                </c:pt>
                <c:pt idx="178">
                  <c:v>0.39468694737993526</c:v>
                </c:pt>
                <c:pt idx="179">
                  <c:v>0.39657687002072228</c:v>
                </c:pt>
                <c:pt idx="180">
                  <c:v>0.39840602344476378</c:v>
                </c:pt>
                <c:pt idx="181">
                  <c:v>0.40017136919122254</c:v>
                </c:pt>
                <c:pt idx="182">
                  <c:v>0.40186379187758642</c:v>
                </c:pt>
                <c:pt idx="183">
                  <c:v>0.40347721458218122</c:v>
                </c:pt>
                <c:pt idx="184">
                  <c:v>0.40500556038333219</c:v>
                </c:pt>
                <c:pt idx="185">
                  <c:v>0.40645490620271391</c:v>
                </c:pt>
                <c:pt idx="186">
                  <c:v>0.4078343674228383</c:v>
                </c:pt>
                <c:pt idx="187">
                  <c:v>0.40916217480872885</c:v>
                </c:pt>
                <c:pt idx="188">
                  <c:v>0.41044136682122306</c:v>
                </c:pt>
                <c:pt idx="189">
                  <c:v>0.41166586653864612</c:v>
                </c:pt>
                <c:pt idx="190">
                  <c:v>0.41282048165681196</c:v>
                </c:pt>
                <c:pt idx="191">
                  <c:v>0.4138991352540457</c:v>
                </c:pt>
                <c:pt idx="192">
                  <c:v>0.4149048657911848</c:v>
                </c:pt>
                <c:pt idx="193">
                  <c:v>0.41584982711157836</c:v>
                </c:pt>
                <c:pt idx="194">
                  <c:v>0.41672794229355176</c:v>
                </c:pt>
                <c:pt idx="195">
                  <c:v>0.41754224979794236</c:v>
                </c:pt>
                <c:pt idx="196">
                  <c:v>0.41828971116391284</c:v>
                </c:pt>
                <c:pt idx="197">
                  <c:v>0.41896728793062588</c:v>
                </c:pt>
                <c:pt idx="198">
                  <c:v>0.41957498009808147</c:v>
                </c:pt>
                <c:pt idx="199">
                  <c:v>0.42011582612711701</c:v>
                </c:pt>
                <c:pt idx="200">
                  <c:v>0.42058071063522057</c:v>
                </c:pt>
                <c:pt idx="201">
                  <c:v>0.4209696336223922</c:v>
                </c:pt>
                <c:pt idx="202">
                  <c:v>0.42128259508863186</c:v>
                </c:pt>
                <c:pt idx="203">
                  <c:v>0.42152263349477681</c:v>
                </c:pt>
                <c:pt idx="204">
                  <c:v>0.42169278730166443</c:v>
                </c:pt>
                <c:pt idx="205">
                  <c:v>0.42180217189180647</c:v>
                </c:pt>
                <c:pt idx="206">
                  <c:v>0.42185078726520286</c:v>
                </c:pt>
                <c:pt idx="207">
                  <c:v>0.42183559496101658</c:v>
                </c:pt>
                <c:pt idx="208">
                  <c:v>0.42174747959673548</c:v>
                </c:pt>
                <c:pt idx="209">
                  <c:v>0.42158644117235977</c:v>
                </c:pt>
                <c:pt idx="210">
                  <c:v>0.42135855660956384</c:v>
                </c:pt>
                <c:pt idx="211">
                  <c:v>0.42105774898667331</c:v>
                </c:pt>
                <c:pt idx="212">
                  <c:v>0.42069313368619987</c:v>
                </c:pt>
                <c:pt idx="213">
                  <c:v>0.42026167224730637</c:v>
                </c:pt>
                <c:pt idx="214">
                  <c:v>0.41976336466999276</c:v>
                </c:pt>
                <c:pt idx="215">
                  <c:v>0.41918909557174716</c:v>
                </c:pt>
                <c:pt idx="216">
                  <c:v>0.41853278803089505</c:v>
                </c:pt>
                <c:pt idx="217">
                  <c:v>0.41780051896911097</c:v>
                </c:pt>
                <c:pt idx="218">
                  <c:v>0.41700140376890682</c:v>
                </c:pt>
                <c:pt idx="219">
                  <c:v>0.41614151935195703</c:v>
                </c:pt>
                <c:pt idx="220">
                  <c:v>0.41521175033574986</c:v>
                </c:pt>
                <c:pt idx="221">
                  <c:v>0.41422121210279722</c:v>
                </c:pt>
                <c:pt idx="222">
                  <c:v>0.41317598157477342</c:v>
                </c:pt>
                <c:pt idx="223">
                  <c:v>0.41207909721251595</c:v>
                </c:pt>
                <c:pt idx="224">
                  <c:v>0.41093663593769941</c:v>
                </c:pt>
                <c:pt idx="225">
                  <c:v>0.40975163621116084</c:v>
                </c:pt>
                <c:pt idx="226">
                  <c:v>0.40852409803290041</c:v>
                </c:pt>
                <c:pt idx="227">
                  <c:v>0.40725705986375538</c:v>
                </c:pt>
                <c:pt idx="228">
                  <c:v>0.40595659862540029</c:v>
                </c:pt>
                <c:pt idx="229">
                  <c:v>0.40461967585699787</c:v>
                </c:pt>
                <c:pt idx="230">
                  <c:v>0.40324021463687354</c:v>
                </c:pt>
                <c:pt idx="231">
                  <c:v>0.40182429188670188</c:v>
                </c:pt>
                <c:pt idx="232">
                  <c:v>0.40037798452815737</c:v>
                </c:pt>
                <c:pt idx="233">
                  <c:v>0.39891344640458926</c:v>
                </c:pt>
                <c:pt idx="234">
                  <c:v>0.39744890828102114</c:v>
                </c:pt>
                <c:pt idx="235">
                  <c:v>0.39600260092247669</c:v>
                </c:pt>
                <c:pt idx="236">
                  <c:v>0.39457148586811863</c:v>
                </c:pt>
                <c:pt idx="237">
                  <c:v>0.39314037081376058</c:v>
                </c:pt>
                <c:pt idx="238">
                  <c:v>0.39170014037689066</c:v>
                </c:pt>
                <c:pt idx="239">
                  <c:v>0.39025687147918348</c:v>
                </c:pt>
                <c:pt idx="240">
                  <c:v>0.38882271796398815</c:v>
                </c:pt>
                <c:pt idx="241">
                  <c:v>0.38739767983130463</c:v>
                </c:pt>
                <c:pt idx="242">
                  <c:v>0.38599694938531937</c:v>
                </c:pt>
                <c:pt idx="243">
                  <c:v>0.38462356508686957</c:v>
                </c:pt>
                <c:pt idx="244">
                  <c:v>0.38327752693595529</c:v>
                </c:pt>
                <c:pt idx="245">
                  <c:v>0.38194971955006474</c:v>
                </c:pt>
                <c:pt idx="246">
                  <c:v>0.38062798908584861</c:v>
                </c:pt>
                <c:pt idx="247">
                  <c:v>0.37933056630833084</c:v>
                </c:pt>
                <c:pt idx="248">
                  <c:v>0.37806960506086035</c:v>
                </c:pt>
                <c:pt idx="249">
                  <c:v>0.37685118226511177</c:v>
                </c:pt>
                <c:pt idx="250">
                  <c:v>0.37566922099941052</c:v>
                </c:pt>
                <c:pt idx="251">
                  <c:v>0.37452675972459387</c:v>
                </c:pt>
                <c:pt idx="252">
                  <c:v>0.37342379844066187</c:v>
                </c:pt>
                <c:pt idx="253">
                  <c:v>0.372366414069289</c:v>
                </c:pt>
                <c:pt idx="254">
                  <c:v>0.3713515681496381</c:v>
                </c:pt>
                <c:pt idx="255">
                  <c:v>0.37037318376003453</c:v>
                </c:pt>
                <c:pt idx="256">
                  <c:v>0.36944037628299009</c:v>
                </c:pt>
                <c:pt idx="257">
                  <c:v>0.36856226110101664</c:v>
                </c:pt>
                <c:pt idx="258">
                  <c:v>0.36773883821411424</c:v>
                </c:pt>
                <c:pt idx="259">
                  <c:v>0.36696706916144556</c:v>
                </c:pt>
                <c:pt idx="260">
                  <c:v>0.36624087702133606</c:v>
                </c:pt>
                <c:pt idx="261">
                  <c:v>0.36556937717629756</c:v>
                </c:pt>
                <c:pt idx="262">
                  <c:v>0.36496168500884191</c:v>
                </c:pt>
                <c:pt idx="263">
                  <c:v>0.36443906974483004</c:v>
                </c:pt>
                <c:pt idx="264">
                  <c:v>0.3640106467667738</c:v>
                </c:pt>
                <c:pt idx="265">
                  <c:v>0.36367337761383595</c:v>
                </c:pt>
                <c:pt idx="266">
                  <c:v>0.36342118536434181</c:v>
                </c:pt>
                <c:pt idx="267">
                  <c:v>0.36325407001829152</c:v>
                </c:pt>
                <c:pt idx="268">
                  <c:v>0.36317203157568501</c:v>
                </c:pt>
                <c:pt idx="269">
                  <c:v>0.36318418541903408</c:v>
                </c:pt>
                <c:pt idx="270">
                  <c:v>0.36329357000917617</c:v>
                </c:pt>
                <c:pt idx="271">
                  <c:v>0.36350322380694833</c:v>
                </c:pt>
                <c:pt idx="272">
                  <c:v>0.36382226219486252</c:v>
                </c:pt>
                <c:pt idx="273">
                  <c:v>0.36424156979040695</c:v>
                </c:pt>
                <c:pt idx="274">
                  <c:v>0.36476114659358155</c:v>
                </c:pt>
                <c:pt idx="275">
                  <c:v>0.36537187722187447</c:v>
                </c:pt>
                <c:pt idx="276">
                  <c:v>0.36607680013612304</c:v>
                </c:pt>
                <c:pt idx="277">
                  <c:v>0.36688806917967631</c:v>
                </c:pt>
                <c:pt idx="278">
                  <c:v>0.36781479973504616</c:v>
                </c:pt>
                <c:pt idx="279">
                  <c:v>0.3688661071847445</c:v>
                </c:pt>
                <c:pt idx="280">
                  <c:v>0.37002983768542208</c:v>
                </c:pt>
                <c:pt idx="281">
                  <c:v>0.37130902969791624</c:v>
                </c:pt>
                <c:pt idx="282">
                  <c:v>0.37270976014390145</c:v>
                </c:pt>
                <c:pt idx="283">
                  <c:v>0.37423202902337788</c:v>
                </c:pt>
                <c:pt idx="284">
                  <c:v>0.37587887479718274</c:v>
                </c:pt>
                <c:pt idx="285">
                  <c:v>0.37764725900447865</c:v>
                </c:pt>
                <c:pt idx="286">
                  <c:v>0.37953414318442846</c:v>
                </c:pt>
                <c:pt idx="287">
                  <c:v>0.38153345041535763</c:v>
                </c:pt>
                <c:pt idx="288">
                  <c:v>0.38364214223642873</c:v>
                </c:pt>
                <c:pt idx="289">
                  <c:v>0.38585414172596727</c:v>
                </c:pt>
                <c:pt idx="290">
                  <c:v>0.38816641042313604</c:v>
                </c:pt>
                <c:pt idx="291">
                  <c:v>0.39056983294542313</c:v>
                </c:pt>
                <c:pt idx="292">
                  <c:v>0.3930644092928286</c:v>
                </c:pt>
                <c:pt idx="293">
                  <c:v>0.39565621638702697</c:v>
                </c:pt>
                <c:pt idx="294">
                  <c:v>0.3983452542280182</c:v>
                </c:pt>
                <c:pt idx="295">
                  <c:v>0.40112240743329053</c:v>
                </c:pt>
                <c:pt idx="296">
                  <c:v>0.40399679138535582</c:v>
                </c:pt>
                <c:pt idx="297">
                  <c:v>0.4069805599275631</c:v>
                </c:pt>
                <c:pt idx="298">
                  <c:v>0.41007067459907504</c:v>
                </c:pt>
                <c:pt idx="299">
                  <c:v>0.41325802001737993</c:v>
                </c:pt>
                <c:pt idx="300">
                  <c:v>0.41654867310415233</c:v>
                </c:pt>
                <c:pt idx="301">
                  <c:v>0.41993351847688032</c:v>
                </c:pt>
                <c:pt idx="302">
                  <c:v>0.42341863305723854</c:v>
                </c:pt>
                <c:pt idx="303">
                  <c:v>0.42698882454104042</c:v>
                </c:pt>
                <c:pt idx="304">
                  <c:v>0.4306440929282862</c:v>
                </c:pt>
                <c:pt idx="305">
                  <c:v>0.43439355360148763</c:v>
                </c:pt>
                <c:pt idx="306">
                  <c:v>0.43824328348231917</c:v>
                </c:pt>
                <c:pt idx="307">
                  <c:v>0.44219632103161821</c:v>
                </c:pt>
                <c:pt idx="308">
                  <c:v>0.4462526662493847</c:v>
                </c:pt>
                <c:pt idx="309">
                  <c:v>0.45041231913561863</c:v>
                </c:pt>
                <c:pt idx="310">
                  <c:v>0.45467224122948274</c:v>
                </c:pt>
                <c:pt idx="311">
                  <c:v>0.45902027868762801</c:v>
                </c:pt>
                <c:pt idx="312">
                  <c:v>0.46345643151005422</c:v>
                </c:pt>
                <c:pt idx="313">
                  <c:v>0.46798069969676154</c:v>
                </c:pt>
                <c:pt idx="314">
                  <c:v>0.47260523709109914</c:v>
                </c:pt>
                <c:pt idx="315">
                  <c:v>0.47733004369306686</c:v>
                </c:pt>
                <c:pt idx="316">
                  <c:v>0.48216119642433924</c:v>
                </c:pt>
                <c:pt idx="317">
                  <c:v>0.48710173374575377</c:v>
                </c:pt>
                <c:pt idx="318">
                  <c:v>0.49213342489228656</c:v>
                </c:pt>
                <c:pt idx="319">
                  <c:v>0.49725019294226314</c:v>
                </c:pt>
                <c:pt idx="320">
                  <c:v>0.50244292251317169</c:v>
                </c:pt>
                <c:pt idx="321">
                  <c:v>0.50772376744836134</c:v>
                </c:pt>
                <c:pt idx="322">
                  <c:v>0.51310184313034379</c:v>
                </c:pt>
                <c:pt idx="323">
                  <c:v>0.51858626494163107</c:v>
                </c:pt>
                <c:pt idx="324">
                  <c:v>0.52418614826473497</c:v>
                </c:pt>
                <c:pt idx="325">
                  <c:v>0.52991364694300458</c:v>
                </c:pt>
                <c:pt idx="326">
                  <c:v>0.53577483789811431</c:v>
                </c:pt>
                <c:pt idx="327">
                  <c:v>0.54177579805173881</c:v>
                </c:pt>
                <c:pt idx="328">
                  <c:v>0.5479165274038782</c:v>
                </c:pt>
                <c:pt idx="329">
                  <c:v>0.55419094903285793</c:v>
                </c:pt>
                <c:pt idx="330">
                  <c:v>0.56059906293867778</c:v>
                </c:pt>
                <c:pt idx="331">
                  <c:v>0.56713783066050061</c:v>
                </c:pt>
                <c:pt idx="332">
                  <c:v>0.5738072521983264</c:v>
                </c:pt>
                <c:pt idx="333">
                  <c:v>0.58059213524796871</c:v>
                </c:pt>
                <c:pt idx="334">
                  <c:v>0.58747424904440404</c:v>
                </c:pt>
                <c:pt idx="335">
                  <c:v>0.5944414397442831</c:v>
                </c:pt>
                <c:pt idx="336">
                  <c:v>0.60149978426928052</c:v>
                </c:pt>
                <c:pt idx="337">
                  <c:v>0.60864624415855895</c:v>
                </c:pt>
                <c:pt idx="338">
                  <c:v>0.61588689633379312</c:v>
                </c:pt>
                <c:pt idx="339">
                  <c:v>0.62320654849079649</c:v>
                </c:pt>
                <c:pt idx="340">
                  <c:v>0.6305900083253827</c:v>
                </c:pt>
                <c:pt idx="341">
                  <c:v>0.63802512199420258</c:v>
                </c:pt>
                <c:pt idx="342">
                  <c:v>0.64550277411474444</c:v>
                </c:pt>
                <c:pt idx="343">
                  <c:v>0.65301384930449624</c:v>
                </c:pt>
                <c:pt idx="344">
                  <c:v>0.66056746294597013</c:v>
                </c:pt>
                <c:pt idx="345">
                  <c:v>0.66816361503916566</c:v>
                </c:pt>
                <c:pt idx="346">
                  <c:v>0.67581142096659519</c:v>
                </c:pt>
                <c:pt idx="347">
                  <c:v>0.68350784226742101</c:v>
                </c:pt>
                <c:pt idx="348">
                  <c:v>0.69124376355913142</c:v>
                </c:pt>
                <c:pt idx="349">
                  <c:v>0.69902222330256381</c:v>
                </c:pt>
                <c:pt idx="350">
                  <c:v>0.70684018303688079</c:v>
                </c:pt>
                <c:pt idx="351">
                  <c:v>0.71470068122291974</c:v>
                </c:pt>
                <c:pt idx="352">
                  <c:v>0.72260371786068045</c:v>
                </c:pt>
                <c:pt idx="353">
                  <c:v>0.7305523314110004</c:v>
                </c:pt>
                <c:pt idx="354">
                  <c:v>0.73855867571722866</c:v>
                </c:pt>
                <c:pt idx="355">
                  <c:v>0.74663490462271431</c:v>
                </c:pt>
                <c:pt idx="356">
                  <c:v>0.75477797966661997</c:v>
                </c:pt>
                <c:pt idx="357">
                  <c:v>0.76297270854475963</c:v>
                </c:pt>
                <c:pt idx="358">
                  <c:v>0.77120086049210912</c:v>
                </c:pt>
                <c:pt idx="359">
                  <c:v>0.77944420474364495</c:v>
                </c:pt>
                <c:pt idx="360">
                  <c:v>0.78769058745601828</c:v>
                </c:pt>
                <c:pt idx="361">
                  <c:v>0.79591266248169323</c:v>
                </c:pt>
                <c:pt idx="362">
                  <c:v>0.80408004521229715</c:v>
                </c:pt>
                <c:pt idx="363">
                  <c:v>0.81216842796113187</c:v>
                </c:pt>
                <c:pt idx="364">
                  <c:v>0.82016869534568559</c:v>
                </c:pt>
                <c:pt idx="365">
                  <c:v>0.82807173198344641</c:v>
                </c:pt>
                <c:pt idx="366">
                  <c:v>0.83586842249190252</c:v>
                </c:pt>
                <c:pt idx="367">
                  <c:v>0.84353445918435555</c:v>
                </c:pt>
                <c:pt idx="368">
                  <c:v>0.85104553437410735</c:v>
                </c:pt>
                <c:pt idx="369">
                  <c:v>0.85836822499194809</c:v>
                </c:pt>
                <c:pt idx="370">
                  <c:v>0.86548733873369099</c:v>
                </c:pt>
                <c:pt idx="371">
                  <c:v>0.87240287559933627</c:v>
                </c:pt>
                <c:pt idx="372">
                  <c:v>0.87912091251055857</c:v>
                </c:pt>
                <c:pt idx="373">
                  <c:v>0.88565360331070686</c:v>
                </c:pt>
                <c:pt idx="374">
                  <c:v>0.89200702492145578</c:v>
                </c:pt>
                <c:pt idx="375">
                  <c:v>0.89818725426447965</c:v>
                </c:pt>
                <c:pt idx="376">
                  <c:v>0.90418213749642973</c:v>
                </c:pt>
                <c:pt idx="377">
                  <c:v>0.9099704053914448</c:v>
                </c:pt>
                <c:pt idx="378">
                  <c:v>0.91553078872366422</c:v>
                </c:pt>
                <c:pt idx="379">
                  <c:v>0.9208663259539247</c:v>
                </c:pt>
                <c:pt idx="380">
                  <c:v>0.92600132476892494</c:v>
                </c:pt>
                <c:pt idx="381">
                  <c:v>0.93096009285536307</c:v>
                </c:pt>
                <c:pt idx="382">
                  <c:v>0.9357547840565883</c:v>
                </c:pt>
                <c:pt idx="383">
                  <c:v>0.94037628299008857</c:v>
                </c:pt>
                <c:pt idx="384">
                  <c:v>0.94481851273418926</c:v>
                </c:pt>
                <c:pt idx="385">
                  <c:v>0.9490905886714025</c:v>
                </c:pt>
                <c:pt idx="386">
                  <c:v>0.95320466464507736</c:v>
                </c:pt>
                <c:pt idx="387">
                  <c:v>0.95716377911605099</c:v>
                </c:pt>
                <c:pt idx="388">
                  <c:v>0.96097400900599783</c:v>
                </c:pt>
                <c:pt idx="389">
                  <c:v>0.96464143123659274</c:v>
                </c:pt>
                <c:pt idx="390">
                  <c:v>0.96818123811202184</c:v>
                </c:pt>
                <c:pt idx="391">
                  <c:v>0.97160254501479726</c:v>
                </c:pt>
                <c:pt idx="392">
                  <c:v>0.97490839040575594</c:v>
                </c:pt>
                <c:pt idx="393">
                  <c:v>0.97808965890238631</c:v>
                </c:pt>
                <c:pt idx="394">
                  <c:v>0.98116154280887458</c:v>
                </c:pt>
                <c:pt idx="395">
                  <c:v>0.98413923442940743</c:v>
                </c:pt>
                <c:pt idx="396">
                  <c:v>0.98703792606817098</c:v>
                </c:pt>
                <c:pt idx="397">
                  <c:v>0.98984546388181605</c:v>
                </c:pt>
                <c:pt idx="398">
                  <c:v>0.9925557709486682</c:v>
                </c:pt>
                <c:pt idx="399">
                  <c:v>0.99515669342537827</c:v>
                </c:pt>
                <c:pt idx="400">
                  <c:v>0.99764519285110931</c:v>
                </c:pt>
                <c:pt idx="401">
                  <c:v>1.0000243076866981</c:v>
                </c:pt>
                <c:pt idx="402">
                  <c:v>1.0023122686971686</c:v>
                </c:pt>
                <c:pt idx="403">
                  <c:v>1.0045181912650327</c:v>
                </c:pt>
                <c:pt idx="404">
                  <c:v>1.006629921546941</c:v>
                </c:pt>
                <c:pt idx="405">
                  <c:v>1.0086353056995447</c:v>
                </c:pt>
                <c:pt idx="406">
                  <c:v>1.0105130744969828</c:v>
                </c:pt>
                <c:pt idx="407">
                  <c:v>1.0122510740959059</c:v>
                </c:pt>
                <c:pt idx="408">
                  <c:v>1.013846266035477</c:v>
                </c:pt>
                <c:pt idx="409">
                  <c:v>1.0153077656982079</c:v>
                </c:pt>
                <c:pt idx="410">
                  <c:v>1.0166507653882848</c:v>
                </c:pt>
                <c:pt idx="411">
                  <c:v>1.0178691881840334</c:v>
                </c:pt>
                <c:pt idx="412">
                  <c:v>1.0189569571637791</c:v>
                </c:pt>
                <c:pt idx="413">
                  <c:v>1.0198988800233353</c:v>
                </c:pt>
                <c:pt idx="414">
                  <c:v>1.0206888798410279</c:v>
                </c:pt>
                <c:pt idx="415">
                  <c:v>1.0213269566168561</c:v>
                </c:pt>
                <c:pt idx="416">
                  <c:v>1.0218009565074715</c:v>
                </c:pt>
                <c:pt idx="417">
                  <c:v>1.0220956872086875</c:v>
                </c:pt>
                <c:pt idx="418">
                  <c:v>1.0222111487205041</c:v>
                </c:pt>
                <c:pt idx="419">
                  <c:v>1.0221382256604092</c:v>
                </c:pt>
                <c:pt idx="420">
                  <c:v>1.0218647641850545</c:v>
                </c:pt>
                <c:pt idx="421">
                  <c:v>1.0213846873727643</c:v>
                </c:pt>
                <c:pt idx="422">
                  <c:v>1.0206979952235395</c:v>
                </c:pt>
                <c:pt idx="423">
                  <c:v>1.019786456972356</c:v>
                </c:pt>
                <c:pt idx="424">
                  <c:v>1.0186470341583767</c:v>
                </c:pt>
                <c:pt idx="425">
                  <c:v>1.0172584575557404</c:v>
                </c:pt>
                <c:pt idx="426">
                  <c:v>1.0156116117819356</c:v>
                </c:pt>
                <c:pt idx="427">
                  <c:v>1.0137004199152877</c:v>
                </c:pt>
                <c:pt idx="428">
                  <c:v>1.0115066511907727</c:v>
                </c:pt>
                <c:pt idx="429">
                  <c:v>1.0090272671475538</c:v>
                </c:pt>
                <c:pt idx="430">
                  <c:v>1.0062713831681422</c:v>
                </c:pt>
                <c:pt idx="431">
                  <c:v>1.003254191556725</c:v>
                </c:pt>
                <c:pt idx="432">
                  <c:v>0.99997569231330174</c:v>
                </c:pt>
                <c:pt idx="433">
                  <c:v>0.99643892389870981</c:v>
                </c:pt>
                <c:pt idx="434">
                  <c:v>0.99264084785211193</c:v>
                </c:pt>
                <c:pt idx="435">
                  <c:v>0.98857234879099642</c:v>
                </c:pt>
                <c:pt idx="436">
                  <c:v>0.98423646517620023</c:v>
                </c:pt>
                <c:pt idx="437">
                  <c:v>0.97963623546856093</c:v>
                </c:pt>
                <c:pt idx="438">
                  <c:v>0.97478381351142762</c:v>
                </c:pt>
                <c:pt idx="439">
                  <c:v>0.96969135314814925</c:v>
                </c:pt>
                <c:pt idx="440">
                  <c:v>0.96437708514374954</c:v>
                </c:pt>
                <c:pt idx="441">
                  <c:v>0.95884708641990313</c:v>
                </c:pt>
                <c:pt idx="442">
                  <c:v>0.95310439543744718</c:v>
                </c:pt>
                <c:pt idx="443">
                  <c:v>0.94714597373554454</c:v>
                </c:pt>
                <c:pt idx="444">
                  <c:v>0.9409627059316833</c:v>
                </c:pt>
                <c:pt idx="445">
                  <c:v>0.93456370740837524</c:v>
                </c:pt>
                <c:pt idx="446">
                  <c:v>0.92795201662645765</c:v>
                </c:pt>
                <c:pt idx="447">
                  <c:v>0.92113978742927971</c:v>
                </c:pt>
                <c:pt idx="448">
                  <c:v>0.91414221212102786</c:v>
                </c:pt>
                <c:pt idx="449">
                  <c:v>0.90698055992756299</c:v>
                </c:pt>
                <c:pt idx="450">
                  <c:v>0.89966698469223427</c:v>
                </c:pt>
                <c:pt idx="451">
                  <c:v>0.89221060179755329</c:v>
                </c:pt>
                <c:pt idx="452">
                  <c:v>0.88459925740017131</c:v>
                </c:pt>
                <c:pt idx="453">
                  <c:v>0.87681168227422723</c:v>
                </c:pt>
                <c:pt idx="454">
                  <c:v>0.86883268411553438</c:v>
                </c:pt>
                <c:pt idx="455">
                  <c:v>0.86066833984576774</c:v>
                </c:pt>
                <c:pt idx="456">
                  <c:v>0.85233991869078796</c:v>
                </c:pt>
                <c:pt idx="457">
                  <c:v>0.84386565141561876</c:v>
                </c:pt>
                <c:pt idx="458">
                  <c:v>0.83525769186360954</c:v>
                </c:pt>
                <c:pt idx="459">
                  <c:v>0.82652515541727178</c:v>
                </c:pt>
                <c:pt idx="460">
                  <c:v>0.8176771574591174</c:v>
                </c:pt>
                <c:pt idx="461">
                  <c:v>0.80872585183249568</c:v>
                </c:pt>
                <c:pt idx="462">
                  <c:v>0.79969858468494193</c:v>
                </c:pt>
                <c:pt idx="463">
                  <c:v>0.7906105483206427</c:v>
                </c:pt>
                <c:pt idx="464">
                  <c:v>0.78147693504378424</c:v>
                </c:pt>
                <c:pt idx="465">
                  <c:v>0.77229166793269199</c:v>
                </c:pt>
                <c:pt idx="466">
                  <c:v>0.76304259314401701</c:v>
                </c:pt>
                <c:pt idx="467">
                  <c:v>0.75375097990362006</c:v>
                </c:pt>
                <c:pt idx="468">
                  <c:v>0.74444417435903665</c:v>
                </c:pt>
                <c:pt idx="469">
                  <c:v>0.73514344573612789</c:v>
                </c:pt>
                <c:pt idx="470">
                  <c:v>0.72585790941740547</c:v>
                </c:pt>
                <c:pt idx="471">
                  <c:v>0.71660275770705584</c:v>
                </c:pt>
                <c:pt idx="472">
                  <c:v>0.70739318290926545</c:v>
                </c:pt>
                <c:pt idx="473">
                  <c:v>0.698238300406546</c:v>
                </c:pt>
                <c:pt idx="474">
                  <c:v>0.68914418712057224</c:v>
                </c:pt>
                <c:pt idx="475">
                  <c:v>0.68011388151218122</c:v>
                </c:pt>
                <c:pt idx="476">
                  <c:v>0.67116257588555939</c:v>
                </c:pt>
                <c:pt idx="477">
                  <c:v>0.66228419331903221</c:v>
                </c:pt>
                <c:pt idx="478">
                  <c:v>0.65347873381259991</c:v>
                </c:pt>
                <c:pt idx="479">
                  <c:v>0.64475531274877396</c:v>
                </c:pt>
                <c:pt idx="480">
                  <c:v>0.63612608397090364</c:v>
                </c:pt>
                <c:pt idx="481">
                  <c:v>0.62759712440066362</c:v>
                </c:pt>
                <c:pt idx="482">
                  <c:v>0.61916539557721639</c:v>
                </c:pt>
                <c:pt idx="483">
                  <c:v>0.61083697442223661</c:v>
                </c:pt>
                <c:pt idx="484">
                  <c:v>0.60262097631823619</c:v>
                </c:pt>
                <c:pt idx="485">
                  <c:v>0.5945295551085642</c:v>
                </c:pt>
                <c:pt idx="486">
                  <c:v>0.58657790309740698</c:v>
                </c:pt>
                <c:pt idx="487">
                  <c:v>0.57878121258895088</c:v>
                </c:pt>
                <c:pt idx="488">
                  <c:v>0.57114252204403337</c:v>
                </c:pt>
                <c:pt idx="489">
                  <c:v>0.56364967761930518</c:v>
                </c:pt>
                <c:pt idx="490">
                  <c:v>0.55627837162806804</c:v>
                </c:pt>
                <c:pt idx="491">
                  <c:v>0.54902556560948479</c:v>
                </c:pt>
                <c:pt idx="492">
                  <c:v>0.54190037494606735</c:v>
                </c:pt>
                <c:pt idx="493">
                  <c:v>0.53491191502032731</c:v>
                </c:pt>
                <c:pt idx="494">
                  <c:v>0.52804499352807843</c:v>
                </c:pt>
                <c:pt idx="495">
                  <c:v>0.52128137970429689</c:v>
                </c:pt>
                <c:pt idx="496">
                  <c:v>0.51462411200982028</c:v>
                </c:pt>
                <c:pt idx="497">
                  <c:v>0.50808230582716019</c:v>
                </c:pt>
                <c:pt idx="498">
                  <c:v>0.50166811499966579</c:v>
                </c:pt>
                <c:pt idx="499">
                  <c:v>0.49539673183152338</c:v>
                </c:pt>
                <c:pt idx="500">
                  <c:v>0.48926511786189586</c:v>
                </c:pt>
                <c:pt idx="501">
                  <c:v>0.48326415770827125</c:v>
                </c:pt>
                <c:pt idx="502">
                  <c:v>0.47739081290981239</c:v>
                </c:pt>
                <c:pt idx="503">
                  <c:v>0.47164812192735645</c:v>
                </c:pt>
                <c:pt idx="504">
                  <c:v>0.46602696937839172</c:v>
                </c:pt>
                <c:pt idx="505">
                  <c:v>0.46050912449789433</c:v>
                </c:pt>
                <c:pt idx="506">
                  <c:v>0.45508243344251531</c:v>
                </c:pt>
                <c:pt idx="507">
                  <c:v>0.44974993467309199</c:v>
                </c:pt>
                <c:pt idx="508">
                  <c:v>0.44452682049381065</c:v>
                </c:pt>
                <c:pt idx="509">
                  <c:v>0.43941612936550856</c:v>
                </c:pt>
                <c:pt idx="510">
                  <c:v>0.43440874590567402</c:v>
                </c:pt>
                <c:pt idx="511">
                  <c:v>0.4294925162709578</c:v>
                </c:pt>
                <c:pt idx="512">
                  <c:v>0.42466744046135985</c:v>
                </c:pt>
                <c:pt idx="513">
                  <c:v>0.4199699800069277</c:v>
                </c:pt>
                <c:pt idx="514">
                  <c:v>0.4154244425943594</c:v>
                </c:pt>
                <c:pt idx="515">
                  <c:v>0.41103994360616686</c:v>
                </c:pt>
                <c:pt idx="516">
                  <c:v>0.40681344458151281</c:v>
                </c:pt>
                <c:pt idx="517">
                  <c:v>0.40274494552039719</c:v>
                </c:pt>
                <c:pt idx="518">
                  <c:v>0.39883748488365728</c:v>
                </c:pt>
                <c:pt idx="519">
                  <c:v>0.39509106267129324</c:v>
                </c:pt>
                <c:pt idx="520">
                  <c:v>0.39151479426581665</c:v>
                </c:pt>
                <c:pt idx="521">
                  <c:v>0.38810867966722778</c:v>
                </c:pt>
                <c:pt idx="522">
                  <c:v>0.38488791117971283</c:v>
                </c:pt>
                <c:pt idx="523">
                  <c:v>0.3818555272641091</c:v>
                </c:pt>
                <c:pt idx="524">
                  <c:v>0.37902368176376572</c:v>
                </c:pt>
                <c:pt idx="525">
                  <c:v>0.37640452852203188</c:v>
                </c:pt>
                <c:pt idx="526">
                  <c:v>0.37400414446058206</c:v>
                </c:pt>
                <c:pt idx="527">
                  <c:v>0.37184076034443991</c:v>
                </c:pt>
                <c:pt idx="528">
                  <c:v>0.36993564539946644</c:v>
                </c:pt>
                <c:pt idx="529">
                  <c:v>0.36832526115570891</c:v>
                </c:pt>
                <c:pt idx="530">
                  <c:v>0.36702783837819114</c:v>
                </c:pt>
                <c:pt idx="531">
                  <c:v>0.36605249244942478</c:v>
                </c:pt>
                <c:pt idx="532">
                  <c:v>0.36540530029108453</c:v>
                </c:pt>
                <c:pt idx="533">
                  <c:v>0.36509233882484488</c:v>
                </c:pt>
                <c:pt idx="534">
                  <c:v>0.3651439926590786</c:v>
                </c:pt>
                <c:pt idx="535">
                  <c:v>0.36557241563713483</c:v>
                </c:pt>
                <c:pt idx="536">
                  <c:v>0.36637760775901357</c:v>
                </c:pt>
                <c:pt idx="537">
                  <c:v>0.36755956902471482</c:v>
                </c:pt>
                <c:pt idx="538">
                  <c:v>0.36913653019926224</c:v>
                </c:pt>
                <c:pt idx="539">
                  <c:v>0.37113583743019135</c:v>
                </c:pt>
                <c:pt idx="540">
                  <c:v>0.3735726830216885</c:v>
                </c:pt>
                <c:pt idx="541">
                  <c:v>0.37643491313040467</c:v>
                </c:pt>
                <c:pt idx="542">
                  <c:v>0.37970125853047881</c:v>
                </c:pt>
                <c:pt idx="543">
                  <c:v>0.38335044999605</c:v>
                </c:pt>
                <c:pt idx="544">
                  <c:v>0.38737033368376911</c:v>
                </c:pt>
                <c:pt idx="545">
                  <c:v>0.39178521728033444</c:v>
                </c:pt>
                <c:pt idx="546">
                  <c:v>0.3966194084724442</c:v>
                </c:pt>
                <c:pt idx="547">
                  <c:v>0.40188202264261014</c:v>
                </c:pt>
                <c:pt idx="548">
                  <c:v>0.40757609825166963</c:v>
                </c:pt>
                <c:pt idx="549">
                  <c:v>0.41369251991711076</c:v>
                </c:pt>
                <c:pt idx="550">
                  <c:v>0.42020394149139811</c:v>
                </c:pt>
                <c:pt idx="551">
                  <c:v>0.4270890937486706</c:v>
                </c:pt>
                <c:pt idx="552">
                  <c:v>0.43434189976725385</c:v>
                </c:pt>
                <c:pt idx="553">
                  <c:v>0.44197451339049693</c:v>
                </c:pt>
                <c:pt idx="554">
                  <c:v>0.44999605000091153</c:v>
                </c:pt>
                <c:pt idx="555">
                  <c:v>0.45840954805933504</c:v>
                </c:pt>
                <c:pt idx="556">
                  <c:v>0.46719069987906925</c:v>
                </c:pt>
                <c:pt idx="557">
                  <c:v>0.47630608239090405</c:v>
                </c:pt>
                <c:pt idx="558">
                  <c:v>0.48571923406479212</c:v>
                </c:pt>
                <c:pt idx="559">
                  <c:v>0.49541192413570978</c:v>
                </c:pt>
                <c:pt idx="560">
                  <c:v>0.50538111414281983</c:v>
                </c:pt>
                <c:pt idx="561">
                  <c:v>0.5156419963903085</c:v>
                </c:pt>
                <c:pt idx="562">
                  <c:v>0.52618241703482682</c:v>
                </c:pt>
                <c:pt idx="563">
                  <c:v>0.53697806838967643</c:v>
                </c:pt>
                <c:pt idx="564">
                  <c:v>0.54799856584648476</c:v>
                </c:pt>
                <c:pt idx="565">
                  <c:v>0.55922871710106525</c:v>
                </c:pt>
                <c:pt idx="566">
                  <c:v>0.57065636831006883</c:v>
                </c:pt>
                <c:pt idx="567">
                  <c:v>0.58229671177768194</c:v>
                </c:pt>
                <c:pt idx="568">
                  <c:v>0.59415886288641617</c:v>
                </c:pt>
                <c:pt idx="569">
                  <c:v>0.60623370625376005</c:v>
                </c:pt>
                <c:pt idx="570">
                  <c:v>0.6184969341930151</c:v>
                </c:pt>
                <c:pt idx="571">
                  <c:v>0.63091512363497138</c:v>
                </c:pt>
                <c:pt idx="572">
                  <c:v>0.64346396689293062</c:v>
                </c:pt>
                <c:pt idx="573">
                  <c:v>0.65613434858438102</c:v>
                </c:pt>
                <c:pt idx="574">
                  <c:v>0.66892323024848521</c:v>
                </c:pt>
                <c:pt idx="575">
                  <c:v>0.68183668880691795</c:v>
                </c:pt>
                <c:pt idx="576">
                  <c:v>0.69488080118135354</c:v>
                </c:pt>
                <c:pt idx="577">
                  <c:v>0.70805252891095483</c:v>
                </c:pt>
                <c:pt idx="578">
                  <c:v>0.72134579507404728</c:v>
                </c:pt>
                <c:pt idx="579">
                  <c:v>0.73474236890560718</c:v>
                </c:pt>
                <c:pt idx="580">
                  <c:v>0.748214904258099</c:v>
                </c:pt>
                <c:pt idx="581">
                  <c:v>0.7617390934448246</c:v>
                </c:pt>
                <c:pt idx="582">
                  <c:v>0.77529974416159742</c:v>
                </c:pt>
                <c:pt idx="583">
                  <c:v>0.78889077948674313</c:v>
                </c:pt>
                <c:pt idx="584">
                  <c:v>0.80251523788109891</c:v>
                </c:pt>
                <c:pt idx="585">
                  <c:v>0.81617008088382736</c:v>
                </c:pt>
                <c:pt idx="586">
                  <c:v>0.82983707772990511</c:v>
                </c:pt>
                <c:pt idx="587">
                  <c:v>0.84351318995849467</c:v>
                </c:pt>
                <c:pt idx="588">
                  <c:v>0.85717714834373493</c:v>
                </c:pt>
                <c:pt idx="589">
                  <c:v>0.87082591442478896</c:v>
                </c:pt>
                <c:pt idx="590">
                  <c:v>0.88445644974081916</c:v>
                </c:pt>
                <c:pt idx="591">
                  <c:v>0.89808698505684947</c:v>
                </c:pt>
                <c:pt idx="592">
                  <c:v>0.91173271267706624</c:v>
                </c:pt>
                <c:pt idx="593">
                  <c:v>0.92540274798398114</c:v>
                </c:pt>
                <c:pt idx="594">
                  <c:v>0.93910012943843157</c:v>
                </c:pt>
                <c:pt idx="595">
                  <c:v>0.95283093396209206</c:v>
                </c:pt>
                <c:pt idx="596">
                  <c:v>0.96660123847663726</c:v>
                </c:pt>
                <c:pt idx="597">
                  <c:v>0.98040192759955513</c:v>
                </c:pt>
                <c:pt idx="598">
                  <c:v>0.99422692440917126</c:v>
                </c:pt>
                <c:pt idx="599">
                  <c:v>1.0080762289054856</c:v>
                </c:pt>
                <c:pt idx="600">
                  <c:v>1.0219650333926846</c:v>
                </c:pt>
                <c:pt idx="601">
                  <c:v>1.0359054917141173</c:v>
                </c:pt>
                <c:pt idx="602">
                  <c:v>1.049900642330621</c:v>
                </c:pt>
                <c:pt idx="603">
                  <c:v>1.0639504852421957</c:v>
                </c:pt>
                <c:pt idx="604">
                  <c:v>1.0780428666054922</c:v>
                </c:pt>
                <c:pt idx="605">
                  <c:v>1.092168671037999</c:v>
                </c:pt>
                <c:pt idx="606">
                  <c:v>1.1063278985397156</c:v>
                </c:pt>
                <c:pt idx="607">
                  <c:v>1.120526626032317</c:v>
                </c:pt>
                <c:pt idx="608">
                  <c:v>1.1348104304283622</c:v>
                </c:pt>
                <c:pt idx="609">
                  <c:v>1.1491945040320375</c:v>
                </c:pt>
                <c:pt idx="610">
                  <c:v>1.1636545391566449</c:v>
                </c:pt>
                <c:pt idx="611">
                  <c:v>1.1781601511938111</c:v>
                </c:pt>
                <c:pt idx="612">
                  <c:v>1.1926931093785131</c:v>
                </c:pt>
                <c:pt idx="613">
                  <c:v>1.2072442983282388</c:v>
                </c:pt>
                <c:pt idx="614">
                  <c:v>1.2218167565038254</c:v>
                </c:pt>
                <c:pt idx="615">
                  <c:v>1.2364074454444356</c:v>
                </c:pt>
                <c:pt idx="616">
                  <c:v>1.2510194036109068</c:v>
                </c:pt>
                <c:pt idx="617">
                  <c:v>1.2656404771598899</c:v>
                </c:pt>
                <c:pt idx="618">
                  <c:v>1.2802554737871983</c:v>
                </c:pt>
                <c:pt idx="619">
                  <c:v>1.2948492011886459</c:v>
                </c:pt>
                <c:pt idx="620">
                  <c:v>1.3094277362859068</c:v>
                </c:pt>
                <c:pt idx="621">
                  <c:v>1.3239728483139581</c:v>
                </c:pt>
                <c:pt idx="622">
                  <c:v>1.3384632680469379</c:v>
                </c:pt>
                <c:pt idx="623">
                  <c:v>1.3528746877981488</c:v>
                </c:pt>
                <c:pt idx="624">
                  <c:v>1.3671736844983804</c:v>
                </c:pt>
                <c:pt idx="625">
                  <c:v>1.3813207581567482</c:v>
                </c:pt>
                <c:pt idx="626">
                  <c:v>1.3952794472432044</c:v>
                </c:pt>
                <c:pt idx="627">
                  <c:v>1.4090406363752377</c:v>
                </c:pt>
                <c:pt idx="628">
                  <c:v>1.4225982486311732</c:v>
                </c:pt>
                <c:pt idx="629">
                  <c:v>1.4359401301676622</c:v>
                </c:pt>
                <c:pt idx="630">
                  <c:v>1.4490389348371688</c:v>
                </c:pt>
                <c:pt idx="631">
                  <c:v>1.4618764318746695</c:v>
                </c:pt>
                <c:pt idx="632">
                  <c:v>1.4744435058976524</c:v>
                </c:pt>
                <c:pt idx="633">
                  <c:v>1.4867219261410938</c:v>
                </c:pt>
                <c:pt idx="634">
                  <c:v>1.4986904233791329</c:v>
                </c:pt>
                <c:pt idx="635">
                  <c:v>1.5103246899250715</c:v>
                </c:pt>
                <c:pt idx="636">
                  <c:v>1.5216186488572347</c:v>
                </c:pt>
                <c:pt idx="637">
                  <c:v>1.5325783770972974</c:v>
                </c:pt>
                <c:pt idx="638">
                  <c:v>1.5432129900277716</c:v>
                </c:pt>
                <c:pt idx="639">
                  <c:v>1.5535194491878193</c:v>
                </c:pt>
                <c:pt idx="640">
                  <c:v>1.5634643315082311</c:v>
                </c:pt>
                <c:pt idx="641">
                  <c:v>1.5730172523806341</c:v>
                </c:pt>
                <c:pt idx="642">
                  <c:v>1.5821630195008414</c:v>
                </c:pt>
                <c:pt idx="643">
                  <c:v>1.5909016328688541</c:v>
                </c:pt>
                <c:pt idx="644">
                  <c:v>1.5992300540238338</c:v>
                </c:pt>
                <c:pt idx="645">
                  <c:v>1.607151321426618</c:v>
                </c:pt>
                <c:pt idx="646">
                  <c:v>1.6146472043121833</c:v>
                </c:pt>
                <c:pt idx="647">
                  <c:v>1.6217177026805303</c:v>
                </c:pt>
                <c:pt idx="648">
                  <c:v>1.6283597780708201</c:v>
                </c:pt>
                <c:pt idx="649">
                  <c:v>1.6345582381788679</c:v>
                </c:pt>
                <c:pt idx="650">
                  <c:v>1.6402918137788121</c:v>
                </c:pt>
                <c:pt idx="651">
                  <c:v>1.6455453125664663</c:v>
                </c:pt>
                <c:pt idx="652">
                  <c:v>1.650324811463505</c:v>
                </c:pt>
                <c:pt idx="653">
                  <c:v>1.6546485412349521</c:v>
                </c:pt>
                <c:pt idx="654">
                  <c:v>1.6585195403416446</c:v>
                </c:pt>
                <c:pt idx="655">
                  <c:v>1.6619195780185589</c:v>
                </c:pt>
                <c:pt idx="656">
                  <c:v>1.664836500422346</c:v>
                </c:pt>
                <c:pt idx="657">
                  <c:v>1.6672672690921686</c:v>
                </c:pt>
                <c:pt idx="658">
                  <c:v>1.6692331532538875</c:v>
                </c:pt>
                <c:pt idx="659">
                  <c:v>1.6707675759767129</c:v>
                </c:pt>
                <c:pt idx="660">
                  <c:v>1.6719191526340416</c:v>
                </c:pt>
                <c:pt idx="661">
                  <c:v>1.6726848447650358</c:v>
                </c:pt>
                <c:pt idx="662">
                  <c:v>1.673049460065509</c:v>
                </c:pt>
                <c:pt idx="663">
                  <c:v>1.6730221139179735</c:v>
                </c:pt>
                <c:pt idx="664">
                  <c:v>1.6726331909308019</c:v>
                </c:pt>
                <c:pt idx="665">
                  <c:v>1.6718887680256689</c:v>
                </c:pt>
                <c:pt idx="666">
                  <c:v>1.6708040375067603</c:v>
                </c:pt>
                <c:pt idx="667">
                  <c:v>1.6694002685999378</c:v>
                </c:pt>
                <c:pt idx="668">
                  <c:v>1.6676926536093877</c:v>
                </c:pt>
                <c:pt idx="669">
                  <c:v>1.6656842309959468</c:v>
                </c:pt>
                <c:pt idx="670">
                  <c:v>1.6633658853771032</c:v>
                </c:pt>
                <c:pt idx="671">
                  <c:v>1.6607254629095087</c:v>
                </c:pt>
                <c:pt idx="672">
                  <c:v>1.6577447328281387</c:v>
                </c:pt>
                <c:pt idx="673">
                  <c:v>1.6544115412896443</c:v>
                </c:pt>
                <c:pt idx="674">
                  <c:v>1.6507258882940257</c:v>
                </c:pt>
                <c:pt idx="675">
                  <c:v>1.6467090430671436</c:v>
                </c:pt>
                <c:pt idx="676">
                  <c:v>1.6423913902173712</c:v>
                </c:pt>
                <c:pt idx="677">
                  <c:v>1.6378093912747558</c:v>
                </c:pt>
                <c:pt idx="678">
                  <c:v>1.6329934308476695</c:v>
                </c:pt>
                <c:pt idx="679">
                  <c:v>1.6279617397011368</c:v>
                </c:pt>
                <c:pt idx="680">
                  <c:v>1.6227021639918082</c:v>
                </c:pt>
                <c:pt idx="681">
                  <c:v>1.61719647295466</c:v>
                </c:pt>
                <c:pt idx="682">
                  <c:v>1.611429474285506</c:v>
                </c:pt>
                <c:pt idx="683">
                  <c:v>1.6053859756801594</c:v>
                </c:pt>
                <c:pt idx="684">
                  <c:v>1.5990720540602952</c:v>
                </c:pt>
                <c:pt idx="685">
                  <c:v>1.592484670965076</c:v>
                </c:pt>
                <c:pt idx="686">
                  <c:v>1.5856359802378506</c:v>
                </c:pt>
                <c:pt idx="687">
                  <c:v>1.5785472511044805</c:v>
                </c:pt>
                <c:pt idx="688">
                  <c:v>1.5712488681733381</c:v>
                </c:pt>
                <c:pt idx="689">
                  <c:v>1.5637529852877727</c:v>
                </c:pt>
                <c:pt idx="690">
                  <c:v>1.5560687178302959</c:v>
                </c:pt>
                <c:pt idx="691">
                  <c:v>1.548196065800908</c:v>
                </c:pt>
                <c:pt idx="692">
                  <c:v>1.5401411061212833</c:v>
                </c:pt>
                <c:pt idx="693">
                  <c:v>1.5318947234089098</c:v>
                </c:pt>
                <c:pt idx="694">
                  <c:v>1.5234569176637882</c:v>
                </c:pt>
                <c:pt idx="695">
                  <c:v>1.5148155350425687</c:v>
                </c:pt>
                <c:pt idx="696">
                  <c:v>1.5059614601627398</c:v>
                </c:pt>
                <c:pt idx="697">
                  <c:v>1.4968795007201152</c:v>
                </c:pt>
                <c:pt idx="698">
                  <c:v>1.4875514259496709</c:v>
                </c:pt>
                <c:pt idx="699">
                  <c:v>1.4779681204688953</c:v>
                </c:pt>
                <c:pt idx="700">
                  <c:v>1.4681326227386253</c:v>
                </c:pt>
                <c:pt idx="701">
                  <c:v>1.4580570866022107</c:v>
                </c:pt>
                <c:pt idx="702">
                  <c:v>1.4477506274421628</c:v>
                </c:pt>
                <c:pt idx="703">
                  <c:v>1.4372041298759699</c:v>
                </c:pt>
                <c:pt idx="704">
                  <c:v>1.426384170834422</c:v>
                </c:pt>
                <c:pt idx="705">
                  <c:v>1.4152725195524953</c:v>
                </c:pt>
                <c:pt idx="706">
                  <c:v>1.4038630991085157</c:v>
                </c:pt>
                <c:pt idx="707">
                  <c:v>1.3921559095024822</c:v>
                </c:pt>
                <c:pt idx="708">
                  <c:v>1.3801357584302096</c:v>
                </c:pt>
                <c:pt idx="709">
                  <c:v>1.3677692228224869</c:v>
                </c:pt>
                <c:pt idx="710">
                  <c:v>1.3550198411492673</c:v>
                </c:pt>
                <c:pt idx="711">
                  <c:v>1.3418633057238525</c:v>
                </c:pt>
                <c:pt idx="712">
                  <c:v>1.328317847311266</c:v>
                </c:pt>
                <c:pt idx="713">
                  <c:v>1.3143925812940196</c:v>
                </c:pt>
                <c:pt idx="714">
                  <c:v>1.3000783922896015</c:v>
                </c:pt>
                <c:pt idx="715">
                  <c:v>1.2853783187588494</c:v>
                </c:pt>
                <c:pt idx="716">
                  <c:v>1.2703105914667865</c:v>
                </c:pt>
                <c:pt idx="717">
                  <c:v>1.2548843257959248</c:v>
                </c:pt>
                <c:pt idx="718">
                  <c:v>1.2391086371287761</c:v>
                </c:pt>
                <c:pt idx="719">
                  <c:v>1.2229865639261777</c:v>
                </c:pt>
                <c:pt idx="720">
                  <c:v>1.2065211446489665</c:v>
                </c:pt>
                <c:pt idx="721">
                  <c:v>1.1897245331404922</c:v>
                </c:pt>
                <c:pt idx="722">
                  <c:v>1.172599767861592</c:v>
                </c:pt>
                <c:pt idx="723">
                  <c:v>1.1551650795772892</c:v>
                </c:pt>
                <c:pt idx="724">
                  <c:v>1.1374326221309332</c:v>
                </c:pt>
                <c:pt idx="725">
                  <c:v>1.1194267032092222</c:v>
                </c:pt>
                <c:pt idx="726">
                  <c:v>1.1011837843422034</c:v>
                </c:pt>
                <c:pt idx="727">
                  <c:v>1.0827403270599245</c:v>
                </c:pt>
                <c:pt idx="728">
                  <c:v>1.0641267159707577</c:v>
                </c:pt>
                <c:pt idx="729">
                  <c:v>1.0453520664572153</c:v>
                </c:pt>
                <c:pt idx="730">
                  <c:v>1.0264194169801346</c:v>
                </c:pt>
                <c:pt idx="731">
                  <c:v>1.0073621906087253</c:v>
                </c:pt>
                <c:pt idx="732">
                  <c:v>0.98823507963805846</c:v>
                </c:pt>
                <c:pt idx="733">
                  <c:v>0.96909581482404261</c:v>
                </c:pt>
                <c:pt idx="734">
                  <c:v>0.94999301154007421</c:v>
                </c:pt>
                <c:pt idx="735">
                  <c:v>0.93095097747285138</c:v>
                </c:pt>
                <c:pt idx="736">
                  <c:v>0.91196667416153665</c:v>
                </c:pt>
                <c:pt idx="737">
                  <c:v>0.89304010160613034</c:v>
                </c:pt>
                <c:pt idx="738">
                  <c:v>0.87418949057165607</c:v>
                </c:pt>
                <c:pt idx="739">
                  <c:v>0.85543307182313721</c:v>
                </c:pt>
                <c:pt idx="740">
                  <c:v>0.8367799607430858</c:v>
                </c:pt>
                <c:pt idx="741">
                  <c:v>0.81825750347903758</c:v>
                </c:pt>
                <c:pt idx="742">
                  <c:v>0.79991127694355146</c:v>
                </c:pt>
                <c:pt idx="743">
                  <c:v>0.78176862728416285</c:v>
                </c:pt>
                <c:pt idx="744">
                  <c:v>0.7638569006484075</c:v>
                </c:pt>
                <c:pt idx="745">
                  <c:v>0.74620040472298343</c:v>
                </c:pt>
                <c:pt idx="746">
                  <c:v>0.72883256257710094</c:v>
                </c:pt>
                <c:pt idx="747">
                  <c:v>0.71177464343662067</c:v>
                </c:pt>
                <c:pt idx="748">
                  <c:v>0.69504183960572929</c:v>
                </c:pt>
                <c:pt idx="749">
                  <c:v>0.6786432664669384</c:v>
                </c:pt>
                <c:pt idx="750">
                  <c:v>0.66260627016778373</c:v>
                </c:pt>
                <c:pt idx="751">
                  <c:v>0.64694908147328889</c:v>
                </c:pt>
                <c:pt idx="752">
                  <c:v>0.63166258500094186</c:v>
                </c:pt>
                <c:pt idx="753">
                  <c:v>0.6167315884465564</c:v>
                </c:pt>
                <c:pt idx="754">
                  <c:v>0.60215609181013263</c:v>
                </c:pt>
                <c:pt idx="755">
                  <c:v>0.5879391335525076</c:v>
                </c:pt>
                <c:pt idx="756">
                  <c:v>0.57409286751703059</c:v>
                </c:pt>
                <c:pt idx="757">
                  <c:v>0.56063248600788784</c:v>
                </c:pt>
                <c:pt idx="758">
                  <c:v>0.54755798902507946</c:v>
                </c:pt>
                <c:pt idx="759">
                  <c:v>0.53484810734274435</c:v>
                </c:pt>
                <c:pt idx="760">
                  <c:v>0.52247853327418459</c:v>
                </c:pt>
                <c:pt idx="761">
                  <c:v>0.51044622835856268</c:v>
                </c:pt>
                <c:pt idx="762">
                  <c:v>0.4987451156742041</c:v>
                </c:pt>
                <c:pt idx="763">
                  <c:v>0.48735392599524785</c:v>
                </c:pt>
                <c:pt idx="764">
                  <c:v>0.47625442855667027</c:v>
                </c:pt>
                <c:pt idx="765">
                  <c:v>0.465440546436797</c:v>
                </c:pt>
                <c:pt idx="766">
                  <c:v>0.45492443347897682</c:v>
                </c:pt>
                <c:pt idx="767">
                  <c:v>0.44469089737902368</c:v>
                </c:pt>
                <c:pt idx="768">
                  <c:v>0.43473082275442554</c:v>
                </c:pt>
                <c:pt idx="769">
                  <c:v>0.42505332498769416</c:v>
                </c:pt>
                <c:pt idx="770">
                  <c:v>0.41567359638301621</c:v>
                </c:pt>
                <c:pt idx="771">
                  <c:v>0.40660379078374054</c:v>
                </c:pt>
                <c:pt idx="772">
                  <c:v>0.39784694665070458</c:v>
                </c:pt>
                <c:pt idx="773">
                  <c:v>0.38938483321888456</c:v>
                </c:pt>
                <c:pt idx="774">
                  <c:v>0.38120833510576879</c:v>
                </c:pt>
                <c:pt idx="775">
                  <c:v>0.3733083369288453</c:v>
                </c:pt>
                <c:pt idx="776">
                  <c:v>0.36565749254057867</c:v>
                </c:pt>
                <c:pt idx="777">
                  <c:v>0.35823453271510786</c:v>
                </c:pt>
                <c:pt idx="778">
                  <c:v>0.35103034206992106</c:v>
                </c:pt>
                <c:pt idx="779">
                  <c:v>0.34404492060501829</c:v>
                </c:pt>
                <c:pt idx="780">
                  <c:v>0.33728434524207418</c:v>
                </c:pt>
                <c:pt idx="781">
                  <c:v>0.33077292366778682</c:v>
                </c:pt>
                <c:pt idx="782">
                  <c:v>0.32453496356885453</c:v>
                </c:pt>
                <c:pt idx="783">
                  <c:v>0.31856134956276549</c:v>
                </c:pt>
                <c:pt idx="784">
                  <c:v>0.31284904318868234</c:v>
                </c:pt>
                <c:pt idx="785">
                  <c:v>0.3073950059857678</c:v>
                </c:pt>
                <c:pt idx="786">
                  <c:v>0.30219194564801255</c:v>
                </c:pt>
                <c:pt idx="787">
                  <c:v>0.29724138140583506</c:v>
                </c:pt>
                <c:pt idx="788">
                  <c:v>0.29254665556615639</c:v>
                </c:pt>
                <c:pt idx="789">
                  <c:v>0.28809014505612035</c:v>
                </c:pt>
                <c:pt idx="790">
                  <c:v>0.28383933834476804</c:v>
                </c:pt>
                <c:pt idx="791">
                  <c:v>0.27977600466707581</c:v>
                </c:pt>
                <c:pt idx="792">
                  <c:v>0.27590774017513686</c:v>
                </c:pt>
                <c:pt idx="793">
                  <c:v>0.27225551024872841</c:v>
                </c:pt>
                <c:pt idx="794">
                  <c:v>0.26884909180405575</c:v>
                </c:pt>
                <c:pt idx="795">
                  <c:v>0.26572464252508249</c:v>
                </c:pt>
                <c:pt idx="796">
                  <c:v>0.26290859702109298</c:v>
                </c:pt>
                <c:pt idx="797">
                  <c:v>0.26041402067368752</c:v>
                </c:pt>
                <c:pt idx="798">
                  <c:v>0.25824820578887558</c:v>
                </c:pt>
                <c:pt idx="799">
                  <c:v>0.25640507544498259</c:v>
                </c:pt>
                <c:pt idx="800">
                  <c:v>0.25487277964474314</c:v>
                </c:pt>
                <c:pt idx="801">
                  <c:v>0.25366316838542269</c:v>
                </c:pt>
                <c:pt idx="802">
                  <c:v>0.25281604550398945</c:v>
                </c:pt>
                <c:pt idx="803">
                  <c:v>0.25238367252684479</c:v>
                </c:pt>
                <c:pt idx="804">
                  <c:v>0.25240980329004536</c:v>
                </c:pt>
                <c:pt idx="805">
                  <c:v>0.25291023778994509</c:v>
                </c:pt>
                <c:pt idx="806">
                  <c:v>0.25388254525787418</c:v>
                </c:pt>
                <c:pt idx="807">
                  <c:v>0.25534282953627008</c:v>
                </c:pt>
                <c:pt idx="808">
                  <c:v>0.25733545215335718</c:v>
                </c:pt>
                <c:pt idx="809">
                  <c:v>0.25990599002169457</c:v>
                </c:pt>
                <c:pt idx="810">
                  <c:v>0.26308543544182256</c:v>
                </c:pt>
                <c:pt idx="811">
                  <c:v>0.26689384225526713</c:v>
                </c:pt>
                <c:pt idx="812">
                  <c:v>0.27133850276803778</c:v>
                </c:pt>
                <c:pt idx="813">
                  <c:v>0.27641972082621824</c:v>
                </c:pt>
                <c:pt idx="814">
                  <c:v>0.2821435733514831</c:v>
                </c:pt>
                <c:pt idx="815">
                  <c:v>0.28852160649501385</c:v>
                </c:pt>
                <c:pt idx="816">
                  <c:v>0.29556688563841099</c:v>
                </c:pt>
                <c:pt idx="817">
                  <c:v>0.30327941078167442</c:v>
                </c:pt>
                <c:pt idx="818">
                  <c:v>0.31164277423628284</c:v>
                </c:pt>
                <c:pt idx="819">
                  <c:v>0.32063357985378921</c:v>
                </c:pt>
                <c:pt idx="820">
                  <c:v>0.33024423148210041</c:v>
                </c:pt>
                <c:pt idx="821">
                  <c:v>0.34047472912121635</c:v>
                </c:pt>
                <c:pt idx="822">
                  <c:v>0.35132507277113706</c:v>
                </c:pt>
                <c:pt idx="823">
                  <c:v>0.36278918551018796</c:v>
                </c:pt>
                <c:pt idx="824">
                  <c:v>0.37484579811250812</c:v>
                </c:pt>
                <c:pt idx="825">
                  <c:v>0.38746756443056202</c:v>
                </c:pt>
                <c:pt idx="826">
                  <c:v>0.40062409985597691</c:v>
                </c:pt>
                <c:pt idx="827">
                  <c:v>0.41429413516289187</c:v>
                </c:pt>
                <c:pt idx="828">
                  <c:v>0.4284624780471204</c:v>
                </c:pt>
                <c:pt idx="829">
                  <c:v>0.44312305158698806</c:v>
                </c:pt>
                <c:pt idx="830">
                  <c:v>0.45825458655663387</c:v>
                </c:pt>
                <c:pt idx="831">
                  <c:v>0.47382669834768498</c:v>
                </c:pt>
                <c:pt idx="832">
                  <c:v>0.4898059638909314</c:v>
                </c:pt>
                <c:pt idx="833">
                  <c:v>0.50614072935213938</c:v>
                </c:pt>
                <c:pt idx="834">
                  <c:v>0.52279453320126146</c:v>
                </c:pt>
                <c:pt idx="835">
                  <c:v>0.53974306775159964</c:v>
                </c:pt>
                <c:pt idx="836">
                  <c:v>0.55695290993394375</c:v>
                </c:pt>
                <c:pt idx="837">
                  <c:v>0.57440279052243293</c:v>
                </c:pt>
                <c:pt idx="838">
                  <c:v>0.59205624798701961</c:v>
                </c:pt>
                <c:pt idx="839">
                  <c:v>0.60987985925849397</c:v>
                </c:pt>
                <c:pt idx="840">
                  <c:v>0.62782804742429676</c:v>
                </c:pt>
                <c:pt idx="841">
                  <c:v>0.64586131249354328</c:v>
                </c:pt>
                <c:pt idx="842">
                  <c:v>0.66394623139702358</c:v>
                </c:pt>
                <c:pt idx="843">
                  <c:v>0.68205545798720202</c:v>
                </c:pt>
                <c:pt idx="844">
                  <c:v>0.70014949227319401</c:v>
                </c:pt>
                <c:pt idx="845">
                  <c:v>0.71821314195081332</c:v>
                </c:pt>
                <c:pt idx="846">
                  <c:v>0.73623121471587349</c:v>
                </c:pt>
                <c:pt idx="847">
                  <c:v>0.75420067210753716</c:v>
                </c:pt>
                <c:pt idx="848">
                  <c:v>0.77212455258664159</c:v>
                </c:pt>
                <c:pt idx="849">
                  <c:v>0.78997247154481431</c:v>
                </c:pt>
                <c:pt idx="850">
                  <c:v>0.80772012129535664</c:v>
                </c:pt>
                <c:pt idx="851">
                  <c:v>0.82532496338654682</c:v>
                </c:pt>
                <c:pt idx="852">
                  <c:v>0.84277180551419872</c:v>
                </c:pt>
                <c:pt idx="853">
                  <c:v>0.86004241691328842</c:v>
                </c:pt>
                <c:pt idx="854">
                  <c:v>0.87712464374046673</c:v>
                </c:pt>
                <c:pt idx="855">
                  <c:v>0.89400329369154763</c:v>
                </c:pt>
                <c:pt idx="856">
                  <c:v>0.91066621292318162</c:v>
                </c:pt>
                <c:pt idx="857">
                  <c:v>0.92711643989620607</c:v>
                </c:pt>
                <c:pt idx="858">
                  <c:v>0.9433539746106212</c:v>
                </c:pt>
                <c:pt idx="859">
                  <c:v>0.95935754784056593</c:v>
                </c:pt>
                <c:pt idx="860">
                  <c:v>0.97511196728185368</c:v>
                </c:pt>
                <c:pt idx="861">
                  <c:v>0.99062634831699647</c:v>
                </c:pt>
                <c:pt idx="862">
                  <c:v>1.0059280370935297</c:v>
                </c:pt>
                <c:pt idx="863">
                  <c:v>1.0210534951415009</c:v>
                </c:pt>
                <c:pt idx="864">
                  <c:v>1.0360270301476084</c:v>
                </c:pt>
                <c:pt idx="865">
                  <c:v>1.0508790267202246</c:v>
                </c:pt>
                <c:pt idx="866">
                  <c:v>1.0656368310068851</c:v>
                </c:pt>
                <c:pt idx="867">
                  <c:v>1.0803095583901019</c:v>
                </c:pt>
                <c:pt idx="868">
                  <c:v>1.094875939644014</c:v>
                </c:pt>
                <c:pt idx="869">
                  <c:v>1.109311667081923</c:v>
                </c:pt>
                <c:pt idx="870">
                  <c:v>1.1236076253213172</c:v>
                </c:pt>
                <c:pt idx="871">
                  <c:v>1.137788122048895</c:v>
                </c:pt>
                <c:pt idx="872">
                  <c:v>1.1518835418730289</c:v>
                </c:pt>
                <c:pt idx="873">
                  <c:v>1.1659212309412543</c:v>
                </c:pt>
                <c:pt idx="874">
                  <c:v>1.1799103046360835</c:v>
                </c:pt>
                <c:pt idx="875">
                  <c:v>1.1938507629575161</c:v>
                </c:pt>
                <c:pt idx="876">
                  <c:v>1.2077547597489016</c:v>
                </c:pt>
                <c:pt idx="877">
                  <c:v>1.2216435642361003</c:v>
                </c:pt>
                <c:pt idx="878">
                  <c:v>1.2355293302624621</c:v>
                </c:pt>
                <c:pt idx="879">
                  <c:v>1.2494029424454747</c:v>
                </c:pt>
                <c:pt idx="880">
                  <c:v>1.2632795930893246</c:v>
                </c:pt>
                <c:pt idx="881">
                  <c:v>1.27718358988071</c:v>
                </c:pt>
                <c:pt idx="882">
                  <c:v>1.2911453174280034</c:v>
                </c:pt>
                <c:pt idx="883">
                  <c:v>1.3051647757312055</c:v>
                </c:pt>
                <c:pt idx="884">
                  <c:v>1.3192358878686412</c:v>
                </c:pt>
                <c:pt idx="885">
                  <c:v>1.3333282692319379</c:v>
                </c:pt>
                <c:pt idx="886">
                  <c:v>1.3473993813693734</c:v>
                </c:pt>
                <c:pt idx="887">
                  <c:v>1.361412762750901</c:v>
                </c:pt>
                <c:pt idx="888">
                  <c:v>1.3753623364548455</c:v>
                </c:pt>
                <c:pt idx="889">
                  <c:v>1.3892602563245562</c:v>
                </c:pt>
                <c:pt idx="890">
                  <c:v>1.4031277915858942</c:v>
                </c:pt>
                <c:pt idx="891">
                  <c:v>1.4169619037780221</c:v>
                </c:pt>
                <c:pt idx="892">
                  <c:v>1.4307443621359164</c:v>
                </c:pt>
                <c:pt idx="893">
                  <c:v>1.4444569358945532</c:v>
                </c:pt>
                <c:pt idx="894">
                  <c:v>1.4580753173672343</c:v>
                </c:pt>
                <c:pt idx="895">
                  <c:v>1.4715660834847499</c:v>
                </c:pt>
                <c:pt idx="896">
                  <c:v>1.4848927727170524</c:v>
                </c:pt>
                <c:pt idx="897">
                  <c:v>1.4980219619949318</c:v>
                </c:pt>
                <c:pt idx="898">
                  <c:v>1.5109141513275035</c:v>
                </c:pt>
                <c:pt idx="899">
                  <c:v>1.5235359176455574</c:v>
                </c:pt>
                <c:pt idx="900">
                  <c:v>1.535872068644907</c:v>
                </c:pt>
                <c:pt idx="901">
                  <c:v>1.5479104504822037</c:v>
                </c:pt>
                <c:pt idx="902">
                  <c:v>1.5596358708532605</c:v>
                </c:pt>
                <c:pt idx="903">
                  <c:v>1.571020983610542</c:v>
                </c:pt>
                <c:pt idx="904">
                  <c:v>1.5820202118414897</c:v>
                </c:pt>
                <c:pt idx="905">
                  <c:v>1.5926092478594043</c:v>
                </c:pt>
                <c:pt idx="906">
                  <c:v>1.6027728993601003</c:v>
                </c:pt>
                <c:pt idx="907">
                  <c:v>1.6124990125002276</c:v>
                </c:pt>
                <c:pt idx="908">
                  <c:v>1.6217754334364385</c:v>
                </c:pt>
                <c:pt idx="909">
                  <c:v>1.6305839314037081</c:v>
                </c:pt>
                <c:pt idx="910">
                  <c:v>1.6389093140978503</c:v>
                </c:pt>
                <c:pt idx="911">
                  <c:v>1.6467546199797027</c:v>
                </c:pt>
                <c:pt idx="912">
                  <c:v>1.6541076952059166</c:v>
                </c:pt>
                <c:pt idx="913">
                  <c:v>1.6609563859331418</c:v>
                </c:pt>
                <c:pt idx="914">
                  <c:v>1.667270307553006</c:v>
                </c:pt>
                <c:pt idx="915">
                  <c:v>1.6730221139179735</c:v>
                </c:pt>
                <c:pt idx="916">
                  <c:v>1.6781996511846957</c:v>
                </c:pt>
                <c:pt idx="917">
                  <c:v>1.6827694962839621</c:v>
                </c:pt>
                <c:pt idx="918">
                  <c:v>1.6866951876857259</c:v>
                </c:pt>
                <c:pt idx="919">
                  <c:v>1.6899554561641255</c:v>
                </c:pt>
                <c:pt idx="920">
                  <c:v>1.692571570945022</c:v>
                </c:pt>
                <c:pt idx="921">
                  <c:v>1.6945648012542767</c:v>
                </c:pt>
                <c:pt idx="922">
                  <c:v>1.6959533778569129</c:v>
                </c:pt>
                <c:pt idx="923">
                  <c:v>1.6967281853704188</c:v>
                </c:pt>
                <c:pt idx="924">
                  <c:v>1.6968892237947946</c:v>
                </c:pt>
                <c:pt idx="925">
                  <c:v>1.6964638392775755</c:v>
                </c:pt>
                <c:pt idx="926">
                  <c:v>1.69547633950546</c:v>
                </c:pt>
                <c:pt idx="927">
                  <c:v>1.693960147547658</c:v>
                </c:pt>
                <c:pt idx="928">
                  <c:v>1.6919274172475192</c:v>
                </c:pt>
                <c:pt idx="929">
                  <c:v>1.6893963793700664</c:v>
                </c:pt>
                <c:pt idx="930">
                  <c:v>1.6863761492978115</c:v>
                </c:pt>
                <c:pt idx="931">
                  <c:v>1.6828788808741042</c:v>
                </c:pt>
                <c:pt idx="932">
                  <c:v>1.6789106510206189</c:v>
                </c:pt>
                <c:pt idx="933">
                  <c:v>1.6744896905023789</c:v>
                </c:pt>
                <c:pt idx="934">
                  <c:v>1.6696554993102692</c:v>
                </c:pt>
                <c:pt idx="935">
                  <c:v>1.6644506158960117</c:v>
                </c:pt>
                <c:pt idx="936">
                  <c:v>1.6589449248588632</c:v>
                </c:pt>
                <c:pt idx="937">
                  <c:v>1.6532083107980819</c:v>
                </c:pt>
                <c:pt idx="938">
                  <c:v>1.6472924275479013</c:v>
                </c:pt>
                <c:pt idx="939">
                  <c:v>1.6412003135691584</c:v>
                </c:pt>
                <c:pt idx="940">
                  <c:v>1.6349319688618531</c:v>
                </c:pt>
                <c:pt idx="941">
                  <c:v>1.6284904318868232</c:v>
                </c:pt>
                <c:pt idx="942">
                  <c:v>1.6218908949482549</c:v>
                </c:pt>
                <c:pt idx="943">
                  <c:v>1.6151515888111716</c:v>
                </c:pt>
                <c:pt idx="944">
                  <c:v>1.6082846673189228</c:v>
                </c:pt>
                <c:pt idx="945">
                  <c:v>1.6012962073931827</c:v>
                </c:pt>
                <c:pt idx="946">
                  <c:v>1.5941862090339518</c:v>
                </c:pt>
                <c:pt idx="947">
                  <c:v>1.5869425183978803</c:v>
                </c:pt>
                <c:pt idx="948">
                  <c:v>1.579556020102457</c:v>
                </c:pt>
                <c:pt idx="949">
                  <c:v>1.5720145603043323</c:v>
                </c:pt>
                <c:pt idx="950">
                  <c:v>1.5643029466993199</c:v>
                </c:pt>
                <c:pt idx="951">
                  <c:v>1.5563968716007219</c:v>
                </c:pt>
                <c:pt idx="952">
                  <c:v>1.5482781042435143</c:v>
                </c:pt>
                <c:pt idx="953">
                  <c:v>1.5399314523235108</c:v>
                </c:pt>
                <c:pt idx="954">
                  <c:v>1.5313417235365254</c:v>
                </c:pt>
                <c:pt idx="955">
                  <c:v>1.5224754948133472</c:v>
                </c:pt>
                <c:pt idx="956">
                  <c:v>1.5133175738497906</c:v>
                </c:pt>
                <c:pt idx="957">
                  <c:v>1.5039074606367397</c:v>
                </c:pt>
                <c:pt idx="958">
                  <c:v>1.4943484628426624</c:v>
                </c:pt>
                <c:pt idx="959">
                  <c:v>1.4847286958318393</c:v>
                </c:pt>
                <c:pt idx="960">
                  <c:v>1.4750694288301318</c:v>
                </c:pt>
                <c:pt idx="961">
                  <c:v>1.4653220464641432</c:v>
                </c:pt>
                <c:pt idx="962">
                  <c:v>1.4554105872129413</c:v>
                </c:pt>
                <c:pt idx="963">
                  <c:v>1.4452682049381065</c:v>
                </c:pt>
                <c:pt idx="964">
                  <c:v>1.4348705919529403</c:v>
                </c:pt>
                <c:pt idx="965">
                  <c:v>1.4242359790224663</c:v>
                </c:pt>
                <c:pt idx="966">
                  <c:v>1.4133947507550575</c:v>
                </c:pt>
                <c:pt idx="967">
                  <c:v>1.4023864071415981</c:v>
                </c:pt>
                <c:pt idx="968">
                  <c:v>1.3912534866338107</c:v>
                </c:pt>
                <c:pt idx="969">
                  <c:v>1.3800172584575556</c:v>
                </c:pt>
                <c:pt idx="970">
                  <c:v>1.3687111456820431</c:v>
                </c:pt>
                <c:pt idx="971">
                  <c:v>1.3573473021506226</c:v>
                </c:pt>
                <c:pt idx="972">
                  <c:v>1.3459105355591072</c:v>
                </c:pt>
                <c:pt idx="973">
                  <c:v>1.3343704612991243</c:v>
                </c:pt>
                <c:pt idx="974">
                  <c:v>1.3226784639972773</c:v>
                </c:pt>
                <c:pt idx="975">
                  <c:v>1.3107980821235194</c:v>
                </c:pt>
                <c:pt idx="976">
                  <c:v>1.2986989310694774</c:v>
                </c:pt>
                <c:pt idx="977">
                  <c:v>1.2863688569918021</c:v>
                </c:pt>
                <c:pt idx="978">
                  <c:v>1.2737987445079819</c:v>
                </c:pt>
                <c:pt idx="979">
                  <c:v>1.2609825166963422</c:v>
                </c:pt>
                <c:pt idx="980">
                  <c:v>1.2479171350960456</c:v>
                </c:pt>
                <c:pt idx="981">
                  <c:v>1.2345904458637431</c:v>
                </c:pt>
                <c:pt idx="982">
                  <c:v>1.2210237182252957</c:v>
                </c:pt>
                <c:pt idx="983">
                  <c:v>1.2072412598674016</c:v>
                </c:pt>
                <c:pt idx="984">
                  <c:v>1.1932643400159215</c:v>
                </c:pt>
                <c:pt idx="985">
                  <c:v>1.1790595356016456</c:v>
                </c:pt>
                <c:pt idx="986">
                  <c:v>1.1646086158595501</c:v>
                </c:pt>
                <c:pt idx="987">
                  <c:v>1.1499176577113097</c:v>
                </c:pt>
                <c:pt idx="988">
                  <c:v>1.1350140073044599</c:v>
                </c:pt>
                <c:pt idx="989">
                  <c:v>1.119915895404024</c:v>
                </c:pt>
                <c:pt idx="990">
                  <c:v>1.1046233220100026</c:v>
                </c:pt>
                <c:pt idx="991">
                  <c:v>1.0891362871223953</c:v>
                </c:pt>
                <c:pt idx="992">
                  <c:v>1.0734699830453884</c:v>
                </c:pt>
                <c:pt idx="993">
                  <c:v>1.0576183328573079</c:v>
                </c:pt>
                <c:pt idx="994">
                  <c:v>1.0415934904015023</c:v>
                </c:pt>
                <c:pt idx="995">
                  <c:v>1.025398494138809</c:v>
                </c:pt>
                <c:pt idx="996">
                  <c:v>1.00904245945174</c:v>
                </c:pt>
                <c:pt idx="997">
                  <c:v>0.99254057864448175</c:v>
                </c:pt>
                <c:pt idx="998">
                  <c:v>0.9759050055603834</c:v>
                </c:pt>
                <c:pt idx="999">
                  <c:v>0.95915397096446808</c:v>
                </c:pt>
                <c:pt idx="1000">
                  <c:v>0.94229051331757374</c:v>
                </c:pt>
                <c:pt idx="1001">
                  <c:v>0.92533286338472376</c:v>
                </c:pt>
                <c:pt idx="1002">
                  <c:v>0.90829317500926721</c:v>
                </c:pt>
                <c:pt idx="1003">
                  <c:v>0.89119271741706518</c:v>
                </c:pt>
                <c:pt idx="1004">
                  <c:v>0.87403756752979211</c:v>
                </c:pt>
                <c:pt idx="1005">
                  <c:v>0.85684291765163434</c:v>
                </c:pt>
                <c:pt idx="1006">
                  <c:v>0.83962092162594115</c:v>
                </c:pt>
                <c:pt idx="1007">
                  <c:v>0.82239284867857332</c:v>
                </c:pt>
                <c:pt idx="1008">
                  <c:v>0.80519212187874112</c:v>
                </c:pt>
                <c:pt idx="1009">
                  <c:v>0.78804608737397985</c:v>
                </c:pt>
                <c:pt idx="1010">
                  <c:v>0.77097297592931324</c:v>
                </c:pt>
                <c:pt idx="1011">
                  <c:v>0.75398494138809047</c:v>
                </c:pt>
                <c:pt idx="1012">
                  <c:v>0.73709717605449776</c:v>
                </c:pt>
                <c:pt idx="1013">
                  <c:v>0.72034006453690813</c:v>
                </c:pt>
                <c:pt idx="1014">
                  <c:v>0.70374095298285699</c:v>
                </c:pt>
                <c:pt idx="1015">
                  <c:v>0.68732718753987976</c:v>
                </c:pt>
                <c:pt idx="1016">
                  <c:v>0.67112307589467468</c:v>
                </c:pt>
                <c:pt idx="1017">
                  <c:v>0.65514381035142832</c:v>
                </c:pt>
                <c:pt idx="1018">
                  <c:v>0.63939546783181511</c:v>
                </c:pt>
                <c:pt idx="1019">
                  <c:v>0.62387500987499767</c:v>
                </c:pt>
                <c:pt idx="1020">
                  <c:v>0.60857939802013883</c:v>
                </c:pt>
                <c:pt idx="1021">
                  <c:v>0.59351774764975052</c:v>
                </c:pt>
                <c:pt idx="1022">
                  <c:v>0.5787204433722053</c:v>
                </c:pt>
                <c:pt idx="1023">
                  <c:v>0.56421179287420165</c:v>
                </c:pt>
                <c:pt idx="1024">
                  <c:v>0.54998875769490208</c:v>
                </c:pt>
                <c:pt idx="1025">
                  <c:v>0.53602703014760833</c:v>
                </c:pt>
                <c:pt idx="1026">
                  <c:v>0.52231141792813429</c:v>
                </c:pt>
                <c:pt idx="1027">
                  <c:v>0.50882065181061875</c:v>
                </c:pt>
                <c:pt idx="1028">
                  <c:v>0.49557903948176008</c:v>
                </c:pt>
                <c:pt idx="1029">
                  <c:v>0.4826017732457446</c:v>
                </c:pt>
                <c:pt idx="1030">
                  <c:v>0.46990404540675879</c:v>
                </c:pt>
                <c:pt idx="1031">
                  <c:v>0.45747066366061606</c:v>
                </c:pt>
                <c:pt idx="1032">
                  <c:v>0.44529858954647927</c:v>
                </c:pt>
                <c:pt idx="1033">
                  <c:v>0.43338478460351126</c:v>
                </c:pt>
                <c:pt idx="1034">
                  <c:v>0.42170494114501356</c:v>
                </c:pt>
                <c:pt idx="1035">
                  <c:v>0.41024994378847451</c:v>
                </c:pt>
                <c:pt idx="1036">
                  <c:v>0.39902586945556856</c:v>
                </c:pt>
                <c:pt idx="1037">
                  <c:v>0.38805094891131942</c:v>
                </c:pt>
                <c:pt idx="1038">
                  <c:v>0.37734645138158812</c:v>
                </c:pt>
                <c:pt idx="1039">
                  <c:v>0.36691541532721184</c:v>
                </c:pt>
                <c:pt idx="1040">
                  <c:v>0.35674872536567875</c:v>
                </c:pt>
                <c:pt idx="1041">
                  <c:v>0.34682511227112789</c:v>
                </c:pt>
                <c:pt idx="1042">
                  <c:v>0.33715065296523394</c:v>
                </c:pt>
                <c:pt idx="1043">
                  <c:v>0.32773446283050855</c:v>
                </c:pt>
                <c:pt idx="1044">
                  <c:v>0.3185704649452773</c:v>
                </c:pt>
                <c:pt idx="1045">
                  <c:v>0.30963739008367919</c:v>
                </c:pt>
                <c:pt idx="1046">
                  <c:v>0.30088874979490388</c:v>
                </c:pt>
                <c:pt idx="1047">
                  <c:v>0.29230236331483922</c:v>
                </c:pt>
                <c:pt idx="1048">
                  <c:v>0.28386789987663846</c:v>
                </c:pt>
                <c:pt idx="1049">
                  <c:v>0.27559447486281347</c:v>
                </c:pt>
                <c:pt idx="1050">
                  <c:v>0.2675118651895696</c:v>
                </c:pt>
                <c:pt idx="1051">
                  <c:v>0.259646505466191</c:v>
                </c:pt>
                <c:pt idx="1052">
                  <c:v>0.25200994184385955</c:v>
                </c:pt>
                <c:pt idx="1053">
                  <c:v>0.24461007432075205</c:v>
                </c:pt>
                <c:pt idx="1054">
                  <c:v>0.2374529798185431</c:v>
                </c:pt>
                <c:pt idx="1055">
                  <c:v>0.23052741603213475</c:v>
                </c:pt>
                <c:pt idx="1056">
                  <c:v>0.2237984406618983</c:v>
                </c:pt>
                <c:pt idx="1057">
                  <c:v>0.21723414986904233</c:v>
                </c:pt>
                <c:pt idx="1058">
                  <c:v>0.21082846673189229</c:v>
                </c:pt>
                <c:pt idx="1059">
                  <c:v>0.20458686047995525</c:v>
                </c:pt>
                <c:pt idx="1060">
                  <c:v>0.19851480034273838</c:v>
                </c:pt>
                <c:pt idx="1061">
                  <c:v>0.19263385939218627</c:v>
                </c:pt>
                <c:pt idx="1062">
                  <c:v>0.18698049915834633</c:v>
                </c:pt>
                <c:pt idx="1063">
                  <c:v>0.18157993886616794</c:v>
                </c:pt>
                <c:pt idx="1064">
                  <c:v>0.17642792467047891</c:v>
                </c:pt>
                <c:pt idx="1065">
                  <c:v>0.17150166811499964</c:v>
                </c:pt>
                <c:pt idx="1066">
                  <c:v>0.16678628074162752</c:v>
                </c:pt>
                <c:pt idx="1067">
                  <c:v>0.16228480101119974</c:v>
                </c:pt>
                <c:pt idx="1068">
                  <c:v>0.15800604046014449</c:v>
                </c:pt>
                <c:pt idx="1069">
                  <c:v>0.15395425293363393</c:v>
                </c:pt>
                <c:pt idx="1070">
                  <c:v>0.15013521150725886</c:v>
                </c:pt>
                <c:pt idx="1071">
                  <c:v>0.14655195464185661</c:v>
                </c:pt>
                <c:pt idx="1072">
                  <c:v>0.14320569772176206</c:v>
                </c:pt>
                <c:pt idx="1073">
                  <c:v>0.14010677151382195</c:v>
                </c:pt>
                <c:pt idx="1074">
                  <c:v>0.13727887601256708</c:v>
                </c:pt>
                <c:pt idx="1075">
                  <c:v>0.13475087659595156</c:v>
                </c:pt>
                <c:pt idx="1076">
                  <c:v>0.13255376556451562</c:v>
                </c:pt>
                <c:pt idx="1077">
                  <c:v>0.13070698906761791</c:v>
                </c:pt>
                <c:pt idx="1078">
                  <c:v>0.12920963556700715</c:v>
                </c:pt>
                <c:pt idx="1079">
                  <c:v>0.12805775506359499</c:v>
                </c:pt>
                <c:pt idx="1080">
                  <c:v>0.12725924755555823</c:v>
                </c:pt>
                <c:pt idx="1081">
                  <c:v>0.12682657073232981</c:v>
                </c:pt>
                <c:pt idx="1082">
                  <c:v>0.12676914382250526</c:v>
                </c:pt>
                <c:pt idx="1083">
                  <c:v>0.12709182836342423</c:v>
                </c:pt>
                <c:pt idx="1084">
                  <c:v>0.1277970551237565</c:v>
                </c:pt>
                <c:pt idx="1085">
                  <c:v>0.1288878625643394</c:v>
                </c:pt>
                <c:pt idx="1086">
                  <c:v>0.13037002376076376</c:v>
                </c:pt>
                <c:pt idx="1087">
                  <c:v>0.13225022332687153</c:v>
                </c:pt>
                <c:pt idx="1088">
                  <c:v>0.13454000741384442</c:v>
                </c:pt>
                <c:pt idx="1089">
                  <c:v>0.13725396063370141</c:v>
                </c:pt>
                <c:pt idx="1090">
                  <c:v>0.14040454067587524</c:v>
                </c:pt>
                <c:pt idx="1091">
                  <c:v>0.14400055907679404</c:v>
                </c:pt>
                <c:pt idx="1092">
                  <c:v>0.14804080045212298</c:v>
                </c:pt>
                <c:pt idx="1093">
                  <c:v>0.15250916095942438</c:v>
                </c:pt>
                <c:pt idx="1094">
                  <c:v>0.15739044829451193</c:v>
                </c:pt>
                <c:pt idx="1095">
                  <c:v>0.16267888938179476</c:v>
                </c:pt>
                <c:pt idx="1096">
                  <c:v>0.1683705342221844</c:v>
                </c:pt>
                <c:pt idx="1097">
                  <c:v>0.17446234435484359</c:v>
                </c:pt>
                <c:pt idx="1098">
                  <c:v>0.18095371208760488</c:v>
                </c:pt>
                <c:pt idx="1099">
                  <c:v>0.18784494126655199</c:v>
                </c:pt>
                <c:pt idx="1100">
                  <c:v>0.19513268958476393</c:v>
                </c:pt>
                <c:pt idx="1101">
                  <c:v>0.20279720704679835</c:v>
                </c:pt>
                <c:pt idx="1102">
                  <c:v>0.2108026398147754</c:v>
                </c:pt>
                <c:pt idx="1103">
                  <c:v>0.21911829943423858</c:v>
                </c:pt>
                <c:pt idx="1104">
                  <c:v>0.22772899360100146</c:v>
                </c:pt>
                <c:pt idx="1105">
                  <c:v>0.23663624154548271</c:v>
                </c:pt>
                <c:pt idx="1106">
                  <c:v>0.24584976634236161</c:v>
                </c:pt>
                <c:pt idx="1107">
                  <c:v>0.25537169491422423</c:v>
                </c:pt>
                <c:pt idx="1108">
                  <c:v>0.2651874426490517</c:v>
                </c:pt>
                <c:pt idx="1109">
                  <c:v>0.2752781710896528</c:v>
                </c:pt>
                <c:pt idx="1110">
                  <c:v>0.28563628408393443</c:v>
                </c:pt>
                <c:pt idx="1111">
                  <c:v>0.29626208547798022</c:v>
                </c:pt>
                <c:pt idx="1112">
                  <c:v>0.30715192911878558</c:v>
                </c:pt>
                <c:pt idx="1113">
                  <c:v>0.31828484962657316</c:v>
                </c:pt>
                <c:pt idx="1114">
                  <c:v>0.32963350085380749</c:v>
                </c:pt>
                <c:pt idx="1115">
                  <c:v>0.34114926742709212</c:v>
                </c:pt>
                <c:pt idx="1116">
                  <c:v>0.35281088012056611</c:v>
                </c:pt>
                <c:pt idx="1117">
                  <c:v>0.3646092235517176</c:v>
                </c:pt>
                <c:pt idx="1118">
                  <c:v>0.37656252848557031</c:v>
                </c:pt>
                <c:pt idx="1119">
                  <c:v>0.38867383338296152</c:v>
                </c:pt>
                <c:pt idx="1120">
                  <c:v>0.4009492151655657</c:v>
                </c:pt>
                <c:pt idx="1121">
                  <c:v>0.41337044306835929</c:v>
                </c:pt>
                <c:pt idx="1122">
                  <c:v>0.42590105556129482</c:v>
                </c:pt>
                <c:pt idx="1123">
                  <c:v>0.4385197834185115</c:v>
                </c:pt>
                <c:pt idx="1124">
                  <c:v>0.45121751125749737</c:v>
                </c:pt>
                <c:pt idx="1125">
                  <c:v>0.46398208523490342</c:v>
                </c:pt>
                <c:pt idx="1126">
                  <c:v>0.47681046688989226</c:v>
                </c:pt>
                <c:pt idx="1127">
                  <c:v>0.48969961776162668</c:v>
                </c:pt>
                <c:pt idx="1128">
                  <c:v>0.50265257631094384</c:v>
                </c:pt>
                <c:pt idx="1129">
                  <c:v>0.51565718869449484</c:v>
                </c:pt>
                <c:pt idx="1130">
                  <c:v>0.52869522414725589</c:v>
                </c:pt>
                <c:pt idx="1131">
                  <c:v>0.54173933652169159</c:v>
                </c:pt>
                <c:pt idx="1132">
                  <c:v>0.55478344889612718</c:v>
                </c:pt>
                <c:pt idx="1133">
                  <c:v>0.56782756127056278</c:v>
                </c:pt>
                <c:pt idx="1134">
                  <c:v>0.58087167364499837</c:v>
                </c:pt>
                <c:pt idx="1135">
                  <c:v>0.59391578601943396</c:v>
                </c:pt>
                <c:pt idx="1136">
                  <c:v>0.60696293685470681</c:v>
                </c:pt>
                <c:pt idx="1137">
                  <c:v>0.62002224153332886</c:v>
                </c:pt>
                <c:pt idx="1138">
                  <c:v>0.63309370005529997</c:v>
                </c:pt>
                <c:pt idx="1139">
                  <c:v>0.64617731242062015</c:v>
                </c:pt>
                <c:pt idx="1140">
                  <c:v>0.65926700170761499</c:v>
                </c:pt>
                <c:pt idx="1141">
                  <c:v>0.67236276791628435</c:v>
                </c:pt>
                <c:pt idx="1142">
                  <c:v>0.68546764950746542</c:v>
                </c:pt>
                <c:pt idx="1143">
                  <c:v>0.69857860802032123</c:v>
                </c:pt>
                <c:pt idx="1144">
                  <c:v>0.71167741268982776</c:v>
                </c:pt>
                <c:pt idx="1145">
                  <c:v>0.72475798659431068</c:v>
                </c:pt>
                <c:pt idx="1146">
                  <c:v>0.73782032973376999</c:v>
                </c:pt>
                <c:pt idx="1147">
                  <c:v>0.7508917882557411</c:v>
                </c:pt>
                <c:pt idx="1148">
                  <c:v>0.76398755446441058</c:v>
                </c:pt>
                <c:pt idx="1149">
                  <c:v>0.77712889758563897</c:v>
                </c:pt>
                <c:pt idx="1150">
                  <c:v>0.79031581761942671</c:v>
                </c:pt>
                <c:pt idx="1151">
                  <c:v>0.80355135302661074</c:v>
                </c:pt>
                <c:pt idx="1152">
                  <c:v>0.81680815765965586</c:v>
                </c:pt>
                <c:pt idx="1153">
                  <c:v>0.8300740776752128</c:v>
                </c:pt>
                <c:pt idx="1154">
                  <c:v>0.84333392076909519</c:v>
                </c:pt>
                <c:pt idx="1155">
                  <c:v>0.85659984078465201</c:v>
                </c:pt>
                <c:pt idx="1156">
                  <c:v>0.86987487618272075</c:v>
                </c:pt>
                <c:pt idx="1157">
                  <c:v>0.88317118080665047</c:v>
                </c:pt>
                <c:pt idx="1158">
                  <c:v>0.89649483157811571</c:v>
                </c:pt>
                <c:pt idx="1159">
                  <c:v>0.90983975157544195</c:v>
                </c:pt>
                <c:pt idx="1160">
                  <c:v>0.92319682541611725</c:v>
                </c:pt>
                <c:pt idx="1161">
                  <c:v>0.93654478387428064</c:v>
                </c:pt>
                <c:pt idx="1162">
                  <c:v>0.94986235772407113</c:v>
                </c:pt>
                <c:pt idx="1163">
                  <c:v>0.96313435466130271</c:v>
                </c:pt>
                <c:pt idx="1164">
                  <c:v>0.97635773622513766</c:v>
                </c:pt>
                <c:pt idx="1165">
                  <c:v>0.98952946395473906</c:v>
                </c:pt>
                <c:pt idx="1166">
                  <c:v>1.0026556147717811</c:v>
                </c:pt>
                <c:pt idx="1167">
                  <c:v>1.0157483425196132</c:v>
                </c:pt>
                <c:pt idx="1168">
                  <c:v>1.0288015702765605</c:v>
                </c:pt>
                <c:pt idx="1169">
                  <c:v>1.0417909903559253</c:v>
                </c:pt>
                <c:pt idx="1170">
                  <c:v>1.0546922950710087</c:v>
                </c:pt>
                <c:pt idx="1171">
                  <c:v>1.0674842151959503</c:v>
                </c:pt>
                <c:pt idx="1172">
                  <c:v>1.0801637122699126</c:v>
                </c:pt>
                <c:pt idx="1173">
                  <c:v>1.0927216709103835</c:v>
                </c:pt>
                <c:pt idx="1174">
                  <c:v>1.1051459372740144</c:v>
                </c:pt>
                <c:pt idx="1175">
                  <c:v>1.1174182805957813</c:v>
                </c:pt>
                <c:pt idx="1176">
                  <c:v>1.1295143931889862</c:v>
                </c:pt>
                <c:pt idx="1177">
                  <c:v>1.1414221212102795</c:v>
                </c:pt>
                <c:pt idx="1178">
                  <c:v>1.1531293108163128</c:v>
                </c:pt>
                <c:pt idx="1179">
                  <c:v>1.1646146927812246</c:v>
                </c:pt>
                <c:pt idx="1180">
                  <c:v>1.1758630748008287</c:v>
                </c:pt>
                <c:pt idx="1181">
                  <c:v>1.1868501491884269</c:v>
                </c:pt>
                <c:pt idx="1182">
                  <c:v>1.1975607236398329</c:v>
                </c:pt>
                <c:pt idx="1183">
                  <c:v>1.2079978366158839</c:v>
                </c:pt>
                <c:pt idx="1184">
                  <c:v>1.2181584496557423</c:v>
                </c:pt>
                <c:pt idx="1185">
                  <c:v>1.2280334473768966</c:v>
                </c:pt>
                <c:pt idx="1186">
                  <c:v>1.237601560553486</c:v>
                </c:pt>
                <c:pt idx="1187">
                  <c:v>1.2468445584204864</c:v>
                </c:pt>
                <c:pt idx="1188">
                  <c:v>1.2557381332911999</c:v>
                </c:pt>
                <c:pt idx="1189">
                  <c:v>1.2642762082439518</c:v>
                </c:pt>
                <c:pt idx="1190">
                  <c:v>1.2724496678962305</c:v>
                </c:pt>
                <c:pt idx="1191">
                  <c:v>1.2802585122480354</c:v>
                </c:pt>
                <c:pt idx="1192">
                  <c:v>1.2876966643776928</c:v>
                </c:pt>
                <c:pt idx="1193">
                  <c:v>1.2947641242852019</c:v>
                </c:pt>
                <c:pt idx="1194">
                  <c:v>1.3014578535097261</c:v>
                </c:pt>
                <c:pt idx="1195">
                  <c:v>1.3077778520512648</c:v>
                </c:pt>
                <c:pt idx="1196">
                  <c:v>1.3137150045273067</c:v>
                </c:pt>
                <c:pt idx="1197">
                  <c:v>1.3192510801728277</c:v>
                </c:pt>
                <c:pt idx="1198">
                  <c:v>1.324376963605316</c:v>
                </c:pt>
                <c:pt idx="1199">
                  <c:v>1.3290774625205855</c:v>
                </c:pt>
                <c:pt idx="1200">
                  <c:v>1.333340423075287</c:v>
                </c:pt>
                <c:pt idx="1201">
                  <c:v>1.3371719221910947</c:v>
                </c:pt>
                <c:pt idx="1202">
                  <c:v>1.3405901906330329</c:v>
                </c:pt>
                <c:pt idx="1203">
                  <c:v>1.3436073822444501</c:v>
                </c:pt>
                <c:pt idx="1204">
                  <c:v>1.3462174201036721</c:v>
                </c:pt>
                <c:pt idx="1205">
                  <c:v>1.348420304210699</c:v>
                </c:pt>
                <c:pt idx="1206">
                  <c:v>1.3502221114872051</c:v>
                </c:pt>
                <c:pt idx="1207">
                  <c:v>1.3516380342373766</c:v>
                </c:pt>
                <c:pt idx="1208">
                  <c:v>1.3526741493828887</c:v>
                </c:pt>
                <c:pt idx="1209">
                  <c:v>1.3533426107670898</c:v>
                </c:pt>
                <c:pt idx="1210">
                  <c:v>1.3536464568508175</c:v>
                </c:pt>
                <c:pt idx="1211">
                  <c:v>1.3535917645557465</c:v>
                </c:pt>
                <c:pt idx="1212">
                  <c:v>1.3531876492643886</c:v>
                </c:pt>
                <c:pt idx="1213">
                  <c:v>1.3524371494375809</c:v>
                </c:pt>
                <c:pt idx="1214">
                  <c:v>1.3513524189186725</c:v>
                </c:pt>
                <c:pt idx="1215">
                  <c:v>1.3499456115510127</c:v>
                </c:pt>
                <c:pt idx="1216">
                  <c:v>1.3482228042562758</c:v>
                </c:pt>
                <c:pt idx="1217">
                  <c:v>1.3461870354952996</c:v>
                </c:pt>
                <c:pt idx="1218">
                  <c:v>1.343847420650595</c:v>
                </c:pt>
                <c:pt idx="1219">
                  <c:v>1.3412100366438375</c:v>
                </c:pt>
                <c:pt idx="1220">
                  <c:v>1.3382900757792133</c:v>
                </c:pt>
                <c:pt idx="1221">
                  <c:v>1.3350996919000711</c:v>
                </c:pt>
                <c:pt idx="1222">
                  <c:v>1.3316510388497602</c:v>
                </c:pt>
                <c:pt idx="1223">
                  <c:v>1.3279532320107925</c:v>
                </c:pt>
                <c:pt idx="1224">
                  <c:v>1.3240214636873544</c:v>
                </c:pt>
                <c:pt idx="1225">
                  <c:v>1.3198618108011206</c:v>
                </c:pt>
                <c:pt idx="1226">
                  <c:v>1.3154712348912534</c:v>
                </c:pt>
                <c:pt idx="1227">
                  <c:v>1.310846697496916</c:v>
                </c:pt>
                <c:pt idx="1228">
                  <c:v>1.3059821216964334</c:v>
                </c:pt>
                <c:pt idx="1229">
                  <c:v>1.3008805459506432</c:v>
                </c:pt>
                <c:pt idx="1230">
                  <c:v>1.2955419702595452</c:v>
                </c:pt>
                <c:pt idx="1231">
                  <c:v>1.2899633561623023</c:v>
                </c:pt>
                <c:pt idx="1232">
                  <c:v>1.284141665198077</c:v>
                </c:pt>
                <c:pt idx="1233">
                  <c:v>1.2780738589060325</c:v>
                </c:pt>
                <c:pt idx="1234">
                  <c:v>1.2717720911295174</c:v>
                </c:pt>
                <c:pt idx="1235">
                  <c:v>1.265239400329369</c:v>
                </c:pt>
                <c:pt idx="1236">
                  <c:v>1.2584818634272623</c:v>
                </c:pt>
                <c:pt idx="1237">
                  <c:v>1.2514994804231967</c:v>
                </c:pt>
                <c:pt idx="1238">
                  <c:v>1.2442892128563354</c:v>
                </c:pt>
                <c:pt idx="1239">
                  <c:v>1.2368510607266783</c:v>
                </c:pt>
                <c:pt idx="1240">
                  <c:v>1.2291850240342252</c:v>
                </c:pt>
                <c:pt idx="1241">
                  <c:v>1.2212850258573018</c:v>
                </c:pt>
                <c:pt idx="1242">
                  <c:v>1.2131449892742332</c:v>
                </c:pt>
                <c:pt idx="1243">
                  <c:v>1.2047588373633451</c:v>
                </c:pt>
                <c:pt idx="1244">
                  <c:v>1.196120493202963</c:v>
                </c:pt>
                <c:pt idx="1245">
                  <c:v>1.1872299567930868</c:v>
                </c:pt>
                <c:pt idx="1246">
                  <c:v>1.1780902665945538</c:v>
                </c:pt>
                <c:pt idx="1247">
                  <c:v>1.1686923072248521</c:v>
                </c:pt>
                <c:pt idx="1248">
                  <c:v>1.15902696330147</c:v>
                </c:pt>
                <c:pt idx="1249">
                  <c:v>1.1490820809810582</c:v>
                </c:pt>
                <c:pt idx="1250">
                  <c:v>1.1388515833419421</c:v>
                </c:pt>
                <c:pt idx="1251">
                  <c:v>1.1283293934624476</c:v>
                </c:pt>
                <c:pt idx="1252">
                  <c:v>1.1175094344208998</c:v>
                </c:pt>
                <c:pt idx="1253">
                  <c:v>1.1063977831389731</c:v>
                </c:pt>
                <c:pt idx="1254">
                  <c:v>1.094988362694993</c:v>
                </c:pt>
                <c:pt idx="1255">
                  <c:v>1.0832750961672855</c:v>
                </c:pt>
                <c:pt idx="1256">
                  <c:v>1.0712488681733381</c:v>
                </c:pt>
                <c:pt idx="1257">
                  <c:v>1.0589066402523137</c:v>
                </c:pt>
                <c:pt idx="1258">
                  <c:v>1.046245373943375</c:v>
                </c:pt>
                <c:pt idx="1259">
                  <c:v>1.0332681077073598</c:v>
                </c:pt>
                <c:pt idx="1260">
                  <c:v>1.0199778800051047</c:v>
                </c:pt>
                <c:pt idx="1261">
                  <c:v>1.0063807677582843</c:v>
                </c:pt>
                <c:pt idx="1262">
                  <c:v>0.99248588634941082</c:v>
                </c:pt>
                <c:pt idx="1263">
                  <c:v>0.97829931270015846</c:v>
                </c:pt>
                <c:pt idx="1264">
                  <c:v>0.96383623911471394</c:v>
                </c:pt>
                <c:pt idx="1265">
                  <c:v>0.94910578097558884</c:v>
                </c:pt>
                <c:pt idx="1266">
                  <c:v>0.93411401520445791</c:v>
                </c:pt>
                <c:pt idx="1267">
                  <c:v>0.91887005718383286</c:v>
                </c:pt>
                <c:pt idx="1268">
                  <c:v>0.90337390691371378</c:v>
                </c:pt>
                <c:pt idx="1269">
                  <c:v>0.88762556439410045</c:v>
                </c:pt>
                <c:pt idx="1270">
                  <c:v>0.87162806808583038</c:v>
                </c:pt>
                <c:pt idx="1271">
                  <c:v>0.85539661029309</c:v>
                </c:pt>
                <c:pt idx="1272">
                  <c:v>0.83895246024173986</c:v>
                </c:pt>
                <c:pt idx="1273">
                  <c:v>0.82231081023596675</c:v>
                </c:pt>
                <c:pt idx="1274">
                  <c:v>0.80548685257995711</c:v>
                </c:pt>
                <c:pt idx="1275">
                  <c:v>0.78850489496040888</c:v>
                </c:pt>
                <c:pt idx="1276">
                  <c:v>0.77139228352485756</c:v>
                </c:pt>
                <c:pt idx="1277">
                  <c:v>0.75417636442083891</c:v>
                </c:pt>
                <c:pt idx="1278">
                  <c:v>0.73686017610919008</c:v>
                </c:pt>
                <c:pt idx="1279">
                  <c:v>0.71945891089409741</c:v>
                </c:pt>
                <c:pt idx="1280">
                  <c:v>0.7019847226189101</c:v>
                </c:pt>
                <c:pt idx="1281">
                  <c:v>0.68444672666613993</c:v>
                </c:pt>
                <c:pt idx="1282">
                  <c:v>0.66686619226164789</c:v>
                </c:pt>
                <c:pt idx="1283">
                  <c:v>0.64925527324878307</c:v>
                </c:pt>
                <c:pt idx="1284">
                  <c:v>0.63162004654921999</c:v>
                </c:pt>
                <c:pt idx="1285">
                  <c:v>0.61396962754547058</c:v>
                </c:pt>
                <c:pt idx="1286">
                  <c:v>0.59632528546339558</c:v>
                </c:pt>
                <c:pt idx="1287">
                  <c:v>0.57870221260718169</c:v>
                </c:pt>
                <c:pt idx="1288">
                  <c:v>0.56113079358520146</c:v>
                </c:pt>
                <c:pt idx="1289">
                  <c:v>0.54362318224080408</c:v>
                </c:pt>
                <c:pt idx="1290">
                  <c:v>0.52620064779985043</c:v>
                </c:pt>
                <c:pt idx="1291">
                  <c:v>0.50887230564485253</c:v>
                </c:pt>
                <c:pt idx="1292">
                  <c:v>0.49164423269748475</c:v>
                </c:pt>
                <c:pt idx="1293">
                  <c:v>0.47452858280109628</c:v>
                </c:pt>
                <c:pt idx="1294">
                  <c:v>0.45753143287736159</c:v>
                </c:pt>
                <c:pt idx="1295">
                  <c:v>0.44065278292628079</c:v>
                </c:pt>
                <c:pt idx="1296">
                  <c:v>0.4238926329478539</c:v>
                </c:pt>
                <c:pt idx="1297">
                  <c:v>0.40726617524626718</c:v>
                </c:pt>
                <c:pt idx="1298">
                  <c:v>0.39077948674319535</c:v>
                </c:pt>
                <c:pt idx="1299">
                  <c:v>0.37444168282115009</c:v>
                </c:pt>
                <c:pt idx="1300">
                  <c:v>0.35824668655845693</c:v>
                </c:pt>
                <c:pt idx="1301">
                  <c:v>0.34220665179846493</c:v>
                </c:pt>
                <c:pt idx="1302">
                  <c:v>0.32632461700201143</c:v>
                </c:pt>
                <c:pt idx="1303">
                  <c:v>0.31060362062993369</c:v>
                </c:pt>
                <c:pt idx="1304">
                  <c:v>0.29504578960481775</c:v>
                </c:pt>
                <c:pt idx="1305">
                  <c:v>0.27965355469533354</c:v>
                </c:pt>
                <c:pt idx="1306">
                  <c:v>0.26442326974847619</c:v>
                </c:pt>
                <c:pt idx="1307">
                  <c:v>0.24935675784074815</c:v>
                </c:pt>
                <c:pt idx="1308">
                  <c:v>0.23446981896850327</c:v>
                </c:pt>
                <c:pt idx="1309">
                  <c:v>0.21977643005159309</c:v>
                </c:pt>
                <c:pt idx="1310">
                  <c:v>0.20527203339876152</c:v>
                </c:pt>
                <c:pt idx="1311">
                  <c:v>0.19094325978232465</c:v>
                </c:pt>
                <c:pt idx="1312">
                  <c:v>0.17678281689627301</c:v>
                </c:pt>
                <c:pt idx="1313">
                  <c:v>0.16279009704843914</c:v>
                </c:pt>
                <c:pt idx="1314">
                  <c:v>0.14895841562498099</c:v>
                </c:pt>
                <c:pt idx="1315">
                  <c:v>0.13528017647380544</c:v>
                </c:pt>
                <c:pt idx="1316">
                  <c:v>0.12175264498015885</c:v>
                </c:pt>
                <c:pt idx="1317">
                  <c:v>0.10837673268229245</c:v>
                </c:pt>
                <c:pt idx="1318">
                  <c:v>9.5154566502792345E-2</c:v>
                </c:pt>
                <c:pt idx="1319">
                  <c:v>8.2091615671165616E-2</c:v>
                </c:pt>
                <c:pt idx="1320">
                  <c:v>6.9196691723840367E-2</c:v>
                </c:pt>
                <c:pt idx="1321">
                  <c:v>5.6474656198156267E-2</c:v>
                </c:pt>
                <c:pt idx="1322">
                  <c:v>4.3923382171527185E-2</c:v>
                </c:pt>
                <c:pt idx="1323">
                  <c:v>3.1532538877106407E-2</c:v>
                </c:pt>
                <c:pt idx="1324">
                  <c:v>1.9286052857064726E-2</c:v>
                </c:pt>
                <c:pt idx="1325">
                  <c:v>7.1725602678707071E-3</c:v>
                </c:pt>
                <c:pt idx="1326">
                  <c:v>-4.803259660786232E-3</c:v>
                </c:pt>
                <c:pt idx="1327">
                  <c:v>-1.6621900010330766E-2</c:v>
                </c:pt>
                <c:pt idx="1328">
                  <c:v>-2.8263793092970821E-2</c:v>
                </c:pt>
                <c:pt idx="1329">
                  <c:v>-3.971876006490152E-2</c:v>
                </c:pt>
                <c:pt idx="1330">
                  <c:v>-5.0979903620022242E-2</c:v>
                </c:pt>
                <c:pt idx="1331">
                  <c:v>-6.2037166452961583E-2</c:v>
                </c:pt>
                <c:pt idx="1332">
                  <c:v>-7.2885687026379917E-2</c:v>
                </c:pt>
                <c:pt idx="1333">
                  <c:v>-8.3528199955030774E-2</c:v>
                </c:pt>
                <c:pt idx="1334">
                  <c:v>-9.39650090849979E-2</c:v>
                </c:pt>
                <c:pt idx="1335">
                  <c:v>-0.10419125287894165</c:v>
                </c:pt>
                <c:pt idx="1336">
                  <c:v>-0.11420115826127117</c:v>
                </c:pt>
                <c:pt idx="1337">
                  <c:v>-0.12399107907898176</c:v>
                </c:pt>
                <c:pt idx="1338">
                  <c:v>-0.13356101533207337</c:v>
                </c:pt>
                <c:pt idx="1339">
                  <c:v>-0.14290671317537387</c:v>
                </c:pt>
                <c:pt idx="1340">
                  <c:v>-0.1520157149194504</c:v>
                </c:pt>
                <c:pt idx="1341">
                  <c:v>-0.16087799364353991</c:v>
                </c:pt>
                <c:pt idx="1342">
                  <c:v>-0.16948959934855398</c:v>
                </c:pt>
                <c:pt idx="1343">
                  <c:v>-0.17784445511281805</c:v>
                </c:pt>
                <c:pt idx="1344">
                  <c:v>-0.18593223016948535</c:v>
                </c:pt>
                <c:pt idx="1345">
                  <c:v>-0.19374867067338367</c:v>
                </c:pt>
                <c:pt idx="1346">
                  <c:v>-0.20129620739318291</c:v>
                </c:pt>
                <c:pt idx="1347">
                  <c:v>-0.20856967494545961</c:v>
                </c:pt>
                <c:pt idx="1348">
                  <c:v>-0.21555570410252983</c:v>
                </c:pt>
                <c:pt idx="1349">
                  <c:v>-0.22224001409845826</c:v>
                </c:pt>
                <c:pt idx="1350">
                  <c:v>-0.22861197032031452</c:v>
                </c:pt>
                <c:pt idx="1351">
                  <c:v>-0.23466184969341927</c:v>
                </c:pt>
                <c:pt idx="1352">
                  <c:v>-0.24038084068134444</c:v>
                </c:pt>
                <c:pt idx="1353">
                  <c:v>-0.24576408174675035</c:v>
                </c:pt>
                <c:pt idx="1354">
                  <c:v>-0.2508094459670509</c:v>
                </c:pt>
                <c:pt idx="1355">
                  <c:v>-0.25550994488232037</c:v>
                </c:pt>
                <c:pt idx="1356">
                  <c:v>-0.25985524772571206</c:v>
                </c:pt>
                <c:pt idx="1357">
                  <c:v>-0.26383958142163505</c:v>
                </c:pt>
                <c:pt idx="1358">
                  <c:v>-0.26746233827792193</c:v>
                </c:pt>
                <c:pt idx="1359">
                  <c:v>-0.27072078367981911</c:v>
                </c:pt>
                <c:pt idx="1360">
                  <c:v>-0.27360610609089858</c:v>
                </c:pt>
                <c:pt idx="1361">
                  <c:v>-0.27611101320515075</c:v>
                </c:pt>
                <c:pt idx="1362">
                  <c:v>-0.2782370242529944</c:v>
                </c:pt>
                <c:pt idx="1363">
                  <c:v>-0.27998444308051312</c:v>
                </c:pt>
                <c:pt idx="1364">
                  <c:v>-0.28134536968953006</c:v>
                </c:pt>
                <c:pt idx="1365">
                  <c:v>-0.28231099254361708</c:v>
                </c:pt>
                <c:pt idx="1366">
                  <c:v>-0.28288100779669051</c:v>
                </c:pt>
                <c:pt idx="1367">
                  <c:v>-0.28306149237042483</c:v>
                </c:pt>
                <c:pt idx="1368">
                  <c:v>-0.28285183857265267</c:v>
                </c:pt>
                <c:pt idx="1369">
                  <c:v>-0.28224718486603423</c:v>
                </c:pt>
                <c:pt idx="1370">
                  <c:v>-0.28124813894273715</c:v>
                </c:pt>
                <c:pt idx="1371">
                  <c:v>-0.27986320849310575</c:v>
                </c:pt>
                <c:pt idx="1372">
                  <c:v>-0.27810120505356806</c:v>
                </c:pt>
                <c:pt idx="1373">
                  <c:v>-0.27596668631538007</c:v>
                </c:pt>
                <c:pt idx="1374">
                  <c:v>-0.27346329843154649</c:v>
                </c:pt>
                <c:pt idx="1375">
                  <c:v>-0.27059711832374195</c:v>
                </c:pt>
                <c:pt idx="1376">
                  <c:v>-0.26738242675790153</c:v>
                </c:pt>
                <c:pt idx="1377">
                  <c:v>-0.2638338083460442</c:v>
                </c:pt>
                <c:pt idx="1378">
                  <c:v>-0.25996007462459814</c:v>
                </c:pt>
                <c:pt idx="1379">
                  <c:v>-0.25576426405440061</c:v>
                </c:pt>
                <c:pt idx="1380">
                  <c:v>-0.25125123817279116</c:v>
                </c:pt>
                <c:pt idx="1381">
                  <c:v>-0.24642646620927702</c:v>
                </c:pt>
                <c:pt idx="1382">
                  <c:v>-0.24129724046986756</c:v>
                </c:pt>
                <c:pt idx="1383">
                  <c:v>-0.23587419556749334</c:v>
                </c:pt>
                <c:pt idx="1384">
                  <c:v>-0.23017191611417318</c:v>
                </c:pt>
                <c:pt idx="1385">
                  <c:v>-0.22420346749150752</c:v>
                </c:pt>
                <c:pt idx="1386">
                  <c:v>-0.21798161123501275</c:v>
                </c:pt>
                <c:pt idx="1387">
                  <c:v>-0.21152002041845683</c:v>
                </c:pt>
                <c:pt idx="1388">
                  <c:v>-0.20483206426952363</c:v>
                </c:pt>
                <c:pt idx="1389">
                  <c:v>-0.19792533894030639</c:v>
                </c:pt>
                <c:pt idx="1390">
                  <c:v>-0.19080440212206104</c:v>
                </c:pt>
                <c:pt idx="1391">
                  <c:v>-0.18347867304338314</c:v>
                </c:pt>
                <c:pt idx="1392">
                  <c:v>-0.17596152093195672</c:v>
                </c:pt>
                <c:pt idx="1393">
                  <c:v>-0.16826388424679592</c:v>
                </c:pt>
                <c:pt idx="1394">
                  <c:v>-0.16039366298607777</c:v>
                </c:pt>
                <c:pt idx="1395">
                  <c:v>-0.15236027637839775</c:v>
                </c:pt>
                <c:pt idx="1396">
                  <c:v>-0.14417587826710501</c:v>
                </c:pt>
                <c:pt idx="1397">
                  <c:v>-0.13585292634163237</c:v>
                </c:pt>
                <c:pt idx="1398">
                  <c:v>-0.12739871290798932</c:v>
                </c:pt>
                <c:pt idx="1399">
                  <c:v>-0.11882113796435277</c:v>
                </c:pt>
                <c:pt idx="1400">
                  <c:v>-0.11013083612365321</c:v>
                </c:pt>
                <c:pt idx="1401">
                  <c:v>-0.10133206123106278</c:v>
                </c:pt>
                <c:pt idx="1402">
                  <c:v>-9.2419647903158167E-2</c:v>
                </c:pt>
                <c:pt idx="1403">
                  <c:v>-8.3389038448683436E-2</c:v>
                </c:pt>
                <c:pt idx="1404">
                  <c:v>-7.4245398251061939E-2</c:v>
                </c:pt>
                <c:pt idx="1405">
                  <c:v>-6.5002704230145175E-2</c:v>
                </c:pt>
                <c:pt idx="1406">
                  <c:v>-5.56703756145287E-2</c:v>
                </c:pt>
                <c:pt idx="1407">
                  <c:v>-4.625327394155216E-2</c:v>
                </c:pt>
                <c:pt idx="1408">
                  <c:v>-3.6754741518136569E-2</c:v>
                </c:pt>
                <c:pt idx="1409">
                  <c:v>-2.7178546035720147E-2</c:v>
                </c:pt>
                <c:pt idx="1410">
                  <c:v>-1.7522044033374453E-2</c:v>
                </c:pt>
                <c:pt idx="1411">
                  <c:v>-7.7806778198435799E-3</c:v>
                </c:pt>
                <c:pt idx="1412">
                  <c:v>2.0471417198903723E-3</c:v>
                </c:pt>
                <c:pt idx="1413">
                  <c:v>1.1958713394143061E-2</c:v>
                </c:pt>
                <c:pt idx="1414">
                  <c:v>2.1948656088771671E-2</c:v>
                </c:pt>
                <c:pt idx="1415">
                  <c:v>3.2010488766810286E-2</c:v>
                </c:pt>
                <c:pt idx="1416">
                  <c:v>4.2138894121793662E-2</c:v>
                </c:pt>
                <c:pt idx="1417">
                  <c:v>5.2332322538694798E-2</c:v>
                </c:pt>
                <c:pt idx="1418">
                  <c:v>6.2594724016602141E-2</c:v>
                </c:pt>
                <c:pt idx="1419">
                  <c:v>7.2932479323273999E-2</c:v>
                </c:pt>
                <c:pt idx="1420">
                  <c:v>8.3348323073463904E-2</c:v>
                </c:pt>
                <c:pt idx="1421">
                  <c:v>9.38383052680834E-2</c:v>
                </c:pt>
                <c:pt idx="1422">
                  <c:v>0.10439574129329048</c:v>
                </c:pt>
                <c:pt idx="1423">
                  <c:v>0.11501425038132683</c:v>
                </c:pt>
                <c:pt idx="1424">
                  <c:v>0.12569079407135522</c:v>
                </c:pt>
                <c:pt idx="1425">
                  <c:v>0.13642385313295696</c:v>
                </c:pt>
                <c:pt idx="1426">
                  <c:v>0.14721099679746227</c:v>
                </c:pt>
                <c:pt idx="1427">
                  <c:v>0.15804918660403386</c:v>
                </c:pt>
                <c:pt idx="1428">
                  <c:v>0.1689359917840019</c:v>
                </c:pt>
                <c:pt idx="1429">
                  <c:v>0.17987080464519892</c:v>
                </c:pt>
                <c:pt idx="1430">
                  <c:v>0.19085240980329002</c:v>
                </c:pt>
                <c:pt idx="1431">
                  <c:v>0.20187807264352167</c:v>
                </c:pt>
                <c:pt idx="1432">
                  <c:v>0.21294627393547522</c:v>
                </c:pt>
                <c:pt idx="1433">
                  <c:v>0.22405731752523439</c:v>
                </c:pt>
                <c:pt idx="1434">
                  <c:v>0.23520755725979445</c:v>
                </c:pt>
                <c:pt idx="1435">
                  <c:v>0.24638970083314596</c:v>
                </c:pt>
                <c:pt idx="1436">
                  <c:v>0.25759372132452585</c:v>
                </c:pt>
                <c:pt idx="1437">
                  <c:v>0.26881293412009211</c:v>
                </c:pt>
                <c:pt idx="1438">
                  <c:v>0.28004126229817022</c:v>
                </c:pt>
                <c:pt idx="1439">
                  <c:v>0.29127232509100187</c:v>
                </c:pt>
                <c:pt idx="1440">
                  <c:v>0.30249731096215898</c:v>
                </c:pt>
                <c:pt idx="1441">
                  <c:v>0.31370892760563207</c:v>
                </c:pt>
                <c:pt idx="1442">
                  <c:v>0.32489957886932791</c:v>
                </c:pt>
                <c:pt idx="1443">
                  <c:v>0.33606288398548834</c:v>
                </c:pt>
                <c:pt idx="1444">
                  <c:v>0.34718668911076406</c:v>
                </c:pt>
                <c:pt idx="1445">
                  <c:v>0.35825580194096873</c:v>
                </c:pt>
                <c:pt idx="1446">
                  <c:v>0.36926110709359067</c:v>
                </c:pt>
                <c:pt idx="1447">
                  <c:v>0.38019045072528052</c:v>
                </c:pt>
                <c:pt idx="1448">
                  <c:v>0.39103167899268942</c:v>
                </c:pt>
                <c:pt idx="1449">
                  <c:v>0.40177567651330537</c:v>
                </c:pt>
                <c:pt idx="1450">
                  <c:v>0.4124133279046166</c:v>
                </c:pt>
                <c:pt idx="1451">
                  <c:v>0.42293247932327399</c:v>
                </c:pt>
                <c:pt idx="1452">
                  <c:v>0.43331793846509109</c:v>
                </c:pt>
                <c:pt idx="1453">
                  <c:v>0.44355451302588156</c:v>
                </c:pt>
                <c:pt idx="1454">
                  <c:v>0.45363308762313365</c:v>
                </c:pt>
                <c:pt idx="1455">
                  <c:v>0.46353543149182347</c:v>
                </c:pt>
                <c:pt idx="1456">
                  <c:v>0.47325242924943939</c:v>
                </c:pt>
                <c:pt idx="1457">
                  <c:v>0.4827688885917949</c:v>
                </c:pt>
                <c:pt idx="1458">
                  <c:v>0.49207873259721557</c:v>
                </c:pt>
                <c:pt idx="1459">
                  <c:v>0.50117588434402671</c:v>
                </c:pt>
                <c:pt idx="1460">
                  <c:v>0.51006034383222831</c:v>
                </c:pt>
                <c:pt idx="1461">
                  <c:v>0.51871388029679688</c:v>
                </c:pt>
                <c:pt idx="1462">
                  <c:v>0.52713345527689492</c:v>
                </c:pt>
                <c:pt idx="1463">
                  <c:v>0.53530387646833621</c:v>
                </c:pt>
                <c:pt idx="1464">
                  <c:v>0.54321906694944599</c:v>
                </c:pt>
                <c:pt idx="1465">
                  <c:v>0.55087598825938722</c:v>
                </c:pt>
                <c:pt idx="1466">
                  <c:v>0.55826248655481081</c:v>
                </c:pt>
                <c:pt idx="1467">
                  <c:v>0.56536033107069283</c:v>
                </c:pt>
                <c:pt idx="1468">
                  <c:v>0.57216344488535886</c:v>
                </c:pt>
                <c:pt idx="1469">
                  <c:v>0.57866271261629709</c:v>
                </c:pt>
                <c:pt idx="1470">
                  <c:v>0.58485205734183288</c:v>
                </c:pt>
                <c:pt idx="1471">
                  <c:v>0.59073147906196632</c:v>
                </c:pt>
                <c:pt idx="1472">
                  <c:v>0.59630097777669744</c:v>
                </c:pt>
                <c:pt idx="1473">
                  <c:v>0.60156359194686337</c:v>
                </c:pt>
                <c:pt idx="1474">
                  <c:v>0.60651628311162697</c:v>
                </c:pt>
                <c:pt idx="1475">
                  <c:v>0.61116512819266267</c:v>
                </c:pt>
                <c:pt idx="1476">
                  <c:v>0.61550405026829602</c:v>
                </c:pt>
                <c:pt idx="1477">
                  <c:v>0.61953304933852704</c:v>
                </c:pt>
                <c:pt idx="1478">
                  <c:v>0.62325820232503015</c:v>
                </c:pt>
                <c:pt idx="1479">
                  <c:v>0.62667950922780546</c:v>
                </c:pt>
                <c:pt idx="1480">
                  <c:v>0.62979697004685298</c:v>
                </c:pt>
                <c:pt idx="1481">
                  <c:v>0.63260754632133542</c:v>
                </c:pt>
                <c:pt idx="1482">
                  <c:v>0.63511731497292723</c:v>
                </c:pt>
                <c:pt idx="1483">
                  <c:v>0.63732627600162861</c:v>
                </c:pt>
                <c:pt idx="1484">
                  <c:v>0.63924050632911389</c:v>
                </c:pt>
                <c:pt idx="1485">
                  <c:v>0.6408569674945459</c:v>
                </c:pt>
                <c:pt idx="1486">
                  <c:v>0.64218477488043657</c:v>
                </c:pt>
                <c:pt idx="1487">
                  <c:v>0.64321785156511113</c:v>
                </c:pt>
                <c:pt idx="1488">
                  <c:v>0.64395923600940708</c:v>
                </c:pt>
                <c:pt idx="1489">
                  <c:v>0.64441500513499872</c:v>
                </c:pt>
                <c:pt idx="1490">
                  <c:v>0.64459123586356093</c:v>
                </c:pt>
                <c:pt idx="1491">
                  <c:v>0.64449096665593075</c:v>
                </c:pt>
                <c:pt idx="1492">
                  <c:v>0.6441233128946201</c:v>
                </c:pt>
                <c:pt idx="1493">
                  <c:v>0.64349435150130341</c:v>
                </c:pt>
                <c:pt idx="1494">
                  <c:v>0.64261319785849269</c:v>
                </c:pt>
                <c:pt idx="1495">
                  <c:v>0.64148289042702522</c:v>
                </c:pt>
                <c:pt idx="1496">
                  <c:v>0.64011558305025007</c:v>
                </c:pt>
                <c:pt idx="1497">
                  <c:v>0.63851431418900439</c:v>
                </c:pt>
                <c:pt idx="1498">
                  <c:v>0.63668212230412558</c:v>
                </c:pt>
                <c:pt idx="1499">
                  <c:v>0.63462812277812541</c:v>
                </c:pt>
                <c:pt idx="1500">
                  <c:v>0.63234927715016676</c:v>
                </c:pt>
                <c:pt idx="1501">
                  <c:v>0.62985773926359867</c:v>
                </c:pt>
                <c:pt idx="1502">
                  <c:v>0.62715047065758367</c:v>
                </c:pt>
                <c:pt idx="1503">
                  <c:v>0.62422747133212197</c:v>
                </c:pt>
                <c:pt idx="1504">
                  <c:v>0.62109785666972539</c:v>
                </c:pt>
                <c:pt idx="1505">
                  <c:v>0.6177616266703938</c:v>
                </c:pt>
                <c:pt idx="1506">
                  <c:v>0.61421878133412733</c:v>
                </c:pt>
                <c:pt idx="1507">
                  <c:v>0.61046932066092596</c:v>
                </c:pt>
                <c:pt idx="1508">
                  <c:v>0.60651324465078971</c:v>
                </c:pt>
                <c:pt idx="1509">
                  <c:v>0.60235359176455572</c:v>
                </c:pt>
                <c:pt idx="1510">
                  <c:v>0.59799036200222411</c:v>
                </c:pt>
                <c:pt idx="1511">
                  <c:v>0.59342355536379487</c:v>
                </c:pt>
                <c:pt idx="1512">
                  <c:v>0.58864709492759337</c:v>
                </c:pt>
                <c:pt idx="1513">
                  <c:v>0.58366401915445709</c:v>
                </c:pt>
                <c:pt idx="1514">
                  <c:v>0.57846825112271127</c:v>
                </c:pt>
                <c:pt idx="1515">
                  <c:v>0.57305979083235592</c:v>
                </c:pt>
                <c:pt idx="1516">
                  <c:v>0.5674325613617166</c:v>
                </c:pt>
                <c:pt idx="1517">
                  <c:v>0.56158352424995583</c:v>
                </c:pt>
                <c:pt idx="1518">
                  <c:v>0.55550964103623657</c:v>
                </c:pt>
                <c:pt idx="1519">
                  <c:v>0.5492109117205588</c:v>
                </c:pt>
                <c:pt idx="1520">
                  <c:v>0.54268429784208516</c:v>
                </c:pt>
                <c:pt idx="1521">
                  <c:v>0.535923722479141</c:v>
                </c:pt>
                <c:pt idx="1522">
                  <c:v>0.52892918563172642</c:v>
                </c:pt>
                <c:pt idx="1523">
                  <c:v>0.52169461037816678</c:v>
                </c:pt>
                <c:pt idx="1524">
                  <c:v>0.5142199967184623</c:v>
                </c:pt>
                <c:pt idx="1525">
                  <c:v>0.5065023061917755</c:v>
                </c:pt>
                <c:pt idx="1526">
                  <c:v>0.49854153879810642</c:v>
                </c:pt>
                <c:pt idx="1527">
                  <c:v>0.4903346560766178</c:v>
                </c:pt>
                <c:pt idx="1528">
                  <c:v>0.48187861956647243</c:v>
                </c:pt>
                <c:pt idx="1529">
                  <c:v>0.47317950618934473</c:v>
                </c:pt>
                <c:pt idx="1530">
                  <c:v>0.4642342774843975</c:v>
                </c:pt>
                <c:pt idx="1531">
                  <c:v>0.45504293345163072</c:v>
                </c:pt>
                <c:pt idx="1532">
                  <c:v>0.44560851255188172</c:v>
                </c:pt>
                <c:pt idx="1533">
                  <c:v>0.43592797632431307</c:v>
                </c:pt>
                <c:pt idx="1534">
                  <c:v>0.42600132476892499</c:v>
                </c:pt>
                <c:pt idx="1535">
                  <c:v>0.41583767326822924</c:v>
                </c:pt>
                <c:pt idx="1536">
                  <c:v>0.40543702182222568</c:v>
                </c:pt>
                <c:pt idx="1537">
                  <c:v>0.39480240889175178</c:v>
                </c:pt>
                <c:pt idx="1538">
                  <c:v>0.38393991139848199</c:v>
                </c:pt>
                <c:pt idx="1539">
                  <c:v>0.37285560626409087</c:v>
                </c:pt>
                <c:pt idx="1540">
                  <c:v>0.3615494934885784</c:v>
                </c:pt>
                <c:pt idx="1541">
                  <c:v>0.35003068845445651</c:v>
                </c:pt>
                <c:pt idx="1542">
                  <c:v>0.33830526808339967</c:v>
                </c:pt>
                <c:pt idx="1543">
                  <c:v>0.32637627083624515</c:v>
                </c:pt>
                <c:pt idx="1544">
                  <c:v>0.31425281209550487</c:v>
                </c:pt>
                <c:pt idx="1545">
                  <c:v>0.30194522262802553</c:v>
                </c:pt>
                <c:pt idx="1546">
                  <c:v>0.28945866781723051</c:v>
                </c:pt>
                <c:pt idx="1547">
                  <c:v>0.27680256689171534</c:v>
                </c:pt>
                <c:pt idx="1548">
                  <c:v>0.26398664292615931</c:v>
                </c:pt>
                <c:pt idx="1549">
                  <c:v>0.25102031514915801</c:v>
                </c:pt>
                <c:pt idx="1550">
                  <c:v>0.23791391432755823</c:v>
                </c:pt>
                <c:pt idx="1551">
                  <c:v>0.22467716353603914</c:v>
                </c:pt>
                <c:pt idx="1552">
                  <c:v>0.21132008969536389</c:v>
                </c:pt>
                <c:pt idx="1553">
                  <c:v>0.19785271972629542</c:v>
                </c:pt>
                <c:pt idx="1554">
                  <c:v>0.18428538439568051</c:v>
                </c:pt>
                <c:pt idx="1555">
                  <c:v>0.17062993370078453</c:v>
                </c:pt>
                <c:pt idx="1556">
                  <c:v>0.15689821763887285</c:v>
                </c:pt>
              </c:numCache>
            </c:numRef>
          </c:yVal>
          <c:smooth val="1"/>
          <c:extLst>
            <c:ext xmlns:c16="http://schemas.microsoft.com/office/drawing/2014/chart" uri="{C3380CC4-5D6E-409C-BE32-E72D297353CC}">
              <c16:uniqueId val="{00000000-3DB0-4BBD-A93C-677D09F5D70C}"/>
            </c:ext>
          </c:extLst>
        </c:ser>
        <c:ser>
          <c:idx val="0"/>
          <c:order val="1"/>
          <c:tx>
            <c:v>Smoothed to 1/8th in. over 10ft.</c:v>
          </c:tx>
          <c:spPr>
            <a:ln>
              <a:solidFill>
                <a:srgbClr val="00B0F0"/>
              </a:solidFill>
            </a:ln>
          </c:spPr>
          <c:marker>
            <c:symbol val="none"/>
          </c:marker>
          <c:xVal>
            <c:numRef>
              <c:f>FE!$E$7:$E$1563</c:f>
              <c:numCache>
                <c:formatCode>0.00E+00</c:formatCode>
                <c:ptCount val="1557"/>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numCache>
            </c:numRef>
          </c:xVal>
          <c:yVal>
            <c:numRef>
              <c:f>FE!$G$7:$G$1563</c:f>
              <c:numCache>
                <c:formatCode>General</c:formatCode>
                <c:ptCount val="1557"/>
                <c:pt idx="0">
                  <c:v>0</c:v>
                </c:pt>
                <c:pt idx="1">
                  <c:v>-7.7820147426119818E-6</c:v>
                </c:pt>
                <c:pt idx="2">
                  <c:v>-3.0807865967415544E-5</c:v>
                </c:pt>
                <c:pt idx="3">
                  <c:v>-6.7898053561987629E-5</c:v>
                </c:pt>
                <c:pt idx="4">
                  <c:v>-1.1701264607400476E-4</c:v>
                </c:pt>
                <c:pt idx="5">
                  <c:v>-1.7548904027175994E-4</c:v>
                </c:pt>
                <c:pt idx="6">
                  <c:v>-2.4029029454839353E-4</c:v>
                </c:pt>
                <c:pt idx="7">
                  <c:v>-3.0843415959211698E-4</c:v>
                </c:pt>
                <c:pt idx="8">
                  <c:v>-3.7724314371312065E-4</c:v>
                </c:pt>
                <c:pt idx="9">
                  <c:v>-4.4435362822608577E-4</c:v>
                </c:pt>
                <c:pt idx="10">
                  <c:v>-5.0762045977989381E-4</c:v>
                </c:pt>
                <c:pt idx="11">
                  <c:v>-5.6500786961356851E-4</c:v>
                </c:pt>
                <c:pt idx="12">
                  <c:v>-6.144952812703197E-4</c:v>
                </c:pt>
                <c:pt idx="13">
                  <c:v>-6.5398615677242529E-4</c:v>
                </c:pt>
                <c:pt idx="14">
                  <c:v>-6.8121684279611318E-4</c:v>
                </c:pt>
                <c:pt idx="15">
                  <c:v>-6.9376872451490964E-4</c:v>
                </c:pt>
                <c:pt idx="16">
                  <c:v>-6.8921407171982957E-4</c:v>
                </c:pt>
                <c:pt idx="17">
                  <c:v>-6.6539861567724247E-4</c:v>
                </c:pt>
                <c:pt idx="18">
                  <c:v>-6.2050535680645605E-4</c:v>
                </c:pt>
                <c:pt idx="19">
                  <c:v>-5.5287833395115365E-4</c:v>
                </c:pt>
                <c:pt idx="20">
                  <c:v>-4.609466628584624E-4</c:v>
                </c:pt>
                <c:pt idx="21">
                  <c:v>-3.4327011309151235E-4</c:v>
                </c:pt>
                <c:pt idx="22">
                  <c:v>-1.9831881961873392E-4</c:v>
                </c:pt>
                <c:pt idx="23">
                  <c:v>-2.4289516702419221E-5</c:v>
                </c:pt>
                <c:pt idx="24">
                  <c:v>1.8065715830988655E-4</c:v>
                </c:pt>
                <c:pt idx="25">
                  <c:v>4.1793421124595125E-4</c:v>
                </c:pt>
                <c:pt idx="26">
                  <c:v>6.8827822578194789E-4</c:v>
                </c:pt>
                <c:pt idx="27">
                  <c:v>9.9217596334400839E-4</c:v>
                </c:pt>
                <c:pt idx="28">
                  <c:v>1.3305298468008046E-3</c:v>
                </c:pt>
                <c:pt idx="29">
                  <c:v>1.7045643758697594E-3</c:v>
                </c:pt>
                <c:pt idx="30">
                  <c:v>2.1150057426909826E-3</c:v>
                </c:pt>
                <c:pt idx="31">
                  <c:v>2.5618114088127517E-3</c:v>
                </c:pt>
                <c:pt idx="32">
                  <c:v>3.0451454511202804E-3</c:v>
                </c:pt>
                <c:pt idx="33">
                  <c:v>3.5662111001051305E-3</c:v>
                </c:pt>
                <c:pt idx="34">
                  <c:v>4.1263209708490064E-3</c:v>
                </c:pt>
                <c:pt idx="35">
                  <c:v>4.7257485248272633E-3</c:v>
                </c:pt>
                <c:pt idx="36">
                  <c:v>5.3639164544808183E-3</c:v>
                </c:pt>
                <c:pt idx="37">
                  <c:v>6.0398220677333686E-3</c:v>
                </c:pt>
                <c:pt idx="38">
                  <c:v>6.7525842109421048E-3</c:v>
                </c:pt>
                <c:pt idx="39">
                  <c:v>7.5013824996809616E-3</c:v>
                </c:pt>
                <c:pt idx="40">
                  <c:v>8.2854269341322458E-3</c:v>
                </c:pt>
                <c:pt idx="41">
                  <c:v>9.104504822037349E-3</c:v>
                </c:pt>
                <c:pt idx="42">
                  <c:v>9.9595884708641984E-3</c:v>
                </c:pt>
                <c:pt idx="43">
                  <c:v>1.0852075572597944E-2</c:v>
                </c:pt>
                <c:pt idx="44">
                  <c:v>1.1781874973413467E-2</c:v>
                </c:pt>
                <c:pt idx="45">
                  <c:v>1.2747376289067008E-2</c:v>
                </c:pt>
                <c:pt idx="46">
                  <c:v>1.3746087981672003E-2</c:v>
                </c:pt>
                <c:pt idx="47">
                  <c:v>1.4775974282467474E-2</c:v>
                </c:pt>
                <c:pt idx="48">
                  <c:v>1.5836305960852469E-2</c:v>
                </c:pt>
                <c:pt idx="49">
                  <c:v>1.6926748786134895E-2</c:v>
                </c:pt>
                <c:pt idx="50">
                  <c:v>1.8046543143105429E-2</c:v>
                </c:pt>
                <c:pt idx="51">
                  <c:v>1.9195324416463592E-2</c:v>
                </c:pt>
                <c:pt idx="52">
                  <c:v>2.0373943375243835E-2</c:v>
                </c:pt>
                <c:pt idx="53">
                  <c:v>2.1583098865438723E-2</c:v>
                </c:pt>
                <c:pt idx="54">
                  <c:v>2.2821727425755209E-2</c:v>
                </c:pt>
                <c:pt idx="55">
                  <c:v>2.4087610979782081E-2</c:v>
                </c:pt>
                <c:pt idx="56">
                  <c:v>2.5379412604750934E-2</c:v>
                </c:pt>
                <c:pt idx="57">
                  <c:v>2.6697739992829234E-2</c:v>
                </c:pt>
                <c:pt idx="58">
                  <c:v>2.8044659297386313E-2</c:v>
                </c:pt>
                <c:pt idx="59">
                  <c:v>2.9422449364050147E-2</c:v>
                </c:pt>
                <c:pt idx="60">
                  <c:v>3.0832477500197502E-2</c:v>
                </c:pt>
                <c:pt idx="61">
                  <c:v>3.227513870573722E-2</c:v>
                </c:pt>
                <c:pt idx="62">
                  <c:v>3.3752742210905642E-2</c:v>
                </c:pt>
                <c:pt idx="63">
                  <c:v>3.5269541860874956E-2</c:v>
                </c:pt>
                <c:pt idx="64">
                  <c:v>3.6828879962566161E-2</c:v>
                </c:pt>
                <c:pt idx="65">
                  <c:v>3.8431364208146718E-2</c:v>
                </c:pt>
                <c:pt idx="66">
                  <c:v>4.0077602289784083E-2</c:v>
                </c:pt>
                <c:pt idx="67">
                  <c:v>4.1766986515310807E-2</c:v>
                </c:pt>
                <c:pt idx="68">
                  <c:v>4.3499820730810601E-2</c:v>
                </c:pt>
                <c:pt idx="69">
                  <c:v>4.5276408782367203E-2</c:v>
                </c:pt>
                <c:pt idx="70">
                  <c:v>4.7095231439561971E-2</c:v>
                </c:pt>
                <c:pt idx="71">
                  <c:v>4.8958415624981003E-2</c:v>
                </c:pt>
                <c:pt idx="72">
                  <c:v>5.086960749162904E-2</c:v>
                </c:pt>
                <c:pt idx="73">
                  <c:v>5.2830326269924698E-2</c:v>
                </c:pt>
                <c:pt idx="74">
                  <c:v>5.4839964267700554E-2</c:v>
                </c:pt>
                <c:pt idx="75">
                  <c:v>5.690034456145894E-2</c:v>
                </c:pt>
                <c:pt idx="76">
                  <c:v>5.9013290227702256E-2</c:v>
                </c:pt>
                <c:pt idx="77">
                  <c:v>6.1180016650765383E-2</c:v>
                </c:pt>
                <c:pt idx="78">
                  <c:v>6.3400523830648342E-2</c:v>
                </c:pt>
                <c:pt idx="79">
                  <c:v>6.5670557922178935E-2</c:v>
                </c:pt>
                <c:pt idx="80">
                  <c:v>6.798738431060361E-2</c:v>
                </c:pt>
                <c:pt idx="81">
                  <c:v>7.0351306842006106E-2</c:v>
                </c:pt>
                <c:pt idx="82">
                  <c:v>7.276414859288878E-2</c:v>
                </c:pt>
                <c:pt idx="83">
                  <c:v>7.5229859562340087E-2</c:v>
                </c:pt>
                <c:pt idx="84">
                  <c:v>7.7754820518118342E-2</c:v>
                </c:pt>
                <c:pt idx="85">
                  <c:v>8.0343285305395695E-2</c:v>
                </c:pt>
                <c:pt idx="86">
                  <c:v>8.2994950078088436E-2</c:v>
                </c:pt>
                <c:pt idx="87">
                  <c:v>8.5708295605777932E-2</c:v>
                </c:pt>
                <c:pt idx="88">
                  <c:v>8.8481194965878085E-2</c:v>
                </c:pt>
                <c:pt idx="89">
                  <c:v>9.1312736620137697E-2</c:v>
                </c:pt>
                <c:pt idx="90">
                  <c:v>9.4202616722473057E-2</c:v>
                </c:pt>
                <c:pt idx="91">
                  <c:v>9.7149316042465531E-2</c:v>
                </c:pt>
                <c:pt idx="92">
                  <c:v>0.10015101150361272</c:v>
                </c:pt>
                <c:pt idx="93">
                  <c:v>0.10320344926074247</c:v>
                </c:pt>
                <c:pt idx="94">
                  <c:v>0.10630632546777105</c:v>
                </c:pt>
                <c:pt idx="95">
                  <c:v>0.10946207089336825</c:v>
                </c:pt>
                <c:pt idx="96">
                  <c:v>0.1126728124601202</c:v>
                </c:pt>
                <c:pt idx="97">
                  <c:v>0.11593703093760825</c:v>
                </c:pt>
                <c:pt idx="98">
                  <c:v>0.11925138401891137</c:v>
                </c:pt>
                <c:pt idx="99">
                  <c:v>0.12261404862752724</c:v>
                </c:pt>
                <c:pt idx="100">
                  <c:v>0.12602320168695344</c:v>
                </c:pt>
                <c:pt idx="101">
                  <c:v>0.12947732396677139</c:v>
                </c:pt>
                <c:pt idx="102">
                  <c:v>0.13297459239047868</c:v>
                </c:pt>
                <c:pt idx="103">
                  <c:v>0.13651257618940549</c:v>
                </c:pt>
                <c:pt idx="104">
                  <c:v>0.14008914844096573</c:v>
                </c:pt>
                <c:pt idx="105">
                  <c:v>0.14370370145299197</c:v>
                </c:pt>
                <c:pt idx="106">
                  <c:v>0.14735501984114927</c:v>
                </c:pt>
                <c:pt idx="107">
                  <c:v>0.15103824206809796</c:v>
                </c:pt>
                <c:pt idx="108">
                  <c:v>0.15474759505824728</c:v>
                </c:pt>
                <c:pt idx="109">
                  <c:v>0.15847973650467617</c:v>
                </c:pt>
                <c:pt idx="110">
                  <c:v>0.16223345102304976</c:v>
                </c:pt>
                <c:pt idx="111">
                  <c:v>0.16600843476728427</c:v>
                </c:pt>
                <c:pt idx="112">
                  <c:v>0.1698040800452123</c:v>
                </c:pt>
                <c:pt idx="113">
                  <c:v>0.17361977916466634</c:v>
                </c:pt>
                <c:pt idx="114">
                  <c:v>0.17745796289431626</c:v>
                </c:pt>
                <c:pt idx="115">
                  <c:v>0.18132106200283185</c:v>
                </c:pt>
                <c:pt idx="116">
                  <c:v>0.18520603802937582</c:v>
                </c:pt>
                <c:pt idx="117">
                  <c:v>0.18910711789835741</c:v>
                </c:pt>
                <c:pt idx="118">
                  <c:v>0.19302004776460435</c:v>
                </c:pt>
                <c:pt idx="119">
                  <c:v>0.19694330839769802</c:v>
                </c:pt>
                <c:pt idx="120">
                  <c:v>0.20087416518288495</c:v>
                </c:pt>
                <c:pt idx="121">
                  <c:v>0.20481140273583012</c:v>
                </c:pt>
                <c:pt idx="122">
                  <c:v>0.20875289413394749</c:v>
                </c:pt>
                <c:pt idx="123">
                  <c:v>0.21269651245465099</c:v>
                </c:pt>
                <c:pt idx="124">
                  <c:v>0.21664104231360562</c:v>
                </c:pt>
                <c:pt idx="125">
                  <c:v>0.22058405294214162</c:v>
                </c:pt>
                <c:pt idx="126">
                  <c:v>0.2245246328020078</c:v>
                </c:pt>
                <c:pt idx="127">
                  <c:v>0.22846095881670178</c:v>
                </c:pt>
                <c:pt idx="128">
                  <c:v>0.23239120790972123</c:v>
                </c:pt>
                <c:pt idx="129">
                  <c:v>0.23631416469673122</c:v>
                </c:pt>
                <c:pt idx="130">
                  <c:v>0.24022830994731306</c:v>
                </c:pt>
                <c:pt idx="131">
                  <c:v>0.24413242827713191</c:v>
                </c:pt>
                <c:pt idx="132">
                  <c:v>0.2480246966096854</c:v>
                </c:pt>
                <c:pt idx="133">
                  <c:v>0.251904507252806</c:v>
                </c:pt>
                <c:pt idx="134">
                  <c:v>0.25577064482215883</c:v>
                </c:pt>
                <c:pt idx="135">
                  <c:v>0.25962128624124159</c:v>
                </c:pt>
                <c:pt idx="136">
                  <c:v>0.26345521612571932</c:v>
                </c:pt>
                <c:pt idx="137">
                  <c:v>0.2672703075530059</c:v>
                </c:pt>
                <c:pt idx="138">
                  <c:v>0.27106534513876646</c:v>
                </c:pt>
                <c:pt idx="139">
                  <c:v>0.27483880965258239</c:v>
                </c:pt>
                <c:pt idx="140">
                  <c:v>0.27858948571011866</c:v>
                </c:pt>
                <c:pt idx="141">
                  <c:v>0.28231676561920788</c:v>
                </c:pt>
                <c:pt idx="142">
                  <c:v>0.28601943399551522</c:v>
                </c:pt>
                <c:pt idx="143">
                  <c:v>0.28969627545470567</c:v>
                </c:pt>
                <c:pt idx="144">
                  <c:v>0.29334668230461175</c:v>
                </c:pt>
                <c:pt idx="145">
                  <c:v>0.29696974300698237</c:v>
                </c:pt>
                <c:pt idx="146">
                  <c:v>0.30056454602356625</c:v>
                </c:pt>
                <c:pt idx="147">
                  <c:v>0.30413169904653098</c:v>
                </c:pt>
                <c:pt idx="148">
                  <c:v>0.3076654290002856</c:v>
                </c:pt>
                <c:pt idx="149">
                  <c:v>0.31117181280650474</c:v>
                </c:pt>
                <c:pt idx="150">
                  <c:v>0.31464477354351378</c:v>
                </c:pt>
                <c:pt idx="151">
                  <c:v>0.31808734967215008</c:v>
                </c:pt>
                <c:pt idx="152">
                  <c:v>0.32149650273157626</c:v>
                </c:pt>
                <c:pt idx="153">
                  <c:v>0.32487223272179244</c:v>
                </c:pt>
                <c:pt idx="154">
                  <c:v>0.32821453964279856</c:v>
                </c:pt>
                <c:pt idx="155">
                  <c:v>0.33152038503375725</c:v>
                </c:pt>
                <c:pt idx="156">
                  <c:v>0.33478976889466872</c:v>
                </c:pt>
                <c:pt idx="157">
                  <c:v>0.33802572968637007</c:v>
                </c:pt>
                <c:pt idx="158">
                  <c:v>0.34122219048718677</c:v>
                </c:pt>
                <c:pt idx="159">
                  <c:v>0.34437611283628161</c:v>
                </c:pt>
                <c:pt idx="160">
                  <c:v>0.34748141981198005</c:v>
                </c:pt>
                <c:pt idx="161">
                  <c:v>0.35053203449260739</c:v>
                </c:pt>
                <c:pt idx="162">
                  <c:v>0.35352491841732647</c:v>
                </c:pt>
                <c:pt idx="163">
                  <c:v>0.35647222542948642</c:v>
                </c:pt>
                <c:pt idx="164">
                  <c:v>0.35937395552908719</c:v>
                </c:pt>
                <c:pt idx="165">
                  <c:v>0.36223010871612876</c:v>
                </c:pt>
                <c:pt idx="166">
                  <c:v>0.36503764652977383</c:v>
                </c:pt>
                <c:pt idx="167">
                  <c:v>0.36778441512667343</c:v>
                </c:pt>
                <c:pt idx="168">
                  <c:v>0.37046737604599017</c:v>
                </c:pt>
                <c:pt idx="169">
                  <c:v>0.37308956774856128</c:v>
                </c:pt>
                <c:pt idx="170">
                  <c:v>0.37564795177354959</c:v>
                </c:pt>
                <c:pt idx="171">
                  <c:v>0.378142528120955</c:v>
                </c:pt>
                <c:pt idx="172">
                  <c:v>0.38057025832994035</c:v>
                </c:pt>
                <c:pt idx="173">
                  <c:v>0.38292810393966831</c:v>
                </c:pt>
                <c:pt idx="174">
                  <c:v>0.38522518033265069</c:v>
                </c:pt>
                <c:pt idx="175">
                  <c:v>0.38746148750888748</c:v>
                </c:pt>
                <c:pt idx="176">
                  <c:v>0.38964006392921596</c:v>
                </c:pt>
                <c:pt idx="177">
                  <c:v>0.39174571728944979</c:v>
                </c:pt>
                <c:pt idx="178">
                  <c:v>0.39377844758958896</c:v>
                </c:pt>
                <c:pt idx="179">
                  <c:v>0.39574129329047075</c:v>
                </c:pt>
                <c:pt idx="180">
                  <c:v>0.39764033131376969</c:v>
                </c:pt>
                <c:pt idx="181">
                  <c:v>0.39947252319864851</c:v>
                </c:pt>
                <c:pt idx="182">
                  <c:v>0.4012287535625953</c:v>
                </c:pt>
                <c:pt idx="183">
                  <c:v>0.40290294548393563</c:v>
                </c:pt>
                <c:pt idx="184">
                  <c:v>0.40448902204099485</c:v>
                </c:pt>
                <c:pt idx="185">
                  <c:v>0.40599306015544762</c:v>
                </c:pt>
                <c:pt idx="186">
                  <c:v>0.40742417520980573</c:v>
                </c:pt>
                <c:pt idx="187">
                  <c:v>0.40880363642993001</c:v>
                </c:pt>
                <c:pt idx="188">
                  <c:v>0.41013144381582062</c:v>
                </c:pt>
                <c:pt idx="189">
                  <c:v>0.41140455890664018</c:v>
                </c:pt>
                <c:pt idx="190">
                  <c:v>0.41260475093736515</c:v>
                </c:pt>
                <c:pt idx="191">
                  <c:v>0.41372594298632087</c:v>
                </c:pt>
                <c:pt idx="192">
                  <c:v>0.41478028889685636</c:v>
                </c:pt>
                <c:pt idx="193">
                  <c:v>0.41576778866897185</c:v>
                </c:pt>
                <c:pt idx="194">
                  <c:v>0.41669148076350443</c:v>
                </c:pt>
                <c:pt idx="195">
                  <c:v>0.41755136518045416</c:v>
                </c:pt>
                <c:pt idx="196">
                  <c:v>0.41834744191982109</c:v>
                </c:pt>
                <c:pt idx="197">
                  <c:v>0.41907667252076786</c:v>
                </c:pt>
                <c:pt idx="198">
                  <c:v>0.41973601852245729</c:v>
                </c:pt>
                <c:pt idx="199">
                  <c:v>0.42033155684656376</c:v>
                </c:pt>
                <c:pt idx="200">
                  <c:v>0.42085417211057563</c:v>
                </c:pt>
                <c:pt idx="201">
                  <c:v>0.42130690277533012</c:v>
                </c:pt>
                <c:pt idx="202">
                  <c:v>0.42168974884082716</c:v>
                </c:pt>
                <c:pt idx="203">
                  <c:v>0.42199967184622961</c:v>
                </c:pt>
                <c:pt idx="204">
                  <c:v>0.42224882563488642</c:v>
                </c:pt>
                <c:pt idx="205">
                  <c:v>0.42244328712847212</c:v>
                </c:pt>
                <c:pt idx="206">
                  <c:v>0.42258001786614974</c:v>
                </c:pt>
                <c:pt idx="207">
                  <c:v>0.42266205630875625</c:v>
                </c:pt>
                <c:pt idx="208">
                  <c:v>0.42267724861294265</c:v>
                </c:pt>
                <c:pt idx="209">
                  <c:v>0.42262559477870887</c:v>
                </c:pt>
                <c:pt idx="210">
                  <c:v>0.42251317172772962</c:v>
                </c:pt>
                <c:pt idx="211">
                  <c:v>0.42233997946000473</c:v>
                </c:pt>
                <c:pt idx="212">
                  <c:v>0.42210601797553426</c:v>
                </c:pt>
                <c:pt idx="213">
                  <c:v>0.42181432573515559</c:v>
                </c:pt>
                <c:pt idx="214">
                  <c:v>0.42146490273886855</c:v>
                </c:pt>
                <c:pt idx="215">
                  <c:v>0.42104559514332418</c:v>
                </c:pt>
                <c:pt idx="216">
                  <c:v>0.42055032602684783</c:v>
                </c:pt>
                <c:pt idx="217">
                  <c:v>0.41998821077195136</c:v>
                </c:pt>
                <c:pt idx="218">
                  <c:v>0.41936532630030932</c:v>
                </c:pt>
                <c:pt idx="219">
                  <c:v>0.41868774953359622</c:v>
                </c:pt>
                <c:pt idx="220">
                  <c:v>0.41794940355013765</c:v>
                </c:pt>
                <c:pt idx="221">
                  <c:v>0.41715332681077072</c:v>
                </c:pt>
                <c:pt idx="222">
                  <c:v>0.41630863469800733</c:v>
                </c:pt>
                <c:pt idx="223">
                  <c:v>0.41541836567268486</c:v>
                </c:pt>
                <c:pt idx="224">
                  <c:v>0.41448555819564042</c:v>
                </c:pt>
                <c:pt idx="225">
                  <c:v>0.41351325072771133</c:v>
                </c:pt>
                <c:pt idx="226">
                  <c:v>0.41250448172973492</c:v>
                </c:pt>
                <c:pt idx="227">
                  <c:v>0.41146228966254855</c:v>
                </c:pt>
                <c:pt idx="228">
                  <c:v>0.41038363606531469</c:v>
                </c:pt>
                <c:pt idx="229">
                  <c:v>0.40927155939887094</c:v>
                </c:pt>
                <c:pt idx="230">
                  <c:v>0.40811694428070511</c:v>
                </c:pt>
                <c:pt idx="231">
                  <c:v>0.40692586763249206</c:v>
                </c:pt>
                <c:pt idx="232">
                  <c:v>0.40570744483674348</c:v>
                </c:pt>
                <c:pt idx="233">
                  <c:v>0.40446471435429671</c:v>
                </c:pt>
                <c:pt idx="234">
                  <c:v>0.40322502233268709</c:v>
                </c:pt>
                <c:pt idx="235">
                  <c:v>0.40199748415442671</c:v>
                </c:pt>
                <c:pt idx="236">
                  <c:v>0.4007820998195154</c:v>
                </c:pt>
                <c:pt idx="237">
                  <c:v>0.39956367702376683</c:v>
                </c:pt>
                <c:pt idx="238">
                  <c:v>0.39833310038466907</c:v>
                </c:pt>
                <c:pt idx="239">
                  <c:v>0.39709340836305956</c:v>
                </c:pt>
                <c:pt idx="240">
                  <c:v>0.39585675480228738</c:v>
                </c:pt>
                <c:pt idx="241">
                  <c:v>0.39462313970235235</c:v>
                </c:pt>
                <c:pt idx="242">
                  <c:v>0.39340471690660378</c:v>
                </c:pt>
                <c:pt idx="243">
                  <c:v>0.3922106017975534</c:v>
                </c:pt>
                <c:pt idx="244">
                  <c:v>0.39103167899268942</c:v>
                </c:pt>
                <c:pt idx="245">
                  <c:v>0.3898618715703373</c:v>
                </c:pt>
                <c:pt idx="246">
                  <c:v>0.38869510260882251</c:v>
                </c:pt>
                <c:pt idx="247">
                  <c:v>0.38754048749065667</c:v>
                </c:pt>
                <c:pt idx="248">
                  <c:v>0.3864101800591892</c:v>
                </c:pt>
                <c:pt idx="249">
                  <c:v>0.38531329569693179</c:v>
                </c:pt>
                <c:pt idx="250">
                  <c:v>0.38424679594304706</c:v>
                </c:pt>
                <c:pt idx="251">
                  <c:v>0.38320460387586064</c:v>
                </c:pt>
                <c:pt idx="252">
                  <c:v>0.38219583487788428</c:v>
                </c:pt>
                <c:pt idx="253">
                  <c:v>0.38122048894911792</c:v>
                </c:pt>
                <c:pt idx="254">
                  <c:v>0.38027856608956162</c:v>
                </c:pt>
                <c:pt idx="255">
                  <c:v>0.37936095091670363</c:v>
                </c:pt>
                <c:pt idx="256">
                  <c:v>0.37847979727389292</c:v>
                </c:pt>
                <c:pt idx="257">
                  <c:v>0.37764422054364138</c:v>
                </c:pt>
                <c:pt idx="258">
                  <c:v>0.3768481438042745</c:v>
                </c:pt>
                <c:pt idx="259">
                  <c:v>0.37609764397746676</c:v>
                </c:pt>
                <c:pt idx="260">
                  <c:v>0.37538360568070639</c:v>
                </c:pt>
                <c:pt idx="261">
                  <c:v>0.37471210583566789</c:v>
                </c:pt>
                <c:pt idx="262">
                  <c:v>0.37409529828570037</c:v>
                </c:pt>
                <c:pt idx="263">
                  <c:v>0.37355749071750211</c:v>
                </c:pt>
                <c:pt idx="264">
                  <c:v>0.37310476005274767</c:v>
                </c:pt>
                <c:pt idx="265">
                  <c:v>0.3727340678305997</c:v>
                </c:pt>
                <c:pt idx="266">
                  <c:v>0.37244237559022103</c:v>
                </c:pt>
                <c:pt idx="267">
                  <c:v>0.37222360640993696</c:v>
                </c:pt>
                <c:pt idx="268">
                  <c:v>0.37208687567225945</c:v>
                </c:pt>
                <c:pt idx="269">
                  <c:v>0.37203522183802568</c:v>
                </c:pt>
                <c:pt idx="270">
                  <c:v>0.37207472182891033</c:v>
                </c:pt>
                <c:pt idx="271">
                  <c:v>0.37221145256658783</c:v>
                </c:pt>
                <c:pt idx="272">
                  <c:v>0.37245149097273283</c:v>
                </c:pt>
                <c:pt idx="273">
                  <c:v>0.37278876012567069</c:v>
                </c:pt>
                <c:pt idx="274">
                  <c:v>0.37321718310372692</c:v>
                </c:pt>
                <c:pt idx="275">
                  <c:v>0.37373372144606426</c:v>
                </c:pt>
                <c:pt idx="276">
                  <c:v>0.37434141361351991</c:v>
                </c:pt>
                <c:pt idx="277">
                  <c:v>0.37505241344944301</c:v>
                </c:pt>
                <c:pt idx="278">
                  <c:v>0.37587887479718274</c:v>
                </c:pt>
                <c:pt idx="279">
                  <c:v>0.37682079765673898</c:v>
                </c:pt>
                <c:pt idx="280">
                  <c:v>0.37787818202811185</c:v>
                </c:pt>
                <c:pt idx="281">
                  <c:v>0.37904798945046397</c:v>
                </c:pt>
                <c:pt idx="282">
                  <c:v>0.38033629684546993</c:v>
                </c:pt>
                <c:pt idx="283">
                  <c:v>0.38174614267396706</c:v>
                </c:pt>
                <c:pt idx="284">
                  <c:v>0.38327752693595529</c:v>
                </c:pt>
                <c:pt idx="285">
                  <c:v>0.38493044963143463</c:v>
                </c:pt>
                <c:pt idx="286">
                  <c:v>0.38670187229956787</c:v>
                </c:pt>
                <c:pt idx="287">
                  <c:v>0.38858267955784315</c:v>
                </c:pt>
                <c:pt idx="288">
                  <c:v>0.3905728714062604</c:v>
                </c:pt>
                <c:pt idx="289">
                  <c:v>0.39266333246230789</c:v>
                </c:pt>
                <c:pt idx="290">
                  <c:v>0.39485406272598556</c:v>
                </c:pt>
                <c:pt idx="291">
                  <c:v>0.39713594681478154</c:v>
                </c:pt>
                <c:pt idx="292">
                  <c:v>0.39950594626785851</c:v>
                </c:pt>
                <c:pt idx="293">
                  <c:v>0.40197317646772845</c:v>
                </c:pt>
                <c:pt idx="294">
                  <c:v>0.40453459895355409</c:v>
                </c:pt>
                <c:pt idx="295">
                  <c:v>0.4071810983428234</c:v>
                </c:pt>
                <c:pt idx="296">
                  <c:v>0.409927866939723</c:v>
                </c:pt>
                <c:pt idx="297">
                  <c:v>0.41277490474425271</c:v>
                </c:pt>
                <c:pt idx="298">
                  <c:v>0.4157282886780872</c:v>
                </c:pt>
                <c:pt idx="299">
                  <c:v>0.41877890335871459</c:v>
                </c:pt>
                <c:pt idx="300">
                  <c:v>0.42192371032529763</c:v>
                </c:pt>
                <c:pt idx="301">
                  <c:v>0.4251627095778362</c:v>
                </c:pt>
                <c:pt idx="302">
                  <c:v>0.42849286265549325</c:v>
                </c:pt>
                <c:pt idx="303">
                  <c:v>0.43190809263659397</c:v>
                </c:pt>
                <c:pt idx="304">
                  <c:v>0.43540232259946404</c:v>
                </c:pt>
                <c:pt idx="305">
                  <c:v>0.43898162946577779</c:v>
                </c:pt>
                <c:pt idx="306">
                  <c:v>0.44265512861804723</c:v>
                </c:pt>
                <c:pt idx="307">
                  <c:v>0.44642889697794685</c:v>
                </c:pt>
                <c:pt idx="308">
                  <c:v>0.45029989608463933</c:v>
                </c:pt>
                <c:pt idx="309">
                  <c:v>0.45426204901645018</c:v>
                </c:pt>
                <c:pt idx="310">
                  <c:v>0.45831839423421672</c:v>
                </c:pt>
                <c:pt idx="311">
                  <c:v>0.46245677789458972</c:v>
                </c:pt>
                <c:pt idx="312">
                  <c:v>0.46667112307589464</c:v>
                </c:pt>
                <c:pt idx="313">
                  <c:v>0.47096750669980614</c:v>
                </c:pt>
                <c:pt idx="314">
                  <c:v>0.47535200568799868</c:v>
                </c:pt>
                <c:pt idx="315">
                  <c:v>0.47983069696214686</c:v>
                </c:pt>
                <c:pt idx="316">
                  <c:v>0.48440661898308796</c:v>
                </c:pt>
                <c:pt idx="317">
                  <c:v>0.48907977175082185</c:v>
                </c:pt>
                <c:pt idx="318">
                  <c:v>0.49383800142199968</c:v>
                </c:pt>
                <c:pt idx="319">
                  <c:v>0.49867219261410933</c:v>
                </c:pt>
                <c:pt idx="320">
                  <c:v>0.50359146070966287</c:v>
                </c:pt>
                <c:pt idx="321">
                  <c:v>0.50860795955200933</c:v>
                </c:pt>
                <c:pt idx="322">
                  <c:v>0.51373080452366049</c:v>
                </c:pt>
                <c:pt idx="323">
                  <c:v>0.51895999562461637</c:v>
                </c:pt>
                <c:pt idx="324">
                  <c:v>0.52429857131571433</c:v>
                </c:pt>
                <c:pt idx="325">
                  <c:v>0.52974957005779155</c:v>
                </c:pt>
                <c:pt idx="326">
                  <c:v>0.53530995339001075</c:v>
                </c:pt>
                <c:pt idx="327">
                  <c:v>0.54098579823404658</c:v>
                </c:pt>
                <c:pt idx="328">
                  <c:v>0.54678621997241073</c:v>
                </c:pt>
                <c:pt idx="329">
                  <c:v>0.55270818014426615</c:v>
                </c:pt>
                <c:pt idx="330">
                  <c:v>0.55875167874961262</c:v>
                </c:pt>
                <c:pt idx="331">
                  <c:v>0.56491975424928742</c:v>
                </c:pt>
                <c:pt idx="332">
                  <c:v>0.57120936818245349</c:v>
                </c:pt>
                <c:pt idx="333">
                  <c:v>0.57760836670576143</c:v>
                </c:pt>
                <c:pt idx="334">
                  <c:v>0.58409851905418786</c:v>
                </c:pt>
                <c:pt idx="335">
                  <c:v>0.59066767138438347</c:v>
                </c:pt>
                <c:pt idx="336">
                  <c:v>0.5973249390788602</c:v>
                </c:pt>
                <c:pt idx="337">
                  <c:v>0.60407032213761802</c:v>
                </c:pt>
                <c:pt idx="338">
                  <c:v>0.610906859021494</c:v>
                </c:pt>
                <c:pt idx="339">
                  <c:v>0.61782543434797665</c:v>
                </c:pt>
                <c:pt idx="340">
                  <c:v>0.6248230096562285</c:v>
                </c:pt>
                <c:pt idx="341">
                  <c:v>0.63189958494624965</c:v>
                </c:pt>
                <c:pt idx="342">
                  <c:v>0.6390430063746908</c:v>
                </c:pt>
                <c:pt idx="343">
                  <c:v>0.64625327394155208</c:v>
                </c:pt>
                <c:pt idx="344">
                  <c:v>0.65352127226432177</c:v>
                </c:pt>
                <c:pt idx="345">
                  <c:v>0.66084396288216241</c:v>
                </c:pt>
                <c:pt idx="346">
                  <c:v>0.66821526887339944</c:v>
                </c:pt>
                <c:pt idx="347">
                  <c:v>0.67562607485552117</c:v>
                </c:pt>
                <c:pt idx="348">
                  <c:v>0.68307030390685297</c:v>
                </c:pt>
                <c:pt idx="349">
                  <c:v>0.69054491756655745</c:v>
                </c:pt>
                <c:pt idx="350">
                  <c:v>0.69804991583463472</c:v>
                </c:pt>
                <c:pt idx="351">
                  <c:v>0.70558833717192215</c:v>
                </c:pt>
                <c:pt idx="352">
                  <c:v>0.71316625850009419</c:v>
                </c:pt>
                <c:pt idx="353">
                  <c:v>0.72077456443663901</c:v>
                </c:pt>
                <c:pt idx="354">
                  <c:v>0.72840110113820733</c:v>
                </c:pt>
                <c:pt idx="355">
                  <c:v>0.73601852245726407</c:v>
                </c:pt>
                <c:pt idx="356">
                  <c:v>0.74361467455045971</c:v>
                </c:pt>
                <c:pt idx="357">
                  <c:v>0.75118348049611983</c:v>
                </c:pt>
                <c:pt idx="358">
                  <c:v>0.75871582491173273</c:v>
                </c:pt>
                <c:pt idx="359">
                  <c:v>0.76620259241478639</c:v>
                </c:pt>
                <c:pt idx="360">
                  <c:v>0.773634667622769</c:v>
                </c:pt>
                <c:pt idx="361">
                  <c:v>0.78101205053568057</c:v>
                </c:pt>
                <c:pt idx="362">
                  <c:v>0.78832258731017213</c:v>
                </c:pt>
                <c:pt idx="363">
                  <c:v>0.79555716256373166</c:v>
                </c:pt>
                <c:pt idx="364">
                  <c:v>0.80271577629635926</c:v>
                </c:pt>
                <c:pt idx="365">
                  <c:v>0.8097923515863803</c:v>
                </c:pt>
                <c:pt idx="366">
                  <c:v>0.81677473459044581</c:v>
                </c:pt>
                <c:pt idx="367">
                  <c:v>0.82366596376939294</c:v>
                </c:pt>
                <c:pt idx="368">
                  <c:v>0.83045388527987263</c:v>
                </c:pt>
                <c:pt idx="369">
                  <c:v>0.83714153758272203</c:v>
                </c:pt>
                <c:pt idx="370">
                  <c:v>0.84371980529542945</c:v>
                </c:pt>
                <c:pt idx="371">
                  <c:v>0.85018564995715762</c:v>
                </c:pt>
                <c:pt idx="372">
                  <c:v>0.85653603310706916</c:v>
                </c:pt>
                <c:pt idx="373">
                  <c:v>0.86276487782348965</c:v>
                </c:pt>
                <c:pt idx="374">
                  <c:v>0.86887218410641898</c:v>
                </c:pt>
                <c:pt idx="375">
                  <c:v>0.87484883657334533</c:v>
                </c:pt>
                <c:pt idx="376">
                  <c:v>0.88068268138091965</c:v>
                </c:pt>
                <c:pt idx="377">
                  <c:v>0.88635244930328083</c:v>
                </c:pt>
                <c:pt idx="378">
                  <c:v>0.89183687111456811</c:v>
                </c:pt>
                <c:pt idx="379">
                  <c:v>0.89713898527561875</c:v>
                </c:pt>
                <c:pt idx="380">
                  <c:v>0.9022739840906191</c:v>
                </c:pt>
                <c:pt idx="381">
                  <c:v>0.90726921370710445</c:v>
                </c:pt>
                <c:pt idx="382">
                  <c:v>0.91213075104674968</c:v>
                </c:pt>
                <c:pt idx="383">
                  <c:v>0.91685251918788013</c:v>
                </c:pt>
                <c:pt idx="384">
                  <c:v>0.92141932582630948</c:v>
                </c:pt>
                <c:pt idx="385">
                  <c:v>0.92584028634454929</c:v>
                </c:pt>
                <c:pt idx="386">
                  <c:v>0.93012451612511149</c:v>
                </c:pt>
                <c:pt idx="387">
                  <c:v>0.93427505362883378</c:v>
                </c:pt>
                <c:pt idx="388">
                  <c:v>0.93829189885571562</c:v>
                </c:pt>
                <c:pt idx="389">
                  <c:v>0.94218112872743176</c:v>
                </c:pt>
                <c:pt idx="390">
                  <c:v>0.94594882016565685</c:v>
                </c:pt>
                <c:pt idx="391">
                  <c:v>0.94960712701373984</c:v>
                </c:pt>
                <c:pt idx="392">
                  <c:v>0.95315301081084358</c:v>
                </c:pt>
                <c:pt idx="393">
                  <c:v>0.95658039463529343</c:v>
                </c:pt>
                <c:pt idx="394">
                  <c:v>0.95989535540876414</c:v>
                </c:pt>
                <c:pt idx="395">
                  <c:v>0.96311916235711625</c:v>
                </c:pt>
                <c:pt idx="396">
                  <c:v>0.96625485394118749</c:v>
                </c:pt>
                <c:pt idx="397">
                  <c:v>0.96929635323930297</c:v>
                </c:pt>
                <c:pt idx="398">
                  <c:v>0.97222846794727646</c:v>
                </c:pt>
                <c:pt idx="399">
                  <c:v>0.97504815960427083</c:v>
                </c:pt>
                <c:pt idx="400">
                  <c:v>0.97774023590609938</c:v>
                </c:pt>
                <c:pt idx="401">
                  <c:v>0.9803168506961113</c:v>
                </c:pt>
                <c:pt idx="402">
                  <c:v>0.98278711935681851</c:v>
                </c:pt>
                <c:pt idx="403">
                  <c:v>0.98516015727073292</c:v>
                </c:pt>
                <c:pt idx="404">
                  <c:v>0.98742988751617977</c:v>
                </c:pt>
                <c:pt idx="405">
                  <c:v>0.98958111778897273</c:v>
                </c:pt>
                <c:pt idx="406">
                  <c:v>0.99159257886325092</c:v>
                </c:pt>
                <c:pt idx="407">
                  <c:v>0.99345211689566526</c:v>
                </c:pt>
                <c:pt idx="408">
                  <c:v>0.99515365496454111</c:v>
                </c:pt>
                <c:pt idx="409">
                  <c:v>0.99671542383490219</c:v>
                </c:pt>
                <c:pt idx="410">
                  <c:v>0.9981465388892603</c:v>
                </c:pt>
                <c:pt idx="411">
                  <c:v>0.99945003858845249</c:v>
                </c:pt>
                <c:pt idx="412">
                  <c:v>1.000610730628293</c:v>
                </c:pt>
                <c:pt idx="413">
                  <c:v>1.0016225380871064</c:v>
                </c:pt>
                <c:pt idx="414">
                  <c:v>1.0024793840432191</c:v>
                </c:pt>
                <c:pt idx="415">
                  <c:v>1.0031721531141184</c:v>
                </c:pt>
                <c:pt idx="416">
                  <c:v>1.0036978068389675</c:v>
                </c:pt>
                <c:pt idx="417">
                  <c:v>1.0040441913744174</c:v>
                </c:pt>
                <c:pt idx="418">
                  <c:v>1.0042021913379557</c:v>
                </c:pt>
                <c:pt idx="419">
                  <c:v>1.0041718067295828</c:v>
                </c:pt>
                <c:pt idx="420">
                  <c:v>1.0039469606276246</c:v>
                </c:pt>
                <c:pt idx="421">
                  <c:v>1.0035185376495681</c:v>
                </c:pt>
                <c:pt idx="422">
                  <c:v>1.0028895762562515</c:v>
                </c:pt>
                <c:pt idx="423">
                  <c:v>1.0020479226043255</c:v>
                </c:pt>
                <c:pt idx="424">
                  <c:v>1.0009905382329527</c:v>
                </c:pt>
                <c:pt idx="425">
                  <c:v>0.99972046160297023</c:v>
                </c:pt>
                <c:pt idx="426">
                  <c:v>0.99822857733186676</c:v>
                </c:pt>
                <c:pt idx="427">
                  <c:v>0.99650577003712992</c:v>
                </c:pt>
                <c:pt idx="428">
                  <c:v>0.99454596279708551</c:v>
                </c:pt>
                <c:pt idx="429">
                  <c:v>0.99233700176838413</c:v>
                </c:pt>
                <c:pt idx="430">
                  <c:v>0.98988800233353791</c:v>
                </c:pt>
                <c:pt idx="431">
                  <c:v>0.9872111183358957</c:v>
                </c:pt>
                <c:pt idx="432">
                  <c:v>0.98431546515796953</c:v>
                </c:pt>
                <c:pt idx="433">
                  <c:v>0.98120104279975939</c:v>
                </c:pt>
                <c:pt idx="434">
                  <c:v>0.9778648128004277</c:v>
                </c:pt>
                <c:pt idx="435">
                  <c:v>0.97429765977746319</c:v>
                </c:pt>
                <c:pt idx="436">
                  <c:v>0.97050262219170258</c:v>
                </c:pt>
                <c:pt idx="437">
                  <c:v>0.96648577696482063</c:v>
                </c:pt>
                <c:pt idx="438">
                  <c:v>0.96225623947932926</c:v>
                </c:pt>
                <c:pt idx="439">
                  <c:v>0.95781097127439119</c:v>
                </c:pt>
                <c:pt idx="440">
                  <c:v>0.95315604927168085</c:v>
                </c:pt>
                <c:pt idx="441">
                  <c:v>0.94829147347119835</c:v>
                </c:pt>
                <c:pt idx="442">
                  <c:v>0.9432263592554555</c:v>
                </c:pt>
                <c:pt idx="443">
                  <c:v>0.93796374508528957</c:v>
                </c:pt>
                <c:pt idx="444">
                  <c:v>0.93250970788237508</c:v>
                </c:pt>
                <c:pt idx="445">
                  <c:v>0.92687032456838658</c:v>
                </c:pt>
                <c:pt idx="446">
                  <c:v>0.92105471052583598</c:v>
                </c:pt>
                <c:pt idx="447">
                  <c:v>0.91506590421556055</c:v>
                </c:pt>
                <c:pt idx="448">
                  <c:v>0.90891605948090926</c:v>
                </c:pt>
                <c:pt idx="449">
                  <c:v>0.90260821478271969</c:v>
                </c:pt>
                <c:pt idx="450">
                  <c:v>0.89615452396434059</c:v>
                </c:pt>
                <c:pt idx="451">
                  <c:v>0.88955802548660956</c:v>
                </c:pt>
                <c:pt idx="452">
                  <c:v>0.88283391165371261</c:v>
                </c:pt>
                <c:pt idx="453">
                  <c:v>0.87598218246565018</c:v>
                </c:pt>
                <c:pt idx="454">
                  <c:v>0.86899979946158468</c:v>
                </c:pt>
                <c:pt idx="455">
                  <c:v>0.86187764725900451</c:v>
                </c:pt>
                <c:pt idx="456">
                  <c:v>0.85461572585790946</c:v>
                </c:pt>
                <c:pt idx="457">
                  <c:v>0.84722315064081133</c:v>
                </c:pt>
                <c:pt idx="458">
                  <c:v>0.83970296006854761</c:v>
                </c:pt>
                <c:pt idx="459">
                  <c:v>0.83207034644530453</c:v>
                </c:pt>
                <c:pt idx="460">
                  <c:v>0.82432834823191958</c:v>
                </c:pt>
                <c:pt idx="461">
                  <c:v>0.81648304235006719</c:v>
                </c:pt>
                <c:pt idx="462">
                  <c:v>0.80855569802560801</c:v>
                </c:pt>
                <c:pt idx="463">
                  <c:v>0.80056758448440346</c:v>
                </c:pt>
                <c:pt idx="464">
                  <c:v>0.79252477864812787</c:v>
                </c:pt>
                <c:pt idx="465">
                  <c:v>0.78441512667343227</c:v>
                </c:pt>
                <c:pt idx="466">
                  <c:v>0.77622951317780453</c:v>
                </c:pt>
                <c:pt idx="467">
                  <c:v>0.76798313046543132</c:v>
                </c:pt>
                <c:pt idx="468">
                  <c:v>0.75970332468384816</c:v>
                </c:pt>
                <c:pt idx="469">
                  <c:v>0.75140528813724117</c:v>
                </c:pt>
                <c:pt idx="470">
                  <c:v>0.74309813620812237</c:v>
                </c:pt>
                <c:pt idx="471">
                  <c:v>0.73479402273984085</c:v>
                </c:pt>
                <c:pt idx="472">
                  <c:v>0.72650510157574577</c:v>
                </c:pt>
                <c:pt idx="473">
                  <c:v>0.71823744963751157</c:v>
                </c:pt>
                <c:pt idx="474">
                  <c:v>0.70999410538597563</c:v>
                </c:pt>
                <c:pt idx="475">
                  <c:v>0.70178722266448701</c:v>
                </c:pt>
                <c:pt idx="476">
                  <c:v>0.69361680147304583</c:v>
                </c:pt>
                <c:pt idx="477">
                  <c:v>0.68548284181165187</c:v>
                </c:pt>
                <c:pt idx="478">
                  <c:v>0.67738534368030523</c:v>
                </c:pt>
                <c:pt idx="479">
                  <c:v>0.66933038400068057</c:v>
                </c:pt>
                <c:pt idx="480">
                  <c:v>0.66133011661612695</c:v>
                </c:pt>
                <c:pt idx="481">
                  <c:v>0.65339061844831881</c:v>
                </c:pt>
                <c:pt idx="482">
                  <c:v>0.64551188949725624</c:v>
                </c:pt>
                <c:pt idx="483">
                  <c:v>0.63769392976293926</c:v>
                </c:pt>
                <c:pt idx="484">
                  <c:v>0.6299519315495542</c:v>
                </c:pt>
                <c:pt idx="485">
                  <c:v>0.62229804870045025</c:v>
                </c:pt>
                <c:pt idx="486">
                  <c:v>0.61474747351981374</c:v>
                </c:pt>
                <c:pt idx="487">
                  <c:v>0.60731539831183112</c:v>
                </c:pt>
                <c:pt idx="488">
                  <c:v>0.60001093845901421</c:v>
                </c:pt>
                <c:pt idx="489">
                  <c:v>0.59281890165717654</c:v>
                </c:pt>
                <c:pt idx="490">
                  <c:v>0.58572105714129441</c:v>
                </c:pt>
                <c:pt idx="491">
                  <c:v>0.57871132798969349</c:v>
                </c:pt>
                <c:pt idx="492">
                  <c:v>0.57180490650656002</c:v>
                </c:pt>
                <c:pt idx="493">
                  <c:v>0.56501394653524306</c:v>
                </c:pt>
                <c:pt idx="494">
                  <c:v>0.55831717884988175</c:v>
                </c:pt>
                <c:pt idx="495">
                  <c:v>0.5517115649896388</c:v>
                </c:pt>
                <c:pt idx="496">
                  <c:v>0.5451910280328397</c:v>
                </c:pt>
                <c:pt idx="497">
                  <c:v>0.53877379874450793</c:v>
                </c:pt>
                <c:pt idx="498">
                  <c:v>0.53247506942883016</c:v>
                </c:pt>
                <c:pt idx="499">
                  <c:v>0.52631003238999252</c:v>
                </c:pt>
                <c:pt idx="500">
                  <c:v>0.52027564916715785</c:v>
                </c:pt>
                <c:pt idx="501">
                  <c:v>0.51436584283865161</c:v>
                </c:pt>
                <c:pt idx="502">
                  <c:v>0.50858365186531107</c:v>
                </c:pt>
                <c:pt idx="503">
                  <c:v>0.5029321147079735</c:v>
                </c:pt>
                <c:pt idx="504">
                  <c:v>0.4974051544449643</c:v>
                </c:pt>
                <c:pt idx="505">
                  <c:v>0.49198454031125993</c:v>
                </c:pt>
                <c:pt idx="506">
                  <c:v>0.48666115692434841</c:v>
                </c:pt>
                <c:pt idx="507">
                  <c:v>0.48144108120590434</c:v>
                </c:pt>
                <c:pt idx="508">
                  <c:v>0.47633342853843952</c:v>
                </c:pt>
                <c:pt idx="509">
                  <c:v>0.47135339122614045</c:v>
                </c:pt>
                <c:pt idx="510">
                  <c:v>0.46648273850398336</c:v>
                </c:pt>
                <c:pt idx="511">
                  <c:v>0.46171539345029383</c:v>
                </c:pt>
                <c:pt idx="512">
                  <c:v>0.45705439452590896</c:v>
                </c:pt>
                <c:pt idx="513">
                  <c:v>0.45252708787836432</c:v>
                </c:pt>
                <c:pt idx="514">
                  <c:v>0.44816385811603271</c:v>
                </c:pt>
                <c:pt idx="515">
                  <c:v>0.44397382062142599</c:v>
                </c:pt>
                <c:pt idx="516">
                  <c:v>0.43995089847286956</c:v>
                </c:pt>
                <c:pt idx="517">
                  <c:v>0.43609813013120069</c:v>
                </c:pt>
                <c:pt idx="518">
                  <c:v>0.43241247713558217</c:v>
                </c:pt>
                <c:pt idx="519">
                  <c:v>0.42889697794685122</c:v>
                </c:pt>
                <c:pt idx="520">
                  <c:v>0.42555467102584515</c:v>
                </c:pt>
                <c:pt idx="521">
                  <c:v>0.42238859483340119</c:v>
                </c:pt>
                <c:pt idx="522">
                  <c:v>0.41940786475203118</c:v>
                </c:pt>
                <c:pt idx="523">
                  <c:v>0.41661551924257251</c:v>
                </c:pt>
                <c:pt idx="524">
                  <c:v>0.41402067368753681</c:v>
                </c:pt>
                <c:pt idx="525">
                  <c:v>0.41163852039111071</c:v>
                </c:pt>
                <c:pt idx="526">
                  <c:v>0.4094812131966431</c:v>
                </c:pt>
                <c:pt idx="527">
                  <c:v>0.40756090594748323</c:v>
                </c:pt>
                <c:pt idx="528">
                  <c:v>0.40588975248698023</c:v>
                </c:pt>
                <c:pt idx="529">
                  <c:v>0.40448598358015758</c:v>
                </c:pt>
                <c:pt idx="530">
                  <c:v>0.40336479153120197</c:v>
                </c:pt>
                <c:pt idx="531">
                  <c:v>0.40253833018346219</c:v>
                </c:pt>
                <c:pt idx="532">
                  <c:v>0.40200963799777584</c:v>
                </c:pt>
                <c:pt idx="533">
                  <c:v>0.40179086881749176</c:v>
                </c:pt>
                <c:pt idx="534">
                  <c:v>0.40190329186847107</c:v>
                </c:pt>
                <c:pt idx="535">
                  <c:v>0.40235602253322555</c:v>
                </c:pt>
                <c:pt idx="536">
                  <c:v>0.40314906081175517</c:v>
                </c:pt>
                <c:pt idx="537">
                  <c:v>0.40427632978238542</c:v>
                </c:pt>
                <c:pt idx="538">
                  <c:v>0.40575606021013988</c:v>
                </c:pt>
                <c:pt idx="539">
                  <c:v>0.40761559824255422</c:v>
                </c:pt>
                <c:pt idx="540">
                  <c:v>0.4098640592621402</c:v>
                </c:pt>
                <c:pt idx="541">
                  <c:v>0.41249232788638579</c:v>
                </c:pt>
                <c:pt idx="542">
                  <c:v>0.4154730579677558</c:v>
                </c:pt>
                <c:pt idx="543">
                  <c:v>0.41878194181955186</c:v>
                </c:pt>
                <c:pt idx="544">
                  <c:v>0.42241290252009944</c:v>
                </c:pt>
                <c:pt idx="545">
                  <c:v>0.42638720929525942</c:v>
                </c:pt>
                <c:pt idx="546">
                  <c:v>0.43072613137089272</c:v>
                </c:pt>
                <c:pt idx="547">
                  <c:v>0.43544182259034858</c:v>
                </c:pt>
                <c:pt idx="548">
                  <c:v>0.44053428295362701</c:v>
                </c:pt>
                <c:pt idx="549">
                  <c:v>0.44599439707821603</c:v>
                </c:pt>
                <c:pt idx="550">
                  <c:v>0.45180393419909204</c:v>
                </c:pt>
                <c:pt idx="551">
                  <c:v>0.45793250970788241</c:v>
                </c:pt>
                <c:pt idx="552">
                  <c:v>0.46438316206542413</c:v>
                </c:pt>
                <c:pt idx="553">
                  <c:v>0.47116196819339196</c:v>
                </c:pt>
                <c:pt idx="554">
                  <c:v>0.47829019731764671</c:v>
                </c:pt>
                <c:pt idx="555">
                  <c:v>0.48576481097735125</c:v>
                </c:pt>
                <c:pt idx="556">
                  <c:v>0.49356453994664462</c:v>
                </c:pt>
                <c:pt idx="557">
                  <c:v>0.50166507653882852</c:v>
                </c:pt>
                <c:pt idx="558">
                  <c:v>0.51002995922385552</c:v>
                </c:pt>
                <c:pt idx="559">
                  <c:v>0.51863488031502758</c:v>
                </c:pt>
                <c:pt idx="560">
                  <c:v>0.52749503211653104</c:v>
                </c:pt>
                <c:pt idx="561">
                  <c:v>0.53661953001087759</c:v>
                </c:pt>
                <c:pt idx="562">
                  <c:v>0.54600229707639292</c:v>
                </c:pt>
                <c:pt idx="563">
                  <c:v>0.55562206408721593</c:v>
                </c:pt>
                <c:pt idx="564">
                  <c:v>0.56545452335664836</c:v>
                </c:pt>
                <c:pt idx="565">
                  <c:v>0.575484482580504</c:v>
                </c:pt>
                <c:pt idx="566">
                  <c:v>0.58570586483710807</c:v>
                </c:pt>
                <c:pt idx="567">
                  <c:v>0.59613386243064714</c:v>
                </c:pt>
                <c:pt idx="568">
                  <c:v>0.60678670612614471</c:v>
                </c:pt>
                <c:pt idx="569">
                  <c:v>0.61765528054108898</c:v>
                </c:pt>
                <c:pt idx="570">
                  <c:v>0.62871831644961917</c:v>
                </c:pt>
                <c:pt idx="571">
                  <c:v>0.6399454292433624</c:v>
                </c:pt>
                <c:pt idx="572">
                  <c:v>0.65131838815729504</c:v>
                </c:pt>
                <c:pt idx="573">
                  <c:v>0.66283111626974234</c:v>
                </c:pt>
                <c:pt idx="574">
                  <c:v>0.67447753665902999</c:v>
                </c:pt>
                <c:pt idx="575">
                  <c:v>0.68626980316850694</c:v>
                </c:pt>
                <c:pt idx="576">
                  <c:v>0.69821399271984774</c:v>
                </c:pt>
                <c:pt idx="577">
                  <c:v>0.71031618223472714</c:v>
                </c:pt>
                <c:pt idx="578">
                  <c:v>0.72256117940895848</c:v>
                </c:pt>
                <c:pt idx="579">
                  <c:v>0.73494290732086753</c:v>
                </c:pt>
                <c:pt idx="580">
                  <c:v>0.74742794290124392</c:v>
                </c:pt>
                <c:pt idx="581">
                  <c:v>0.75999501692422677</c:v>
                </c:pt>
                <c:pt idx="582">
                  <c:v>0.77262589862479258</c:v>
                </c:pt>
                <c:pt idx="583">
                  <c:v>0.7853236264637784</c:v>
                </c:pt>
                <c:pt idx="584">
                  <c:v>0.79808212351950991</c:v>
                </c:pt>
                <c:pt idx="585">
                  <c:v>0.81090138979198689</c:v>
                </c:pt>
                <c:pt idx="586">
                  <c:v>0.82376623297702312</c:v>
                </c:pt>
                <c:pt idx="587">
                  <c:v>0.83666449923126929</c:v>
                </c:pt>
                <c:pt idx="588">
                  <c:v>0.84958403471137667</c:v>
                </c:pt>
                <c:pt idx="589">
                  <c:v>0.86251268557399552</c:v>
                </c:pt>
                <c:pt idx="590">
                  <c:v>0.87545349027996366</c:v>
                </c:pt>
                <c:pt idx="591">
                  <c:v>0.88842164113346733</c:v>
                </c:pt>
                <c:pt idx="592">
                  <c:v>0.90142321505618117</c:v>
                </c:pt>
                <c:pt idx="593">
                  <c:v>0.91446732743061676</c:v>
                </c:pt>
                <c:pt idx="594">
                  <c:v>0.92755397825677421</c:v>
                </c:pt>
                <c:pt idx="595">
                  <c:v>0.94068924445632807</c:v>
                </c:pt>
                <c:pt idx="596">
                  <c:v>0.95387616449011581</c:v>
                </c:pt>
                <c:pt idx="597">
                  <c:v>0.96710562297562541</c:v>
                </c:pt>
                <c:pt idx="598">
                  <c:v>0.98036546606950781</c:v>
                </c:pt>
                <c:pt idx="599">
                  <c:v>0.99365873223260026</c:v>
                </c:pt>
                <c:pt idx="600">
                  <c:v>1.0069914983865773</c:v>
                </c:pt>
                <c:pt idx="601">
                  <c:v>1.0203789568356252</c:v>
                </c:pt>
                <c:pt idx="602">
                  <c:v>1.0338211075797443</c:v>
                </c:pt>
                <c:pt idx="603">
                  <c:v>1.04731187369726</c:v>
                </c:pt>
                <c:pt idx="604">
                  <c:v>1.0608391013448226</c:v>
                </c:pt>
                <c:pt idx="605">
                  <c:v>1.0743967136007584</c:v>
                </c:pt>
                <c:pt idx="606">
                  <c:v>1.0879755950825549</c:v>
                </c:pt>
                <c:pt idx="607">
                  <c:v>1.1015878996335615</c:v>
                </c:pt>
                <c:pt idx="608">
                  <c:v>1.1152670503229882</c:v>
                </c:pt>
                <c:pt idx="609">
                  <c:v>1.1290373548375334</c:v>
                </c:pt>
                <c:pt idx="610">
                  <c:v>1.1428684285688242</c:v>
                </c:pt>
                <c:pt idx="611">
                  <c:v>1.1567329253693248</c:v>
                </c:pt>
                <c:pt idx="612">
                  <c:v>1.1706095760131747</c:v>
                </c:pt>
                <c:pt idx="613">
                  <c:v>1.1844862266570244</c:v>
                </c:pt>
                <c:pt idx="614">
                  <c:v>1.1983689542225489</c:v>
                </c:pt>
                <c:pt idx="615">
                  <c:v>1.2122577587097481</c:v>
                </c:pt>
                <c:pt idx="616">
                  <c:v>1.2261526401186216</c:v>
                </c:pt>
                <c:pt idx="617">
                  <c:v>1.2400444830666577</c:v>
                </c:pt>
                <c:pt idx="618">
                  <c:v>1.2539150567888331</c:v>
                </c:pt>
                <c:pt idx="619">
                  <c:v>1.2677552459026356</c:v>
                </c:pt>
                <c:pt idx="620">
                  <c:v>1.2815680888689025</c:v>
                </c:pt>
                <c:pt idx="621">
                  <c:v>1.2953414318442849</c:v>
                </c:pt>
                <c:pt idx="622">
                  <c:v>1.3090540056029216</c:v>
                </c:pt>
                <c:pt idx="623">
                  <c:v>1.3226784639972773</c:v>
                </c:pt>
                <c:pt idx="624">
                  <c:v>1.3361935378014911</c:v>
                </c:pt>
                <c:pt idx="625">
                  <c:v>1.3495536501030039</c:v>
                </c:pt>
                <c:pt idx="626">
                  <c:v>1.3627314547542797</c:v>
                </c:pt>
                <c:pt idx="627">
                  <c:v>1.3757117594511323</c:v>
                </c:pt>
                <c:pt idx="628">
                  <c:v>1.3884976026543994</c:v>
                </c:pt>
                <c:pt idx="629">
                  <c:v>1.4010798689815687</c:v>
                </c:pt>
                <c:pt idx="630">
                  <c:v>1.4134342507459421</c:v>
                </c:pt>
                <c:pt idx="631">
                  <c:v>1.425542517182496</c:v>
                </c:pt>
                <c:pt idx="632">
                  <c:v>1.4373955529087186</c:v>
                </c:pt>
                <c:pt idx="633">
                  <c:v>1.4489872810029349</c:v>
                </c:pt>
                <c:pt idx="634">
                  <c:v>1.4602873168567729</c:v>
                </c:pt>
                <c:pt idx="635">
                  <c:v>1.471283506626883</c:v>
                </c:pt>
                <c:pt idx="636">
                  <c:v>1.4819697733915906</c:v>
                </c:pt>
                <c:pt idx="637">
                  <c:v>1.4923491556117332</c:v>
                </c:pt>
                <c:pt idx="638">
                  <c:v>1.5024338071306598</c:v>
                </c:pt>
                <c:pt idx="639">
                  <c:v>1.5122054971833467</c:v>
                </c:pt>
                <c:pt idx="640">
                  <c:v>1.5216338411614212</c:v>
                </c:pt>
                <c:pt idx="641">
                  <c:v>1.5307036467606969</c:v>
                </c:pt>
                <c:pt idx="642">
                  <c:v>1.5394057985986618</c:v>
                </c:pt>
                <c:pt idx="643">
                  <c:v>1.5477342197536414</c:v>
                </c:pt>
                <c:pt idx="644">
                  <c:v>1.5556797948431242</c:v>
                </c:pt>
                <c:pt idx="645">
                  <c:v>1.5632394854062728</c:v>
                </c:pt>
                <c:pt idx="646">
                  <c:v>1.5704041760605747</c:v>
                </c:pt>
                <c:pt idx="647">
                  <c:v>1.5771708283451933</c:v>
                </c:pt>
                <c:pt idx="648">
                  <c:v>1.5835364037992912</c:v>
                </c:pt>
                <c:pt idx="649">
                  <c:v>1.5895009024228686</c:v>
                </c:pt>
                <c:pt idx="650">
                  <c:v>1.5950582472942505</c:v>
                </c:pt>
                <c:pt idx="651">
                  <c:v>1.6002114768742746</c:v>
                </c:pt>
                <c:pt idx="652">
                  <c:v>1.6049605911629403</c:v>
                </c:pt>
                <c:pt idx="653">
                  <c:v>1.6093025516994111</c:v>
                </c:pt>
                <c:pt idx="654">
                  <c:v>1.6132434354053609</c:v>
                </c:pt>
                <c:pt idx="655">
                  <c:v>1.616780203819953</c:v>
                </c:pt>
                <c:pt idx="656">
                  <c:v>1.6199067800215121</c:v>
                </c:pt>
                <c:pt idx="657">
                  <c:v>1.62261101016669</c:v>
                </c:pt>
                <c:pt idx="658">
                  <c:v>1.624905048098835</c:v>
                </c:pt>
                <c:pt idx="659">
                  <c:v>1.6268071245829712</c:v>
                </c:pt>
                <c:pt idx="660">
                  <c:v>1.6283445857666341</c:v>
                </c:pt>
                <c:pt idx="661">
                  <c:v>1.6295143931889862</c:v>
                </c:pt>
                <c:pt idx="662">
                  <c:v>1.6303135083891902</c:v>
                </c:pt>
                <c:pt idx="663">
                  <c:v>1.6307449698280838</c:v>
                </c:pt>
                <c:pt idx="664">
                  <c:v>1.6308148544273411</c:v>
                </c:pt>
                <c:pt idx="665">
                  <c:v>1.6305322775694742</c:v>
                </c:pt>
                <c:pt idx="666">
                  <c:v>1.6299002777153204</c:v>
                </c:pt>
                <c:pt idx="667">
                  <c:v>1.6289279702473913</c:v>
                </c:pt>
                <c:pt idx="668">
                  <c:v>1.6276183936265245</c:v>
                </c:pt>
                <c:pt idx="669">
                  <c:v>1.6259837016960688</c:v>
                </c:pt>
                <c:pt idx="670">
                  <c:v>1.6240299713776989</c:v>
                </c:pt>
                <c:pt idx="671">
                  <c:v>1.621760241132252</c:v>
                </c:pt>
                <c:pt idx="672">
                  <c:v>1.6191836263422401</c:v>
                </c:pt>
                <c:pt idx="673">
                  <c:v>1.6163062039293374</c:v>
                </c:pt>
                <c:pt idx="674">
                  <c:v>1.6131340508152188</c:v>
                </c:pt>
                <c:pt idx="675">
                  <c:v>1.6096702054607219</c:v>
                </c:pt>
                <c:pt idx="676">
                  <c:v>1.6059237832483577</c:v>
                </c:pt>
                <c:pt idx="677">
                  <c:v>1.601897822638964</c:v>
                </c:pt>
                <c:pt idx="678">
                  <c:v>1.5975953620933778</c:v>
                </c:pt>
                <c:pt idx="679">
                  <c:v>1.5930255169941112</c:v>
                </c:pt>
                <c:pt idx="680">
                  <c:v>1.588185248880327</c:v>
                </c:pt>
                <c:pt idx="681">
                  <c:v>1.5830806346736996</c:v>
                </c:pt>
                <c:pt idx="682">
                  <c:v>1.577711674374229</c:v>
                </c:pt>
                <c:pt idx="683">
                  <c:v>1.572078367981915</c:v>
                </c:pt>
                <c:pt idx="684">
                  <c:v>1.5661898308792697</c:v>
                </c:pt>
                <c:pt idx="685">
                  <c:v>1.5600399861446184</c:v>
                </c:pt>
                <c:pt idx="686">
                  <c:v>1.5536349106996359</c:v>
                </c:pt>
                <c:pt idx="687">
                  <c:v>1.5469685276226475</c:v>
                </c:pt>
                <c:pt idx="688">
                  <c:v>1.5400469138353277</c:v>
                </c:pt>
                <c:pt idx="689">
                  <c:v>1.5328700693376762</c:v>
                </c:pt>
                <c:pt idx="690">
                  <c:v>1.5254319172080189</c:v>
                </c:pt>
                <c:pt idx="691">
                  <c:v>1.5177354959071931</c:v>
                </c:pt>
                <c:pt idx="692">
                  <c:v>1.5097747285135241</c:v>
                </c:pt>
                <c:pt idx="693">
                  <c:v>1.5015496150270118</c:v>
                </c:pt>
                <c:pt idx="694">
                  <c:v>1.493057116986819</c:v>
                </c:pt>
                <c:pt idx="695">
                  <c:v>1.4842972343929459</c:v>
                </c:pt>
                <c:pt idx="696">
                  <c:v>1.4752608518628803</c:v>
                </c:pt>
                <c:pt idx="697">
                  <c:v>1.465954046318297</c:v>
                </c:pt>
                <c:pt idx="698">
                  <c:v>1.4563737792983584</c:v>
                </c:pt>
                <c:pt idx="699">
                  <c:v>1.4465139738813906</c:v>
                </c:pt>
                <c:pt idx="700">
                  <c:v>1.4363776685282301</c:v>
                </c:pt>
                <c:pt idx="701">
                  <c:v>1.4259618247780403</c:v>
                </c:pt>
                <c:pt idx="702">
                  <c:v>1.4152634041699836</c:v>
                </c:pt>
                <c:pt idx="703">
                  <c:v>1.4042854451648972</c:v>
                </c:pt>
                <c:pt idx="704">
                  <c:v>1.3930279477627812</c:v>
                </c:pt>
                <c:pt idx="705">
                  <c:v>1.3814878735027982</c:v>
                </c:pt>
                <c:pt idx="706">
                  <c:v>1.3696712993066231</c:v>
                </c:pt>
                <c:pt idx="707">
                  <c:v>1.3575751867134185</c:v>
                </c:pt>
                <c:pt idx="708">
                  <c:v>1.3452025741840212</c:v>
                </c:pt>
                <c:pt idx="709">
                  <c:v>1.332556500179269</c:v>
                </c:pt>
                <c:pt idx="710">
                  <c:v>1.3196430416208365</c:v>
                </c:pt>
                <c:pt idx="711">
                  <c:v>1.3064652369695606</c:v>
                </c:pt>
                <c:pt idx="712">
                  <c:v>1.2930230862254415</c:v>
                </c:pt>
                <c:pt idx="713">
                  <c:v>1.2793287432318283</c:v>
                </c:pt>
                <c:pt idx="714">
                  <c:v>1.2653852464495585</c:v>
                </c:pt>
                <c:pt idx="715">
                  <c:v>1.2512017112611435</c:v>
                </c:pt>
                <c:pt idx="716">
                  <c:v>1.2367872530490955</c:v>
                </c:pt>
                <c:pt idx="717">
                  <c:v>1.2221449102742514</c:v>
                </c:pt>
                <c:pt idx="718">
                  <c:v>1.2072868367799607</c:v>
                </c:pt>
                <c:pt idx="719">
                  <c:v>1.1922130325662232</c:v>
                </c:pt>
                <c:pt idx="720">
                  <c:v>1.1769113437896899</c:v>
                </c:pt>
                <c:pt idx="721">
                  <c:v>1.1613665781461742</c:v>
                </c:pt>
                <c:pt idx="722">
                  <c:v>1.1455817740965135</c:v>
                </c:pt>
                <c:pt idx="723">
                  <c:v>1.1295599701015453</c:v>
                </c:pt>
                <c:pt idx="724">
                  <c:v>1.1133133200046184</c:v>
                </c:pt>
                <c:pt idx="725">
                  <c:v>1.0968570161099194</c:v>
                </c:pt>
                <c:pt idx="726">
                  <c:v>1.0802244814866582</c:v>
                </c:pt>
                <c:pt idx="727">
                  <c:v>1.0634369853606958</c:v>
                </c:pt>
                <c:pt idx="728">
                  <c:v>1.0465279508012419</c:v>
                </c:pt>
                <c:pt idx="729">
                  <c:v>1.0295095316516465</c:v>
                </c:pt>
                <c:pt idx="730">
                  <c:v>1.0124060355986071</c:v>
                </c:pt>
                <c:pt idx="731">
                  <c:v>0.99525392417217129</c:v>
                </c:pt>
                <c:pt idx="732">
                  <c:v>0.97807750505903723</c:v>
                </c:pt>
                <c:pt idx="733">
                  <c:v>0.96089500902422875</c:v>
                </c:pt>
                <c:pt idx="734">
                  <c:v>0.94373378221528093</c:v>
                </c:pt>
                <c:pt idx="735">
                  <c:v>0.92661509385805529</c:v>
                </c:pt>
                <c:pt idx="736">
                  <c:v>0.90955413625673764</c:v>
                </c:pt>
                <c:pt idx="737">
                  <c:v>0.89257825555886416</c:v>
                </c:pt>
                <c:pt idx="738">
                  <c:v>0.8757056825294578</c:v>
                </c:pt>
                <c:pt idx="739">
                  <c:v>0.8589546479335427</c:v>
                </c:pt>
                <c:pt idx="740">
                  <c:v>0.84234642099697965</c:v>
                </c:pt>
                <c:pt idx="741">
                  <c:v>0.82589923248479236</c:v>
                </c:pt>
                <c:pt idx="742">
                  <c:v>0.80962827470116727</c:v>
                </c:pt>
                <c:pt idx="743">
                  <c:v>0.79355177841112801</c:v>
                </c:pt>
                <c:pt idx="744">
                  <c:v>0.77768797437969817</c:v>
                </c:pt>
                <c:pt idx="745">
                  <c:v>0.76204901645022693</c:v>
                </c:pt>
                <c:pt idx="746">
                  <c:v>0.74665009692690065</c:v>
                </c:pt>
                <c:pt idx="747">
                  <c:v>0.7315033696530685</c:v>
                </c:pt>
                <c:pt idx="748">
                  <c:v>0.71662098847207956</c:v>
                </c:pt>
                <c:pt idx="749">
                  <c:v>0.70201206876644562</c:v>
                </c:pt>
                <c:pt idx="750">
                  <c:v>0.68768876437951587</c:v>
                </c:pt>
                <c:pt idx="751">
                  <c:v>0.67365715223296485</c:v>
                </c:pt>
                <c:pt idx="752">
                  <c:v>0.65992634770930436</c:v>
                </c:pt>
                <c:pt idx="753">
                  <c:v>0.64650242773020894</c:v>
                </c:pt>
                <c:pt idx="754">
                  <c:v>0.63339146921735323</c:v>
                </c:pt>
                <c:pt idx="755">
                  <c:v>0.62059954909241177</c:v>
                </c:pt>
                <c:pt idx="756">
                  <c:v>0.60812362889454707</c:v>
                </c:pt>
                <c:pt idx="757">
                  <c:v>0.59597282400627138</c:v>
                </c:pt>
                <c:pt idx="758">
                  <c:v>0.58414105750590983</c:v>
                </c:pt>
                <c:pt idx="759">
                  <c:v>0.57263440631513696</c:v>
                </c:pt>
                <c:pt idx="760">
                  <c:v>0.56145287043395298</c:v>
                </c:pt>
                <c:pt idx="761">
                  <c:v>0.55059037294068314</c:v>
                </c:pt>
                <c:pt idx="762">
                  <c:v>0.54004387537449028</c:v>
                </c:pt>
                <c:pt idx="763">
                  <c:v>0.52981641619621156</c:v>
                </c:pt>
                <c:pt idx="764">
                  <c:v>0.51990191848417266</c:v>
                </c:pt>
                <c:pt idx="765">
                  <c:v>0.51029430531669873</c:v>
                </c:pt>
                <c:pt idx="766">
                  <c:v>0.5009905382329527</c:v>
                </c:pt>
                <c:pt idx="767">
                  <c:v>0.49199061723293447</c:v>
                </c:pt>
                <c:pt idx="768">
                  <c:v>0.48328238847329497</c:v>
                </c:pt>
                <c:pt idx="769">
                  <c:v>0.47486889041487146</c:v>
                </c:pt>
                <c:pt idx="770">
                  <c:v>0.46674100767515203</c:v>
                </c:pt>
                <c:pt idx="771">
                  <c:v>0.45889570179329953</c:v>
                </c:pt>
                <c:pt idx="772">
                  <c:v>0.45132993430847668</c:v>
                </c:pt>
                <c:pt idx="773">
                  <c:v>0.44403458983817151</c:v>
                </c:pt>
                <c:pt idx="774">
                  <c:v>0.4370096683823842</c:v>
                </c:pt>
                <c:pt idx="775">
                  <c:v>0.43024909301944009</c:v>
                </c:pt>
                <c:pt idx="776">
                  <c:v>0.42374982528850186</c:v>
                </c:pt>
                <c:pt idx="777">
                  <c:v>0.4175088267287323</c:v>
                </c:pt>
                <c:pt idx="778">
                  <c:v>0.41152609734013135</c:v>
                </c:pt>
                <c:pt idx="779">
                  <c:v>0.40579556020102459</c:v>
                </c:pt>
                <c:pt idx="780">
                  <c:v>0.40032329223308644</c:v>
                </c:pt>
                <c:pt idx="781">
                  <c:v>0.3951001780538051</c:v>
                </c:pt>
                <c:pt idx="782">
                  <c:v>0.3901322945848551</c:v>
                </c:pt>
                <c:pt idx="783">
                  <c:v>0.38541964182623645</c:v>
                </c:pt>
                <c:pt idx="784">
                  <c:v>0.38095918131711193</c:v>
                </c:pt>
                <c:pt idx="785">
                  <c:v>0.3767600284399934</c:v>
                </c:pt>
                <c:pt idx="786">
                  <c:v>0.37282218319488081</c:v>
                </c:pt>
                <c:pt idx="787">
                  <c:v>0.36914868404261136</c:v>
                </c:pt>
                <c:pt idx="788">
                  <c:v>0.36574560790485972</c:v>
                </c:pt>
                <c:pt idx="789">
                  <c:v>0.3626190317033004</c:v>
                </c:pt>
                <c:pt idx="790">
                  <c:v>0.35977199389877063</c:v>
                </c:pt>
                <c:pt idx="791">
                  <c:v>0.35721057141294504</c:v>
                </c:pt>
                <c:pt idx="792">
                  <c:v>0.35494387962833546</c:v>
                </c:pt>
                <c:pt idx="793">
                  <c:v>0.3529779954666164</c:v>
                </c:pt>
                <c:pt idx="794">
                  <c:v>0.35131899584946247</c:v>
                </c:pt>
                <c:pt idx="795">
                  <c:v>0.34997599615938552</c:v>
                </c:pt>
                <c:pt idx="796">
                  <c:v>0.34895507331805997</c:v>
                </c:pt>
                <c:pt idx="797">
                  <c:v>0.34826838116883507</c:v>
                </c:pt>
                <c:pt idx="798">
                  <c:v>0.34792199663338536</c:v>
                </c:pt>
                <c:pt idx="799">
                  <c:v>0.34792199663338536</c:v>
                </c:pt>
                <c:pt idx="800">
                  <c:v>0.3482805350121842</c:v>
                </c:pt>
                <c:pt idx="801">
                  <c:v>0.34900368869145648</c:v>
                </c:pt>
                <c:pt idx="802">
                  <c:v>0.35010057305371389</c:v>
                </c:pt>
                <c:pt idx="803">
                  <c:v>0.35157726502063114</c:v>
                </c:pt>
                <c:pt idx="804">
                  <c:v>0.35343984151388269</c:v>
                </c:pt>
                <c:pt idx="805">
                  <c:v>0.35569741791598047</c:v>
                </c:pt>
                <c:pt idx="806">
                  <c:v>0.35835607114859896</c:v>
                </c:pt>
                <c:pt idx="807">
                  <c:v>0.3614218781334127</c:v>
                </c:pt>
                <c:pt idx="808">
                  <c:v>0.36489787733125906</c:v>
                </c:pt>
                <c:pt idx="809">
                  <c:v>0.36878710720297525</c:v>
                </c:pt>
                <c:pt idx="810">
                  <c:v>0.37309564467023582</c:v>
                </c:pt>
                <c:pt idx="811">
                  <c:v>0.37782652819387808</c:v>
                </c:pt>
                <c:pt idx="812">
                  <c:v>0.38297975777390197</c:v>
                </c:pt>
                <c:pt idx="813">
                  <c:v>0.38855533341030762</c:v>
                </c:pt>
                <c:pt idx="814">
                  <c:v>0.3945654089464441</c:v>
                </c:pt>
                <c:pt idx="815">
                  <c:v>0.40102821514733489</c:v>
                </c:pt>
                <c:pt idx="816">
                  <c:v>0.40797413662135307</c:v>
                </c:pt>
                <c:pt idx="817">
                  <c:v>0.41540621182933574</c:v>
                </c:pt>
                <c:pt idx="818">
                  <c:v>0.42331532538877104</c:v>
                </c:pt>
                <c:pt idx="819">
                  <c:v>0.43167413115212355</c:v>
                </c:pt>
                <c:pt idx="820">
                  <c:v>0.44047655219771875</c:v>
                </c:pt>
                <c:pt idx="821">
                  <c:v>0.44972258852555647</c:v>
                </c:pt>
                <c:pt idx="822">
                  <c:v>0.45942135551814872</c:v>
                </c:pt>
                <c:pt idx="823">
                  <c:v>0.46956677625382087</c:v>
                </c:pt>
                <c:pt idx="824">
                  <c:v>0.4801406199675492</c:v>
                </c:pt>
                <c:pt idx="825">
                  <c:v>0.49112161743347288</c:v>
                </c:pt>
                <c:pt idx="826">
                  <c:v>0.50248849942573082</c:v>
                </c:pt>
                <c:pt idx="827">
                  <c:v>0.51422303517929957</c:v>
                </c:pt>
                <c:pt idx="828">
                  <c:v>0.52631914777250433</c:v>
                </c:pt>
                <c:pt idx="829">
                  <c:v>0.53877683720534519</c:v>
                </c:pt>
                <c:pt idx="830">
                  <c:v>0.55158091117363583</c:v>
                </c:pt>
                <c:pt idx="831">
                  <c:v>0.5647161773731898</c:v>
                </c:pt>
                <c:pt idx="832">
                  <c:v>0.57814921273479702</c:v>
                </c:pt>
                <c:pt idx="833">
                  <c:v>0.59184659418924745</c:v>
                </c:pt>
                <c:pt idx="834">
                  <c:v>0.60577489866733103</c:v>
                </c:pt>
                <c:pt idx="835">
                  <c:v>0.61991893386486141</c:v>
                </c:pt>
                <c:pt idx="836">
                  <c:v>0.63426046901681488</c:v>
                </c:pt>
                <c:pt idx="837">
                  <c:v>0.64877823489733033</c:v>
                </c:pt>
                <c:pt idx="838">
                  <c:v>0.66345400074138439</c:v>
                </c:pt>
                <c:pt idx="839">
                  <c:v>0.67825738194060414</c:v>
                </c:pt>
                <c:pt idx="840">
                  <c:v>0.69315495542577943</c:v>
                </c:pt>
                <c:pt idx="841">
                  <c:v>0.70811329812770041</c:v>
                </c:pt>
                <c:pt idx="842">
                  <c:v>0.72311417928134325</c:v>
                </c:pt>
                <c:pt idx="843">
                  <c:v>0.73813025273917243</c:v>
                </c:pt>
                <c:pt idx="844">
                  <c:v>0.75313721081448981</c:v>
                </c:pt>
                <c:pt idx="845">
                  <c:v>0.76811682274227167</c:v>
                </c:pt>
                <c:pt idx="846">
                  <c:v>0.78306908852251789</c:v>
                </c:pt>
                <c:pt idx="847">
                  <c:v>0.79799704661606607</c:v>
                </c:pt>
                <c:pt idx="848">
                  <c:v>0.81290373548375328</c:v>
                </c:pt>
                <c:pt idx="849">
                  <c:v>0.82776788589971861</c:v>
                </c:pt>
                <c:pt idx="850">
                  <c:v>0.84256519017726372</c:v>
                </c:pt>
                <c:pt idx="851">
                  <c:v>0.85726526370801603</c:v>
                </c:pt>
                <c:pt idx="852">
                  <c:v>0.87184379880527718</c:v>
                </c:pt>
                <c:pt idx="853">
                  <c:v>0.88629471854737263</c:v>
                </c:pt>
                <c:pt idx="854">
                  <c:v>0.90059979216927866</c:v>
                </c:pt>
                <c:pt idx="855">
                  <c:v>0.91474990428848368</c:v>
                </c:pt>
                <c:pt idx="856">
                  <c:v>0.92873593952247535</c:v>
                </c:pt>
                <c:pt idx="857">
                  <c:v>0.94256397479292886</c:v>
                </c:pt>
                <c:pt idx="858">
                  <c:v>0.95625224086486738</c:v>
                </c:pt>
                <c:pt idx="859">
                  <c:v>0.96980681465996577</c:v>
                </c:pt>
                <c:pt idx="860">
                  <c:v>0.98323377309989846</c:v>
                </c:pt>
                <c:pt idx="861">
                  <c:v>0.99653615464550271</c:v>
                </c:pt>
                <c:pt idx="862">
                  <c:v>1.0097109208359414</c:v>
                </c:pt>
                <c:pt idx="863">
                  <c:v>1.022767187053726</c:v>
                </c:pt>
                <c:pt idx="864">
                  <c:v>1.0357079917596941</c:v>
                </c:pt>
                <c:pt idx="865">
                  <c:v>1.0485394118755202</c:v>
                </c:pt>
                <c:pt idx="866">
                  <c:v>1.0612614474012043</c:v>
                </c:pt>
                <c:pt idx="867">
                  <c:v>1.0738832137192584</c:v>
                </c:pt>
                <c:pt idx="868">
                  <c:v>1.0864077492905193</c:v>
                </c:pt>
                <c:pt idx="869">
                  <c:v>1.0988441694974993</c:v>
                </c:pt>
                <c:pt idx="870">
                  <c:v>1.1111924743401982</c:v>
                </c:pt>
                <c:pt idx="871">
                  <c:v>1.1234648176619653</c:v>
                </c:pt>
                <c:pt idx="872">
                  <c:v>1.1356581610019627</c:v>
                </c:pt>
                <c:pt idx="873">
                  <c:v>1.1477846582035403</c:v>
                </c:pt>
                <c:pt idx="874">
                  <c:v>1.1598443092666977</c:v>
                </c:pt>
                <c:pt idx="875">
                  <c:v>1.1718401526522724</c:v>
                </c:pt>
                <c:pt idx="876">
                  <c:v>1.1837782652819386</c:v>
                </c:pt>
                <c:pt idx="877">
                  <c:v>1.1956616856165341</c:v>
                </c:pt>
                <c:pt idx="878">
                  <c:v>1.2074873751952211</c:v>
                </c:pt>
                <c:pt idx="879">
                  <c:v>1.2192614109396744</c:v>
                </c:pt>
                <c:pt idx="880">
                  <c:v>1.2309807543890567</c:v>
                </c:pt>
                <c:pt idx="881">
                  <c:v>1.242645405543368</c:v>
                </c:pt>
                <c:pt idx="882">
                  <c:v>1.2542523259417708</c:v>
                </c:pt>
                <c:pt idx="883">
                  <c:v>1.2658015155842655</c:v>
                </c:pt>
                <c:pt idx="884">
                  <c:v>1.2772899360100147</c:v>
                </c:pt>
                <c:pt idx="885">
                  <c:v>1.2887084718365065</c:v>
                </c:pt>
                <c:pt idx="886">
                  <c:v>1.3000540846029036</c:v>
                </c:pt>
                <c:pt idx="887">
                  <c:v>1.3113176589266939</c:v>
                </c:pt>
                <c:pt idx="888">
                  <c:v>1.3224961563470408</c:v>
                </c:pt>
                <c:pt idx="889">
                  <c:v>1.3335774230205946</c:v>
                </c:pt>
                <c:pt idx="890">
                  <c:v>1.3445523435648437</c:v>
                </c:pt>
                <c:pt idx="891">
                  <c:v>1.3554118025972763</c:v>
                </c:pt>
                <c:pt idx="892">
                  <c:v>1.3661436462745431</c:v>
                </c:pt>
                <c:pt idx="893">
                  <c:v>1.3767357207532951</c:v>
                </c:pt>
                <c:pt idx="894">
                  <c:v>1.3871758721901832</c:v>
                </c:pt>
                <c:pt idx="895">
                  <c:v>1.3974519467418585</c:v>
                </c:pt>
                <c:pt idx="896">
                  <c:v>1.4075457136432967</c:v>
                </c:pt>
                <c:pt idx="897">
                  <c:v>1.4174450190511494</c:v>
                </c:pt>
                <c:pt idx="898">
                  <c:v>1.4271377091220672</c:v>
                </c:pt>
                <c:pt idx="899">
                  <c:v>1.436605553091026</c:v>
                </c:pt>
                <c:pt idx="900">
                  <c:v>1.4458333586538401</c:v>
                </c:pt>
                <c:pt idx="901">
                  <c:v>1.4548059335063228</c:v>
                </c:pt>
                <c:pt idx="902">
                  <c:v>1.4635080853442879</c:v>
                </c:pt>
                <c:pt idx="903">
                  <c:v>1.4719276603243858</c:v>
                </c:pt>
                <c:pt idx="904">
                  <c:v>1.4800464276815934</c:v>
                </c:pt>
                <c:pt idx="905">
                  <c:v>1.4878522335725615</c:v>
                </c:pt>
                <c:pt idx="906">
                  <c:v>1.4953268472322658</c:v>
                </c:pt>
                <c:pt idx="907">
                  <c:v>1.5024581148173579</c:v>
                </c:pt>
                <c:pt idx="908">
                  <c:v>1.5092369209453258</c:v>
                </c:pt>
                <c:pt idx="909">
                  <c:v>1.5156450348511457</c:v>
                </c:pt>
                <c:pt idx="910">
                  <c:v>1.5216763796131429</c:v>
                </c:pt>
                <c:pt idx="911">
                  <c:v>1.5273157629271317</c:v>
                </c:pt>
                <c:pt idx="912">
                  <c:v>1.5325571078714366</c:v>
                </c:pt>
                <c:pt idx="913">
                  <c:v>1.5373912990635463</c:v>
                </c:pt>
                <c:pt idx="914">
                  <c:v>1.5418092211209489</c:v>
                </c:pt>
                <c:pt idx="915">
                  <c:v>1.5458047971219699</c:v>
                </c:pt>
                <c:pt idx="916">
                  <c:v>1.5493719501449346</c:v>
                </c:pt>
                <c:pt idx="917">
                  <c:v>1.552510680189843</c:v>
                </c:pt>
                <c:pt idx="918">
                  <c:v>1.5552149103350208</c:v>
                </c:pt>
                <c:pt idx="919">
                  <c:v>1.5574846405804674</c:v>
                </c:pt>
                <c:pt idx="920">
                  <c:v>1.5593198709261837</c:v>
                </c:pt>
                <c:pt idx="921">
                  <c:v>1.5607206013721688</c:v>
                </c:pt>
                <c:pt idx="922">
                  <c:v>1.5616868319184234</c:v>
                </c:pt>
                <c:pt idx="923">
                  <c:v>1.5622246394866215</c:v>
                </c:pt>
                <c:pt idx="924">
                  <c:v>1.5623370625376007</c:v>
                </c:pt>
                <c:pt idx="925">
                  <c:v>1.5620210626105238</c:v>
                </c:pt>
                <c:pt idx="926">
                  <c:v>1.5612766397053908</c:v>
                </c:pt>
                <c:pt idx="927">
                  <c:v>1.5601037938222013</c:v>
                </c:pt>
                <c:pt idx="928">
                  <c:v>1.5585116403434678</c:v>
                </c:pt>
                <c:pt idx="929">
                  <c:v>1.5565062561908638</c:v>
                </c:pt>
                <c:pt idx="930">
                  <c:v>1.5540967567469022</c:v>
                </c:pt>
                <c:pt idx="931">
                  <c:v>1.5512952958549318</c:v>
                </c:pt>
                <c:pt idx="932">
                  <c:v>1.5481079504366266</c:v>
                </c:pt>
                <c:pt idx="933">
                  <c:v>1.5445529512570111</c:v>
                </c:pt>
                <c:pt idx="934">
                  <c:v>1.5406394136985968</c:v>
                </c:pt>
                <c:pt idx="935">
                  <c:v>1.53638253006557</c:v>
                </c:pt>
                <c:pt idx="936">
                  <c:v>1.5317944542012798</c:v>
                </c:pt>
                <c:pt idx="937">
                  <c:v>1.5268903784099126</c:v>
                </c:pt>
                <c:pt idx="938">
                  <c:v>1.5216824565348177</c:v>
                </c:pt>
                <c:pt idx="939">
                  <c:v>1.5161919578018559</c:v>
                </c:pt>
                <c:pt idx="940">
                  <c:v>1.5104279975935391</c:v>
                </c:pt>
                <c:pt idx="941">
                  <c:v>1.5044057682140533</c:v>
                </c:pt>
                <c:pt idx="942">
                  <c:v>1.4981435004284229</c:v>
                </c:pt>
                <c:pt idx="943">
                  <c:v>1.4916533480799965</c:v>
                </c:pt>
                <c:pt idx="944">
                  <c:v>1.484953541933798</c:v>
                </c:pt>
                <c:pt idx="945">
                  <c:v>1.478053197372339</c:v>
                </c:pt>
                <c:pt idx="946">
                  <c:v>1.4709705451606434</c:v>
                </c:pt>
                <c:pt idx="947">
                  <c:v>1.4637177391420602</c:v>
                </c:pt>
                <c:pt idx="948">
                  <c:v>1.4563038946991012</c:v>
                </c:pt>
                <c:pt idx="949">
                  <c:v>1.44874724259679</c:v>
                </c:pt>
                <c:pt idx="950">
                  <c:v>1.4410538597568014</c:v>
                </c:pt>
                <c:pt idx="951">
                  <c:v>1.4332328615616472</c:v>
                </c:pt>
                <c:pt idx="952">
                  <c:v>1.4252994403155137</c:v>
                </c:pt>
                <c:pt idx="953">
                  <c:v>1.4172566344792381</c:v>
                </c:pt>
                <c:pt idx="954">
                  <c:v>1.4091135594353323</c:v>
                </c:pt>
                <c:pt idx="955">
                  <c:v>1.4008762921054709</c:v>
                </c:pt>
                <c:pt idx="956">
                  <c:v>1.3925478709504913</c:v>
                </c:pt>
                <c:pt idx="957">
                  <c:v>1.384137411352905</c:v>
                </c:pt>
                <c:pt idx="958">
                  <c:v>1.3756479517735496</c:v>
                </c:pt>
                <c:pt idx="959">
                  <c:v>1.3670794922124248</c:v>
                </c:pt>
                <c:pt idx="960">
                  <c:v>1.3584350711303681</c:v>
                </c:pt>
                <c:pt idx="961">
                  <c:v>1.3497177269882168</c:v>
                </c:pt>
                <c:pt idx="962">
                  <c:v>1.3409244213251335</c:v>
                </c:pt>
                <c:pt idx="963">
                  <c:v>1.3320581926019555</c:v>
                </c:pt>
                <c:pt idx="964">
                  <c:v>1.3231129638970083</c:v>
                </c:pt>
                <c:pt idx="965">
                  <c:v>1.3140887352102919</c:v>
                </c:pt>
                <c:pt idx="966">
                  <c:v>1.3049824680809687</c:v>
                </c:pt>
                <c:pt idx="967">
                  <c:v>1.2957820086656902</c:v>
                </c:pt>
                <c:pt idx="968">
                  <c:v>1.2864873569644562</c:v>
                </c:pt>
                <c:pt idx="969">
                  <c:v>1.2770833206730798</c:v>
                </c:pt>
                <c:pt idx="970">
                  <c:v>1.2675668613307243</c:v>
                </c:pt>
                <c:pt idx="971">
                  <c:v>1.2579319020157149</c:v>
                </c:pt>
                <c:pt idx="972">
                  <c:v>1.2481662888847025</c:v>
                </c:pt>
                <c:pt idx="973">
                  <c:v>1.2382669834768498</c:v>
                </c:pt>
                <c:pt idx="974">
                  <c:v>1.2282279088704826</c:v>
                </c:pt>
                <c:pt idx="975">
                  <c:v>1.2180399496830885</c:v>
                </c:pt>
                <c:pt idx="976">
                  <c:v>1.2077000674538305</c:v>
                </c:pt>
                <c:pt idx="977">
                  <c:v>1.1972052237218713</c:v>
                </c:pt>
                <c:pt idx="978">
                  <c:v>1.1865432646438621</c:v>
                </c:pt>
                <c:pt idx="979">
                  <c:v>1.1757141902198023</c:v>
                </c:pt>
                <c:pt idx="980">
                  <c:v>1.1647149619888548</c:v>
                </c:pt>
                <c:pt idx="981">
                  <c:v>1.1535395030293454</c:v>
                </c:pt>
                <c:pt idx="982">
                  <c:v>1.1421878133412739</c:v>
                </c:pt>
                <c:pt idx="983">
                  <c:v>1.1306568544638027</c:v>
                </c:pt>
                <c:pt idx="984">
                  <c:v>1.1189466263969323</c:v>
                </c:pt>
                <c:pt idx="985">
                  <c:v>1.1070540906798252</c:v>
                </c:pt>
                <c:pt idx="986">
                  <c:v>1.0949853242341558</c:v>
                </c:pt>
                <c:pt idx="987">
                  <c:v>1.0827372885990871</c:v>
                </c:pt>
                <c:pt idx="988">
                  <c:v>1.0703160606962936</c:v>
                </c:pt>
                <c:pt idx="989">
                  <c:v>1.0577246789866124</c:v>
                </c:pt>
                <c:pt idx="990">
                  <c:v>1.0449661819308811</c:v>
                </c:pt>
                <c:pt idx="991">
                  <c:v>1.0320466464507738</c:v>
                </c:pt>
                <c:pt idx="992">
                  <c:v>1.0189691110071282</c:v>
                </c:pt>
                <c:pt idx="993">
                  <c:v>1.0057426909824558</c:v>
                </c:pt>
                <c:pt idx="994">
                  <c:v>0.9923795402201061</c:v>
                </c:pt>
                <c:pt idx="995">
                  <c:v>0.97888573564175319</c:v>
                </c:pt>
                <c:pt idx="996">
                  <c:v>0.96527343109074659</c:v>
                </c:pt>
                <c:pt idx="997">
                  <c:v>0.95155174194959791</c:v>
                </c:pt>
                <c:pt idx="998">
                  <c:v>0.93773889898333085</c:v>
                </c:pt>
                <c:pt idx="999">
                  <c:v>0.92384401757445744</c:v>
                </c:pt>
                <c:pt idx="1000">
                  <c:v>0.90988229002716392</c:v>
                </c:pt>
                <c:pt idx="1001">
                  <c:v>0.89587194710647367</c:v>
                </c:pt>
                <c:pt idx="1002">
                  <c:v>0.88182210419489893</c:v>
                </c:pt>
                <c:pt idx="1003">
                  <c:v>0.86775099205746331</c:v>
                </c:pt>
                <c:pt idx="1004">
                  <c:v>0.85367684145919043</c:v>
                </c:pt>
                <c:pt idx="1005">
                  <c:v>0.83961788316510388</c:v>
                </c:pt>
                <c:pt idx="1006">
                  <c:v>0.82558323255771549</c:v>
                </c:pt>
                <c:pt idx="1007">
                  <c:v>0.81159719732372371</c:v>
                </c:pt>
                <c:pt idx="1008">
                  <c:v>0.79767496976731456</c:v>
                </c:pt>
                <c:pt idx="1009">
                  <c:v>0.78383174219267482</c:v>
                </c:pt>
                <c:pt idx="1010">
                  <c:v>0.77008574536482799</c:v>
                </c:pt>
                <c:pt idx="1011">
                  <c:v>0.75645217158796041</c:v>
                </c:pt>
                <c:pt idx="1012">
                  <c:v>0.74294621316625853</c:v>
                </c:pt>
                <c:pt idx="1013">
                  <c:v>0.72958913932558322</c:v>
                </c:pt>
                <c:pt idx="1014">
                  <c:v>0.71639006544844641</c:v>
                </c:pt>
                <c:pt idx="1015">
                  <c:v>0.70336418383903443</c:v>
                </c:pt>
                <c:pt idx="1016">
                  <c:v>0.690529725262371</c:v>
                </c:pt>
                <c:pt idx="1017">
                  <c:v>0.67789276664013076</c:v>
                </c:pt>
                <c:pt idx="1018">
                  <c:v>0.66547457719817438</c:v>
                </c:pt>
                <c:pt idx="1019">
                  <c:v>0.65327819539733945</c:v>
                </c:pt>
                <c:pt idx="1020">
                  <c:v>0.64131881354181219</c:v>
                </c:pt>
                <c:pt idx="1021">
                  <c:v>0.62960250855326727</c:v>
                </c:pt>
                <c:pt idx="1022">
                  <c:v>0.61814143427505364</c:v>
                </c:pt>
                <c:pt idx="1023">
                  <c:v>0.60694166762884594</c:v>
                </c:pt>
                <c:pt idx="1024">
                  <c:v>0.59600624707548144</c:v>
                </c:pt>
                <c:pt idx="1025">
                  <c:v>0.58534428799747196</c:v>
                </c:pt>
                <c:pt idx="1026">
                  <c:v>0.57494059809063114</c:v>
                </c:pt>
                <c:pt idx="1027">
                  <c:v>0.56477998505077265</c:v>
                </c:pt>
                <c:pt idx="1028">
                  <c:v>0.55485637195622184</c:v>
                </c:pt>
                <c:pt idx="1029">
                  <c:v>0.54518191265032778</c:v>
                </c:pt>
                <c:pt idx="1030">
                  <c:v>0.53575964559392797</c:v>
                </c:pt>
                <c:pt idx="1031">
                  <c:v>0.52658045540451026</c:v>
                </c:pt>
                <c:pt idx="1032">
                  <c:v>0.51763522669956308</c:v>
                </c:pt>
                <c:pt idx="1033">
                  <c:v>0.50891484409657439</c:v>
                </c:pt>
                <c:pt idx="1034">
                  <c:v>0.50039803836968344</c:v>
                </c:pt>
                <c:pt idx="1035">
                  <c:v>0.49207873259721557</c:v>
                </c:pt>
                <c:pt idx="1036">
                  <c:v>0.48396604216168254</c:v>
                </c:pt>
                <c:pt idx="1037">
                  <c:v>0.47608123628894544</c:v>
                </c:pt>
                <c:pt idx="1038">
                  <c:v>0.46842735343984149</c:v>
                </c:pt>
                <c:pt idx="1039">
                  <c:v>0.46100135515353341</c:v>
                </c:pt>
                <c:pt idx="1040">
                  <c:v>0.45380020296918394</c:v>
                </c:pt>
                <c:pt idx="1041">
                  <c:v>0.44681478150428111</c:v>
                </c:pt>
                <c:pt idx="1042">
                  <c:v>0.44004205229798793</c:v>
                </c:pt>
                <c:pt idx="1043">
                  <c:v>0.43347593842862958</c:v>
                </c:pt>
                <c:pt idx="1044">
                  <c:v>0.42711340143536886</c:v>
                </c:pt>
                <c:pt idx="1045">
                  <c:v>0.420945325935694</c:v>
                </c:pt>
                <c:pt idx="1046">
                  <c:v>0.41496563500793038</c:v>
                </c:pt>
                <c:pt idx="1047">
                  <c:v>0.40917129019124071</c:v>
                </c:pt>
                <c:pt idx="1048">
                  <c:v>0.40355317610311314</c:v>
                </c:pt>
                <c:pt idx="1049">
                  <c:v>0.39810825428271052</c:v>
                </c:pt>
                <c:pt idx="1050">
                  <c:v>0.39283044780835824</c:v>
                </c:pt>
                <c:pt idx="1051">
                  <c:v>0.38771367975838156</c:v>
                </c:pt>
                <c:pt idx="1052">
                  <c:v>0.38275491167194342</c:v>
                </c:pt>
                <c:pt idx="1053">
                  <c:v>0.37795110508820651</c:v>
                </c:pt>
                <c:pt idx="1054">
                  <c:v>0.37329618308549617</c:v>
                </c:pt>
                <c:pt idx="1055">
                  <c:v>0.36879014566381252</c:v>
                </c:pt>
                <c:pt idx="1056">
                  <c:v>0.36442387744064364</c:v>
                </c:pt>
                <c:pt idx="1057">
                  <c:v>0.36020345533766412</c:v>
                </c:pt>
                <c:pt idx="1058">
                  <c:v>0.35612280243319944</c:v>
                </c:pt>
                <c:pt idx="1059">
                  <c:v>0.3521788802664122</c:v>
                </c:pt>
                <c:pt idx="1060">
                  <c:v>0.34837472729813984</c:v>
                </c:pt>
                <c:pt idx="1061">
                  <c:v>0.34471338198921953</c:v>
                </c:pt>
                <c:pt idx="1062">
                  <c:v>0.34118876741797671</c:v>
                </c:pt>
                <c:pt idx="1063">
                  <c:v>0.337806960506086</c:v>
                </c:pt>
                <c:pt idx="1064">
                  <c:v>0.33457403817522197</c:v>
                </c:pt>
                <c:pt idx="1065">
                  <c:v>0.33148696196454724</c:v>
                </c:pt>
                <c:pt idx="1066">
                  <c:v>0.32855180879573642</c:v>
                </c:pt>
                <c:pt idx="1067">
                  <c:v>0.32577161712962682</c:v>
                </c:pt>
                <c:pt idx="1068">
                  <c:v>0.32315550234873025</c:v>
                </c:pt>
                <c:pt idx="1069">
                  <c:v>0.32070650291388392</c:v>
                </c:pt>
                <c:pt idx="1070">
                  <c:v>0.31843069574676253</c:v>
                </c:pt>
                <c:pt idx="1071">
                  <c:v>0.31633111930820318</c:v>
                </c:pt>
                <c:pt idx="1072">
                  <c:v>0.31441992744155517</c:v>
                </c:pt>
                <c:pt idx="1073">
                  <c:v>0.31270015860765571</c:v>
                </c:pt>
                <c:pt idx="1074">
                  <c:v>0.31117788972817928</c:v>
                </c:pt>
                <c:pt idx="1075">
                  <c:v>0.3098622361856378</c:v>
                </c:pt>
                <c:pt idx="1076">
                  <c:v>0.30876231336254306</c:v>
                </c:pt>
                <c:pt idx="1077">
                  <c:v>0.30788419818056967</c:v>
                </c:pt>
                <c:pt idx="1078">
                  <c:v>0.3072339675613921</c:v>
                </c:pt>
                <c:pt idx="1079">
                  <c:v>0.30682073688752226</c:v>
                </c:pt>
                <c:pt idx="1080">
                  <c:v>0.30665058308063464</c:v>
                </c:pt>
                <c:pt idx="1081">
                  <c:v>0.30672958306240389</c:v>
                </c:pt>
                <c:pt idx="1082">
                  <c:v>0.30706685221534175</c:v>
                </c:pt>
                <c:pt idx="1083">
                  <c:v>0.30766846746112286</c:v>
                </c:pt>
                <c:pt idx="1084">
                  <c:v>0.30854050572142172</c:v>
                </c:pt>
                <c:pt idx="1085">
                  <c:v>0.30968296699623837</c:v>
                </c:pt>
                <c:pt idx="1086">
                  <c:v>0.31110800512892184</c:v>
                </c:pt>
                <c:pt idx="1087">
                  <c:v>0.31281865858030955</c:v>
                </c:pt>
                <c:pt idx="1088">
                  <c:v>0.31481796581123861</c:v>
                </c:pt>
                <c:pt idx="1089">
                  <c:v>0.31712719604757017</c:v>
                </c:pt>
                <c:pt idx="1090">
                  <c:v>0.31976154159349041</c:v>
                </c:pt>
                <c:pt idx="1091">
                  <c:v>0.32274227167486036</c:v>
                </c:pt>
                <c:pt idx="1092">
                  <c:v>0.32606938629168009</c:v>
                </c:pt>
                <c:pt idx="1093">
                  <c:v>0.32972769313976313</c:v>
                </c:pt>
                <c:pt idx="1094">
                  <c:v>0.33370503837576032</c:v>
                </c:pt>
                <c:pt idx="1095">
                  <c:v>0.33799534507799728</c:v>
                </c:pt>
                <c:pt idx="1096">
                  <c:v>0.34259861324647384</c:v>
                </c:pt>
                <c:pt idx="1097">
                  <c:v>0.34751180442035279</c:v>
                </c:pt>
                <c:pt idx="1098">
                  <c:v>0.35273795706047145</c:v>
                </c:pt>
                <c:pt idx="1099">
                  <c:v>0.35828010962766699</c:v>
                </c:pt>
                <c:pt idx="1100">
                  <c:v>0.36413218520026497</c:v>
                </c:pt>
                <c:pt idx="1101">
                  <c:v>0.37027595301324157</c:v>
                </c:pt>
                <c:pt idx="1102">
                  <c:v>0.37668406691906148</c:v>
                </c:pt>
                <c:pt idx="1103">
                  <c:v>0.38331702692683989</c:v>
                </c:pt>
                <c:pt idx="1104">
                  <c:v>0.39016875611490243</c:v>
                </c:pt>
                <c:pt idx="1105">
                  <c:v>0.39723925448324893</c:v>
                </c:pt>
                <c:pt idx="1106">
                  <c:v>0.40453763741439136</c:v>
                </c:pt>
                <c:pt idx="1107">
                  <c:v>0.41206998183000415</c:v>
                </c:pt>
                <c:pt idx="1108">
                  <c:v>0.41982109542590101</c:v>
                </c:pt>
                <c:pt idx="1109">
                  <c:v>0.42777274743705823</c:v>
                </c:pt>
                <c:pt idx="1110">
                  <c:v>0.43591886094180132</c:v>
                </c:pt>
                <c:pt idx="1111">
                  <c:v>0.44425639747929291</c:v>
                </c:pt>
                <c:pt idx="1112">
                  <c:v>0.45278839551037026</c:v>
                </c:pt>
                <c:pt idx="1113">
                  <c:v>0.46149358580917244</c:v>
                </c:pt>
                <c:pt idx="1114">
                  <c:v>0.4703385453064895</c:v>
                </c:pt>
                <c:pt idx="1115">
                  <c:v>0.47928377401143674</c:v>
                </c:pt>
                <c:pt idx="1116">
                  <c:v>0.48830192577647863</c:v>
                </c:pt>
                <c:pt idx="1117">
                  <c:v>0.4973869236799407</c:v>
                </c:pt>
                <c:pt idx="1118">
                  <c:v>0.50655699848684643</c:v>
                </c:pt>
                <c:pt idx="1119">
                  <c:v>0.5158182271188706</c:v>
                </c:pt>
                <c:pt idx="1120">
                  <c:v>0.52517060957601314</c:v>
                </c:pt>
                <c:pt idx="1121">
                  <c:v>0.5345989535540876</c:v>
                </c:pt>
                <c:pt idx="1122">
                  <c:v>0.54406983598388392</c:v>
                </c:pt>
                <c:pt idx="1123">
                  <c:v>0.55356198763954134</c:v>
                </c:pt>
                <c:pt idx="1124">
                  <c:v>0.56306629313854772</c:v>
                </c:pt>
                <c:pt idx="1125">
                  <c:v>0.57257059863755411</c:v>
                </c:pt>
                <c:pt idx="1126">
                  <c:v>0.58206882721488595</c:v>
                </c:pt>
                <c:pt idx="1127">
                  <c:v>0.59156097887054326</c:v>
                </c:pt>
                <c:pt idx="1128">
                  <c:v>0.60105616898703784</c:v>
                </c:pt>
                <c:pt idx="1129">
                  <c:v>0.61053616679934608</c:v>
                </c:pt>
                <c:pt idx="1130">
                  <c:v>0.61998578000328153</c:v>
                </c:pt>
                <c:pt idx="1131">
                  <c:v>0.62938070091214593</c:v>
                </c:pt>
                <c:pt idx="1132">
                  <c:v>0.63871181414342748</c:v>
                </c:pt>
                <c:pt idx="1133">
                  <c:v>0.64798215815796345</c:v>
                </c:pt>
                <c:pt idx="1134">
                  <c:v>0.65719173295575395</c:v>
                </c:pt>
                <c:pt idx="1135">
                  <c:v>0.66634661545847329</c:v>
                </c:pt>
                <c:pt idx="1136">
                  <c:v>0.67544984412695896</c:v>
                </c:pt>
                <c:pt idx="1137">
                  <c:v>0.68450749588288551</c:v>
                </c:pt>
                <c:pt idx="1138">
                  <c:v>0.69352564764792746</c:v>
                </c:pt>
                <c:pt idx="1139">
                  <c:v>0.70250733788292197</c:v>
                </c:pt>
                <c:pt idx="1140">
                  <c:v>0.71144345120535735</c:v>
                </c:pt>
                <c:pt idx="1141">
                  <c:v>0.72034006453690813</c:v>
                </c:pt>
                <c:pt idx="1142">
                  <c:v>0.72920325479924886</c:v>
                </c:pt>
                <c:pt idx="1143">
                  <c:v>0.73802694507070499</c:v>
                </c:pt>
                <c:pt idx="1144">
                  <c:v>0.74680201996876461</c:v>
                </c:pt>
                <c:pt idx="1145">
                  <c:v>0.75551936411091603</c:v>
                </c:pt>
                <c:pt idx="1146">
                  <c:v>0.76418505441883355</c:v>
                </c:pt>
                <c:pt idx="1147">
                  <c:v>0.77282947550089021</c:v>
                </c:pt>
                <c:pt idx="1148">
                  <c:v>0.78147389658294686</c:v>
                </c:pt>
                <c:pt idx="1149">
                  <c:v>0.79013350996918996</c:v>
                </c:pt>
                <c:pt idx="1150">
                  <c:v>0.79882046950296848</c:v>
                </c:pt>
                <c:pt idx="1151">
                  <c:v>0.80753477518428252</c:v>
                </c:pt>
                <c:pt idx="1152">
                  <c:v>0.81625819624810847</c:v>
                </c:pt>
                <c:pt idx="1153">
                  <c:v>0.82497554039025989</c:v>
                </c:pt>
                <c:pt idx="1154">
                  <c:v>0.83368073068906212</c:v>
                </c:pt>
                <c:pt idx="1155">
                  <c:v>0.84238895944870162</c:v>
                </c:pt>
                <c:pt idx="1156">
                  <c:v>0.85110326513001577</c:v>
                </c:pt>
                <c:pt idx="1157">
                  <c:v>0.85984187849802807</c:v>
                </c:pt>
                <c:pt idx="1158">
                  <c:v>0.86861391493525031</c:v>
                </c:pt>
                <c:pt idx="1159">
                  <c:v>0.87741937444168272</c:v>
                </c:pt>
                <c:pt idx="1160">
                  <c:v>0.8862491416348135</c:v>
                </c:pt>
                <c:pt idx="1161">
                  <c:v>0.89508802421045597</c:v>
                </c:pt>
                <c:pt idx="1162">
                  <c:v>0.90391779140358652</c:v>
                </c:pt>
                <c:pt idx="1163">
                  <c:v>0.91272932783169347</c:v>
                </c:pt>
                <c:pt idx="1164">
                  <c:v>0.92151959503393965</c:v>
                </c:pt>
                <c:pt idx="1165">
                  <c:v>0.9302916314711619</c:v>
                </c:pt>
                <c:pt idx="1166">
                  <c:v>0.93905151406503529</c:v>
                </c:pt>
                <c:pt idx="1167">
                  <c:v>0.94782051204142037</c:v>
                </c:pt>
                <c:pt idx="1168">
                  <c:v>0.95658951001780546</c:v>
                </c:pt>
                <c:pt idx="1169">
                  <c:v>0.96534635415084136</c:v>
                </c:pt>
                <c:pt idx="1170">
                  <c:v>0.9740606598321554</c:v>
                </c:pt>
                <c:pt idx="1171">
                  <c:v>0.98272331167923566</c:v>
                </c:pt>
                <c:pt idx="1172">
                  <c:v>0.99132519430957056</c:v>
                </c:pt>
                <c:pt idx="1173">
                  <c:v>0.99986934618399703</c:v>
                </c:pt>
                <c:pt idx="1174">
                  <c:v>1.0083405749983287</c:v>
                </c:pt>
                <c:pt idx="1175">
                  <c:v>1.0167236884483797</c:v>
                </c:pt>
                <c:pt idx="1176">
                  <c:v>1.0250004557691255</c:v>
                </c:pt>
                <c:pt idx="1177">
                  <c:v>1.0331556846563803</c:v>
                </c:pt>
                <c:pt idx="1178">
                  <c:v>1.0411863366493068</c:v>
                </c:pt>
                <c:pt idx="1179">
                  <c:v>1.049071142522044</c:v>
                </c:pt>
                <c:pt idx="1180">
                  <c:v>1.0567918715095679</c:v>
                </c:pt>
                <c:pt idx="1181">
                  <c:v>1.0643272543860183</c:v>
                </c:pt>
                <c:pt idx="1182">
                  <c:v>1.0716712142297198</c:v>
                </c:pt>
                <c:pt idx="1183">
                  <c:v>1.0788237510406726</c:v>
                </c:pt>
                <c:pt idx="1184">
                  <c:v>1.0857818263580401</c:v>
                </c:pt>
                <c:pt idx="1185">
                  <c:v>1.0925393632601468</c:v>
                </c:pt>
                <c:pt idx="1186">
                  <c:v>1.0990750925211326</c:v>
                </c:pt>
                <c:pt idx="1187">
                  <c:v>1.1053677449151358</c:v>
                </c:pt>
                <c:pt idx="1188">
                  <c:v>1.1114051665988076</c:v>
                </c:pt>
                <c:pt idx="1189">
                  <c:v>1.1171691268071244</c:v>
                </c:pt>
                <c:pt idx="1190">
                  <c:v>1.1226596255400865</c:v>
                </c:pt>
                <c:pt idx="1191">
                  <c:v>1.1278736243368559</c:v>
                </c:pt>
                <c:pt idx="1192">
                  <c:v>1.1328050462757584</c:v>
                </c:pt>
                <c:pt idx="1193">
                  <c:v>1.1374538913567942</c:v>
                </c:pt>
                <c:pt idx="1194">
                  <c:v>1.1418201595799631</c:v>
                </c:pt>
                <c:pt idx="1195">
                  <c:v>1.1459008124844279</c:v>
                </c:pt>
                <c:pt idx="1196">
                  <c:v>1.1496836962268393</c:v>
                </c:pt>
                <c:pt idx="1197">
                  <c:v>1.1531596954246857</c:v>
                </c:pt>
                <c:pt idx="1198">
                  <c:v>1.1563105793129431</c:v>
                </c:pt>
                <c:pt idx="1199">
                  <c:v>1.1591211555874257</c:v>
                </c:pt>
                <c:pt idx="1200">
                  <c:v>1.1615853473264584</c:v>
                </c:pt>
                <c:pt idx="1201">
                  <c:v>1.1637061929908785</c:v>
                </c:pt>
                <c:pt idx="1202">
                  <c:v>1.1654958464240355</c:v>
                </c:pt>
                <c:pt idx="1203">
                  <c:v>1.1669694999301155</c:v>
                </c:pt>
                <c:pt idx="1204">
                  <c:v>1.1681241150482811</c:v>
                </c:pt>
                <c:pt idx="1205">
                  <c:v>1.1689566533176954</c:v>
                </c:pt>
                <c:pt idx="1206">
                  <c:v>1.1694731916600327</c:v>
                </c:pt>
                <c:pt idx="1207">
                  <c:v>1.1696858839186421</c:v>
                </c:pt>
                <c:pt idx="1208">
                  <c:v>1.169606883936873</c:v>
                </c:pt>
                <c:pt idx="1209">
                  <c:v>1.1692392301755623</c:v>
                </c:pt>
                <c:pt idx="1210">
                  <c:v>1.1685920380172219</c:v>
                </c:pt>
                <c:pt idx="1211">
                  <c:v>1.1676713843835267</c:v>
                </c:pt>
                <c:pt idx="1212">
                  <c:v>1.1664833461961508</c:v>
                </c:pt>
                <c:pt idx="1213">
                  <c:v>1.1650309619159318</c:v>
                </c:pt>
                <c:pt idx="1214">
                  <c:v>1.1633324623078933</c:v>
                </c:pt>
                <c:pt idx="1215">
                  <c:v>1.1613939242937097</c:v>
                </c:pt>
                <c:pt idx="1216">
                  <c:v>1.1592214247950559</c:v>
                </c:pt>
                <c:pt idx="1217">
                  <c:v>1.1568240791944431</c:v>
                </c:pt>
                <c:pt idx="1218">
                  <c:v>1.1542079644135466</c:v>
                </c:pt>
                <c:pt idx="1219">
                  <c:v>1.1513761189132032</c:v>
                </c:pt>
                <c:pt idx="1220">
                  <c:v>1.1483498119192741</c:v>
                </c:pt>
                <c:pt idx="1221">
                  <c:v>1.1451411972751082</c:v>
                </c:pt>
                <c:pt idx="1222">
                  <c:v>1.1417624288240549</c:v>
                </c:pt>
                <c:pt idx="1223">
                  <c:v>1.1382226219486258</c:v>
                </c:pt>
                <c:pt idx="1224">
                  <c:v>1.1345400074138443</c:v>
                </c:pt>
                <c:pt idx="1225">
                  <c:v>1.1307176236805483</c:v>
                </c:pt>
                <c:pt idx="1226">
                  <c:v>1.1267585092095747</c:v>
                </c:pt>
                <c:pt idx="1227">
                  <c:v>1.1226535486184117</c:v>
                </c:pt>
                <c:pt idx="1228">
                  <c:v>1.1184057803678968</c:v>
                </c:pt>
                <c:pt idx="1229">
                  <c:v>1.1140152044580298</c:v>
                </c:pt>
                <c:pt idx="1230">
                  <c:v>1.1094818208888106</c:v>
                </c:pt>
                <c:pt idx="1231">
                  <c:v>1.1048056296602393</c:v>
                </c:pt>
                <c:pt idx="1232">
                  <c:v>1.0999835923114787</c:v>
                </c:pt>
                <c:pt idx="1233">
                  <c:v>1.0950126703816914</c:v>
                </c:pt>
                <c:pt idx="1234">
                  <c:v>1.0899050177142267</c:v>
                </c:pt>
                <c:pt idx="1235">
                  <c:v>1.0846667112307589</c:v>
                </c:pt>
                <c:pt idx="1236">
                  <c:v>1.0793068663138001</c:v>
                </c:pt>
                <c:pt idx="1237">
                  <c:v>1.0738194060416755</c:v>
                </c:pt>
                <c:pt idx="1238">
                  <c:v>1.0682043304143853</c:v>
                </c:pt>
                <c:pt idx="1239">
                  <c:v>1.0624616394319293</c:v>
                </c:pt>
                <c:pt idx="1240">
                  <c:v>1.0565913330943077</c:v>
                </c:pt>
                <c:pt idx="1241">
                  <c:v>1.0505873344798458</c:v>
                </c:pt>
                <c:pt idx="1242">
                  <c:v>1.0444435666668692</c:v>
                </c:pt>
                <c:pt idx="1243">
                  <c:v>1.0381539527337031</c:v>
                </c:pt>
                <c:pt idx="1244">
                  <c:v>1.0317124157586732</c:v>
                </c:pt>
                <c:pt idx="1245">
                  <c:v>1.0251159172809421</c:v>
                </c:pt>
                <c:pt idx="1246">
                  <c:v>1.0183644573005097</c:v>
                </c:pt>
                <c:pt idx="1247">
                  <c:v>1.0114519588957016</c:v>
                </c:pt>
                <c:pt idx="1248">
                  <c:v>1.0043662682231689</c:v>
                </c:pt>
                <c:pt idx="1249">
                  <c:v>0.99709219297872453</c:v>
                </c:pt>
                <c:pt idx="1250">
                  <c:v>0.9896236562406947</c:v>
                </c:pt>
                <c:pt idx="1251">
                  <c:v>0.98195154262656703</c:v>
                </c:pt>
                <c:pt idx="1252">
                  <c:v>0.97407281367550447</c:v>
                </c:pt>
                <c:pt idx="1253">
                  <c:v>0.96598139246583237</c:v>
                </c:pt>
                <c:pt idx="1254">
                  <c:v>0.95767727899755095</c:v>
                </c:pt>
                <c:pt idx="1255">
                  <c:v>0.94914528096647366</c:v>
                </c:pt>
                <c:pt idx="1256">
                  <c:v>0.94037932145092573</c:v>
                </c:pt>
                <c:pt idx="1257">
                  <c:v>0.9313702850683957</c:v>
                </c:pt>
                <c:pt idx="1258">
                  <c:v>0.92211209489720891</c:v>
                </c:pt>
                <c:pt idx="1259">
                  <c:v>0.91260171247652788</c:v>
                </c:pt>
                <c:pt idx="1260">
                  <c:v>0.90284521472802726</c:v>
                </c:pt>
                <c:pt idx="1261">
                  <c:v>0.89284260165170737</c:v>
                </c:pt>
                <c:pt idx="1262">
                  <c:v>0.88259691170840493</c:v>
                </c:pt>
                <c:pt idx="1263">
                  <c:v>0.87211726028063219</c:v>
                </c:pt>
                <c:pt idx="1264">
                  <c:v>0.8614066858292263</c:v>
                </c:pt>
                <c:pt idx="1265">
                  <c:v>0.85047430373669908</c:v>
                </c:pt>
                <c:pt idx="1266">
                  <c:v>0.83932922938556243</c:v>
                </c:pt>
                <c:pt idx="1267">
                  <c:v>0.82796538585414159</c:v>
                </c:pt>
                <c:pt idx="1268">
                  <c:v>0.81638885006411155</c:v>
                </c:pt>
                <c:pt idx="1269">
                  <c:v>0.80458746817212268</c:v>
                </c:pt>
                <c:pt idx="1270">
                  <c:v>0.79257035556068722</c:v>
                </c:pt>
                <c:pt idx="1271">
                  <c:v>0.78034358915147939</c:v>
                </c:pt>
                <c:pt idx="1272">
                  <c:v>0.76792539970952312</c:v>
                </c:pt>
                <c:pt idx="1273">
                  <c:v>0.75532794107816736</c:v>
                </c:pt>
                <c:pt idx="1274">
                  <c:v>0.74256336710076143</c:v>
                </c:pt>
                <c:pt idx="1275">
                  <c:v>0.72965294700316596</c:v>
                </c:pt>
                <c:pt idx="1276">
                  <c:v>0.71662402693291682</c:v>
                </c:pt>
                <c:pt idx="1277">
                  <c:v>0.70349483765503751</c:v>
                </c:pt>
                <c:pt idx="1278">
                  <c:v>0.69027449455203971</c:v>
                </c:pt>
                <c:pt idx="1279">
                  <c:v>0.67696603608476091</c:v>
                </c:pt>
                <c:pt idx="1280">
                  <c:v>0.66358161609655009</c:v>
                </c:pt>
                <c:pt idx="1281">
                  <c:v>0.65013338843075641</c:v>
                </c:pt>
                <c:pt idx="1282">
                  <c:v>0.63663350693072907</c:v>
                </c:pt>
                <c:pt idx="1283">
                  <c:v>0.6230971639006545</c:v>
                </c:pt>
                <c:pt idx="1284">
                  <c:v>0.60952739780136977</c:v>
                </c:pt>
                <c:pt idx="1285">
                  <c:v>0.59592724709371214</c:v>
                </c:pt>
                <c:pt idx="1286">
                  <c:v>0.58232101946438009</c:v>
                </c:pt>
                <c:pt idx="1287">
                  <c:v>0.56872390721755983</c:v>
                </c:pt>
                <c:pt idx="1288">
                  <c:v>0.55515717957911237</c:v>
                </c:pt>
                <c:pt idx="1289">
                  <c:v>0.54164210577489869</c:v>
                </c:pt>
                <c:pt idx="1290">
                  <c:v>0.52819083964826774</c:v>
                </c:pt>
                <c:pt idx="1291">
                  <c:v>0.51480945812089429</c:v>
                </c:pt>
                <c:pt idx="1292">
                  <c:v>0.5015101150361273</c:v>
                </c:pt>
                <c:pt idx="1293">
                  <c:v>0.48830192577647863</c:v>
                </c:pt>
                <c:pt idx="1294">
                  <c:v>0.47519096726362292</c:v>
                </c:pt>
                <c:pt idx="1295">
                  <c:v>0.46217116257588553</c:v>
                </c:pt>
                <c:pt idx="1296">
                  <c:v>0.44924555017410384</c:v>
                </c:pt>
                <c:pt idx="1297">
                  <c:v>0.43642932236246407</c:v>
                </c:pt>
                <c:pt idx="1298">
                  <c:v>0.42372855606264087</c:v>
                </c:pt>
                <c:pt idx="1299">
                  <c:v>0.41114628973547157</c:v>
                </c:pt>
                <c:pt idx="1300">
                  <c:v>0.39868252338095611</c:v>
                </c:pt>
                <c:pt idx="1301">
                  <c:v>0.3863463723816063</c:v>
                </c:pt>
                <c:pt idx="1302">
                  <c:v>0.37413783673742224</c:v>
                </c:pt>
                <c:pt idx="1303">
                  <c:v>0.36205995490924114</c:v>
                </c:pt>
                <c:pt idx="1304">
                  <c:v>0.35011576535790029</c:v>
                </c:pt>
                <c:pt idx="1305">
                  <c:v>0.33830830654423694</c:v>
                </c:pt>
                <c:pt idx="1306">
                  <c:v>0.32663150154657655</c:v>
                </c:pt>
                <c:pt idx="1307">
                  <c:v>0.3150883888257564</c:v>
                </c:pt>
                <c:pt idx="1308">
                  <c:v>0.30368838761037209</c:v>
                </c:pt>
                <c:pt idx="1309">
                  <c:v>0.29244942481936348</c:v>
                </c:pt>
                <c:pt idx="1310">
                  <c:v>0.28136511968497235</c:v>
                </c:pt>
                <c:pt idx="1311">
                  <c:v>0.27042027990301232</c:v>
                </c:pt>
                <c:pt idx="1312">
                  <c:v>0.25960730932139015</c:v>
                </c:pt>
                <c:pt idx="1313">
                  <c:v>0.24892377717143604</c:v>
                </c:pt>
                <c:pt idx="1314">
                  <c:v>0.23836178345497303</c:v>
                </c:pt>
                <c:pt idx="1315">
                  <c:v>0.22791251663557308</c:v>
                </c:pt>
                <c:pt idx="1316">
                  <c:v>0.21757202671414769</c:v>
                </c:pt>
                <c:pt idx="1317">
                  <c:v>0.20733940215244565</c:v>
                </c:pt>
                <c:pt idx="1318">
                  <c:v>0.19721525064263445</c:v>
                </c:pt>
                <c:pt idx="1319">
                  <c:v>0.18720352218380257</c:v>
                </c:pt>
                <c:pt idx="1320">
                  <c:v>0.17731090138979197</c:v>
                </c:pt>
                <c:pt idx="1321">
                  <c:v>0.16754073056752372</c:v>
                </c:pt>
                <c:pt idx="1322">
                  <c:v>0.15788905971790929</c:v>
                </c:pt>
                <c:pt idx="1323">
                  <c:v>0.14834312730543214</c:v>
                </c:pt>
                <c:pt idx="1324">
                  <c:v>0.13888561410331982</c:v>
                </c:pt>
                <c:pt idx="1325">
                  <c:v>0.12950223934563707</c:v>
                </c:pt>
                <c:pt idx="1326">
                  <c:v>0.12019634533930491</c:v>
                </c:pt>
                <c:pt idx="1327">
                  <c:v>0.11098464361892839</c:v>
                </c:pt>
                <c:pt idx="1328">
                  <c:v>0.10188506110344743</c:v>
                </c:pt>
                <c:pt idx="1329">
                  <c:v>9.2905193944955236E-2</c:v>
                </c:pt>
                <c:pt idx="1330">
                  <c:v>8.405020752687517E-2</c:v>
                </c:pt>
                <c:pt idx="1331">
                  <c:v>7.5327698001300458E-2</c:v>
                </c:pt>
                <c:pt idx="1332">
                  <c:v>6.6740096136900892E-2</c:v>
                </c:pt>
                <c:pt idx="1333">
                  <c:v>5.8282844242420556E-2</c:v>
                </c:pt>
                <c:pt idx="1334">
                  <c:v>4.9953511549189644E-2</c:v>
                </c:pt>
                <c:pt idx="1335">
                  <c:v>4.1755136518045417E-2</c:v>
                </c:pt>
                <c:pt idx="1336">
                  <c:v>3.3691061455908888E-2</c:v>
                </c:pt>
                <c:pt idx="1337">
                  <c:v>2.576301828545732E-2</c:v>
                </c:pt>
                <c:pt idx="1338">
                  <c:v>1.7969062391754831E-2</c:v>
                </c:pt>
                <c:pt idx="1339">
                  <c:v>1.031195877416336E-2</c:v>
                </c:pt>
                <c:pt idx="1340">
                  <c:v>2.8020746610596934E-3</c:v>
                </c:pt>
                <c:pt idx="1341">
                  <c:v>-4.5520701033684371E-3</c:v>
                </c:pt>
                <c:pt idx="1342">
                  <c:v>-1.1747935365861068E-2</c:v>
                </c:pt>
                <c:pt idx="1343">
                  <c:v>-1.878087835825884E-2</c:v>
                </c:pt>
                <c:pt idx="1344">
                  <c:v>-2.5641996390308522E-2</c:v>
                </c:pt>
                <c:pt idx="1345">
                  <c:v>-3.2328311770389591E-2</c:v>
                </c:pt>
                <c:pt idx="1346">
                  <c:v>-3.8842771805514195E-2</c:v>
                </c:pt>
                <c:pt idx="1347">
                  <c:v>-4.5181608804244121E-2</c:v>
                </c:pt>
                <c:pt idx="1348">
                  <c:v>-5.1331757384979061E-2</c:v>
                </c:pt>
                <c:pt idx="1349">
                  <c:v>-5.7279848320035E-2</c:v>
                </c:pt>
                <c:pt idx="1350">
                  <c:v>-6.3015854688648926E-2</c:v>
                </c:pt>
                <c:pt idx="1351">
                  <c:v>-6.8529749570057794E-2</c:v>
                </c:pt>
                <c:pt idx="1352">
                  <c:v>-7.3813329120000964E-2</c:v>
                </c:pt>
                <c:pt idx="1353">
                  <c:v>-7.8861731801138812E-2</c:v>
                </c:pt>
                <c:pt idx="1354">
                  <c:v>-8.367252684480149E-2</c:v>
                </c:pt>
                <c:pt idx="1355">
                  <c:v>-8.823842194497955E-2</c:v>
                </c:pt>
                <c:pt idx="1356">
                  <c:v>-9.2548478642658763E-2</c:v>
                </c:pt>
                <c:pt idx="1357">
                  <c:v>-9.6596923862248329E-2</c:v>
                </c:pt>
                <c:pt idx="1358">
                  <c:v>-0.10038193452724588</c:v>
                </c:pt>
                <c:pt idx="1359">
                  <c:v>-0.10389956063856291</c:v>
                </c:pt>
                <c:pt idx="1360">
                  <c:v>-0.10714007912152021</c:v>
                </c:pt>
                <c:pt idx="1361">
                  <c:v>-0.11009589382402449</c:v>
                </c:pt>
                <c:pt idx="1362">
                  <c:v>-0.11276609320782463</c:v>
                </c:pt>
                <c:pt idx="1363">
                  <c:v>-0.11515006958075318</c:v>
                </c:pt>
                <c:pt idx="1364">
                  <c:v>-0.11723870756029825</c:v>
                </c:pt>
                <c:pt idx="1365">
                  <c:v>-0.11902106868744568</c:v>
                </c:pt>
                <c:pt idx="1366">
                  <c:v>-0.12049593757786056</c:v>
                </c:pt>
                <c:pt idx="1367">
                  <c:v>-0.12166665653846387</c:v>
                </c:pt>
                <c:pt idx="1368">
                  <c:v>-0.12253170633883699</c:v>
                </c:pt>
                <c:pt idx="1369">
                  <c:v>-0.12308622544164027</c:v>
                </c:pt>
                <c:pt idx="1370">
                  <c:v>-0.12333264461554355</c:v>
                </c:pt>
                <c:pt idx="1371">
                  <c:v>-0.12327795232047253</c:v>
                </c:pt>
                <c:pt idx="1372">
                  <c:v>-0.12292670624768316</c:v>
                </c:pt>
                <c:pt idx="1373">
                  <c:v>-0.12228194485801272</c:v>
                </c:pt>
                <c:pt idx="1374">
                  <c:v>-0.1213470104583822</c:v>
                </c:pt>
                <c:pt idx="1375">
                  <c:v>-0.12012676458613124</c:v>
                </c:pt>
                <c:pt idx="1376">
                  <c:v>-0.11862576493251577</c:v>
                </c:pt>
                <c:pt idx="1377">
                  <c:v>-0.11684917688095918</c:v>
                </c:pt>
                <c:pt idx="1378">
                  <c:v>-0.11480307735313598</c:v>
                </c:pt>
                <c:pt idx="1379">
                  <c:v>-0.11249384711680452</c:v>
                </c:pt>
                <c:pt idx="1380">
                  <c:v>-0.10992817078580673</c:v>
                </c:pt>
                <c:pt idx="1381">
                  <c:v>-0.10711334066615215</c:v>
                </c:pt>
                <c:pt idx="1382">
                  <c:v>-0.10405695290993394</c:v>
                </c:pt>
                <c:pt idx="1383">
                  <c:v>-0.10076660366924529</c:v>
                </c:pt>
                <c:pt idx="1384">
                  <c:v>-9.7250496788346893E-2</c:v>
                </c:pt>
                <c:pt idx="1385">
                  <c:v>-9.3517443803666805E-2</c:v>
                </c:pt>
                <c:pt idx="1386">
                  <c:v>-8.957534471338198E-2</c:v>
                </c:pt>
                <c:pt idx="1387">
                  <c:v>-8.5434834130422882E-2</c:v>
                </c:pt>
                <c:pt idx="1388">
                  <c:v>-8.110715435988744E-2</c:v>
                </c:pt>
                <c:pt idx="1389">
                  <c:v>-7.6601724630371237E-2</c:v>
                </c:pt>
                <c:pt idx="1390">
                  <c:v>-7.192371032529761E-2</c:v>
                </c:pt>
                <c:pt idx="1391">
                  <c:v>-6.7081922981094694E-2</c:v>
                </c:pt>
                <c:pt idx="1392">
                  <c:v>-6.2088516441111588E-2</c:v>
                </c:pt>
                <c:pt idx="1393">
                  <c:v>-5.6953821472195035E-2</c:v>
                </c:pt>
                <c:pt idx="1394">
                  <c:v>-5.1684218842103342E-2</c:v>
                </c:pt>
                <c:pt idx="1395">
                  <c:v>-4.6289127779432053E-2</c:v>
                </c:pt>
                <c:pt idx="1396">
                  <c:v>-4.0779790589279094E-2</c:v>
                </c:pt>
                <c:pt idx="1397">
                  <c:v>-3.5167449576742407E-2</c:v>
                </c:pt>
                <c:pt idx="1398">
                  <c:v>-2.9459731278523551E-2</c:v>
                </c:pt>
                <c:pt idx="1399">
                  <c:v>-2.3663836846806879E-2</c:v>
                </c:pt>
                <c:pt idx="1400">
                  <c:v>-1.7789945125397277E-2</c:v>
                </c:pt>
                <c:pt idx="1401">
                  <c:v>-1.1841671882691104E-2</c:v>
                </c:pt>
                <c:pt idx="1402">
                  <c:v>-5.8136998122231198E-3</c:v>
                </c:pt>
                <c:pt idx="1403">
                  <c:v>2.9889582333173306E-4</c:v>
                </c:pt>
                <c:pt idx="1404">
                  <c:v>6.4908815790273282E-3</c:v>
                </c:pt>
                <c:pt idx="1405">
                  <c:v>1.2749108211744258E-2</c:v>
                </c:pt>
                <c:pt idx="1406">
                  <c:v>1.9063941369859682E-2</c:v>
                </c:pt>
                <c:pt idx="1407">
                  <c:v>2.5431461438893511E-2</c:v>
                </c:pt>
                <c:pt idx="1408">
                  <c:v>3.1847931112015899E-2</c:v>
                </c:pt>
                <c:pt idx="1409">
                  <c:v>3.8310433466823043E-2</c:v>
                </c:pt>
                <c:pt idx="1410">
                  <c:v>4.4822158887194104E-2</c:v>
                </c:pt>
                <c:pt idx="1411">
                  <c:v>5.1387361218301258E-2</c:v>
                </c:pt>
                <c:pt idx="1412">
                  <c:v>5.8009078920981783E-2</c:v>
                </c:pt>
                <c:pt idx="1413">
                  <c:v>6.4684881226565863E-2</c:v>
                </c:pt>
                <c:pt idx="1414">
                  <c:v>7.140990659771386E-2</c:v>
                </c:pt>
                <c:pt idx="1415">
                  <c:v>7.8178685804918657E-2</c:v>
                </c:pt>
                <c:pt idx="1416">
                  <c:v>8.498666115692434E-2</c:v>
                </c:pt>
                <c:pt idx="1417">
                  <c:v>9.1833224961563459E-2</c:v>
                </c:pt>
                <c:pt idx="1418">
                  <c:v>9.8723846448343117E-2</c:v>
                </c:pt>
                <c:pt idx="1419">
                  <c:v>0.10566581792327277</c:v>
                </c:pt>
                <c:pt idx="1420">
                  <c:v>0.11266308938544091</c:v>
                </c:pt>
                <c:pt idx="1421">
                  <c:v>0.1197135339122614</c:v>
                </c:pt>
                <c:pt idx="1422">
                  <c:v>0.12681198612031089</c:v>
                </c:pt>
                <c:pt idx="1423">
                  <c:v>0.13395358447224973</c:v>
                </c:pt>
                <c:pt idx="1424">
                  <c:v>0.14113741742982674</c:v>
                </c:pt>
                <c:pt idx="1425">
                  <c:v>0.14836378883912565</c:v>
                </c:pt>
                <c:pt idx="1426">
                  <c:v>0.15563269870014645</c:v>
                </c:pt>
                <c:pt idx="1427">
                  <c:v>0.16294293162855425</c:v>
                </c:pt>
                <c:pt idx="1428">
                  <c:v>0.17029479147043275</c:v>
                </c:pt>
                <c:pt idx="1429">
                  <c:v>0.17768979745620059</c:v>
                </c:pt>
                <c:pt idx="1430">
                  <c:v>0.18512946881627643</c:v>
                </c:pt>
                <c:pt idx="1431">
                  <c:v>0.19261380555066024</c:v>
                </c:pt>
                <c:pt idx="1432">
                  <c:v>0.200144023043687</c:v>
                </c:pt>
                <c:pt idx="1433">
                  <c:v>0.20772315975619388</c:v>
                </c:pt>
                <c:pt idx="1434">
                  <c:v>0.21535091184209723</c:v>
                </c:pt>
                <c:pt idx="1435">
                  <c:v>0.22302241776405743</c:v>
                </c:pt>
                <c:pt idx="1436">
                  <c:v>0.2307309929082324</c:v>
                </c:pt>
                <c:pt idx="1437">
                  <c:v>0.23847299112161741</c:v>
                </c:pt>
                <c:pt idx="1438">
                  <c:v>0.24624567778945897</c:v>
                </c:pt>
                <c:pt idx="1439">
                  <c:v>0.25404479906658478</c:v>
                </c:pt>
                <c:pt idx="1440">
                  <c:v>0.26186610110782282</c:v>
                </c:pt>
                <c:pt idx="1441">
                  <c:v>0.26970441852974952</c:v>
                </c:pt>
                <c:pt idx="1442">
                  <c:v>0.27755580133327662</c:v>
                </c:pt>
                <c:pt idx="1443">
                  <c:v>0.28541508413498057</c:v>
                </c:pt>
                <c:pt idx="1444">
                  <c:v>0.29327467078276825</c:v>
                </c:pt>
                <c:pt idx="1445">
                  <c:v>0.30112453435587672</c:v>
                </c:pt>
                <c:pt idx="1446">
                  <c:v>0.30895373639529156</c:v>
                </c:pt>
                <c:pt idx="1447">
                  <c:v>0.31675650382542214</c:v>
                </c:pt>
                <c:pt idx="1448">
                  <c:v>0.32451977126466813</c:v>
                </c:pt>
                <c:pt idx="1449">
                  <c:v>0.33224353871302953</c:v>
                </c:pt>
                <c:pt idx="1450">
                  <c:v>0.33991261386631982</c:v>
                </c:pt>
                <c:pt idx="1451">
                  <c:v>0.34752395826370192</c:v>
                </c:pt>
                <c:pt idx="1452">
                  <c:v>0.35505934114015203</c:v>
                </c:pt>
                <c:pt idx="1453">
                  <c:v>0.36250964711315831</c:v>
                </c:pt>
                <c:pt idx="1454">
                  <c:v>0.36986272233937173</c:v>
                </c:pt>
                <c:pt idx="1455">
                  <c:v>0.37710945143628044</c:v>
                </c:pt>
                <c:pt idx="1456">
                  <c:v>0.38423464209969799</c:v>
                </c:pt>
                <c:pt idx="1457">
                  <c:v>0.3912261404862753</c:v>
                </c:pt>
                <c:pt idx="1458">
                  <c:v>0.39808394659601226</c:v>
                </c:pt>
                <c:pt idx="1459">
                  <c:v>0.40480198350723456</c:v>
                </c:pt>
                <c:pt idx="1460">
                  <c:v>0.4113741742982675</c:v>
                </c:pt>
                <c:pt idx="1461">
                  <c:v>0.41779140358659916</c:v>
                </c:pt>
                <c:pt idx="1462">
                  <c:v>0.4240445559897178</c:v>
                </c:pt>
                <c:pt idx="1463">
                  <c:v>0.43012147766427433</c:v>
                </c:pt>
                <c:pt idx="1464">
                  <c:v>0.43601913014943144</c:v>
                </c:pt>
                <c:pt idx="1465">
                  <c:v>0.44172839806267739</c:v>
                </c:pt>
                <c:pt idx="1466">
                  <c:v>0.44724016602150007</c:v>
                </c:pt>
                <c:pt idx="1467">
                  <c:v>0.45254228018255066</c:v>
                </c:pt>
                <c:pt idx="1468">
                  <c:v>0.45761650978080537</c:v>
                </c:pt>
                <c:pt idx="1469">
                  <c:v>0.46246285481626426</c:v>
                </c:pt>
                <c:pt idx="1470">
                  <c:v>0.46707219990641535</c:v>
                </c:pt>
                <c:pt idx="1471">
                  <c:v>0.47144454505125877</c:v>
                </c:pt>
                <c:pt idx="1472">
                  <c:v>0.47558292871163177</c:v>
                </c:pt>
                <c:pt idx="1473">
                  <c:v>0.47948127396585982</c:v>
                </c:pt>
                <c:pt idx="1474">
                  <c:v>0.48313958081394287</c:v>
                </c:pt>
                <c:pt idx="1475">
                  <c:v>0.48655481079504365</c:v>
                </c:pt>
                <c:pt idx="1476">
                  <c:v>0.48972696390916221</c:v>
                </c:pt>
                <c:pt idx="1477">
                  <c:v>0.4926590786171357</c:v>
                </c:pt>
                <c:pt idx="1478">
                  <c:v>0.49535115491896425</c:v>
                </c:pt>
                <c:pt idx="1479">
                  <c:v>0.4978031928146478</c:v>
                </c:pt>
                <c:pt idx="1480">
                  <c:v>0.50001215384334907</c:v>
                </c:pt>
                <c:pt idx="1481">
                  <c:v>0.5019810764659054</c:v>
                </c:pt>
                <c:pt idx="1482">
                  <c:v>0.5037069222214795</c:v>
                </c:pt>
                <c:pt idx="1483">
                  <c:v>0.50519880649258309</c:v>
                </c:pt>
                <c:pt idx="1484">
                  <c:v>0.50645065235754172</c:v>
                </c:pt>
                <c:pt idx="1485">
                  <c:v>0.50747157519886721</c:v>
                </c:pt>
                <c:pt idx="1486">
                  <c:v>0.50825549809488502</c:v>
                </c:pt>
                <c:pt idx="1487">
                  <c:v>0.50880849796726968</c:v>
                </c:pt>
                <c:pt idx="1488">
                  <c:v>0.50912753635518382</c:v>
                </c:pt>
                <c:pt idx="1489">
                  <c:v>0.50922780556281411</c:v>
                </c:pt>
                <c:pt idx="1490">
                  <c:v>0.50910626712932294</c:v>
                </c:pt>
                <c:pt idx="1491">
                  <c:v>0.50877811335889689</c:v>
                </c:pt>
                <c:pt idx="1492">
                  <c:v>0.50824030579069868</c:v>
                </c:pt>
                <c:pt idx="1493">
                  <c:v>0.50750499826807727</c:v>
                </c:pt>
                <c:pt idx="1494">
                  <c:v>0.50656915233019562</c:v>
                </c:pt>
                <c:pt idx="1495">
                  <c:v>0.50544492182040257</c:v>
                </c:pt>
                <c:pt idx="1496">
                  <c:v>0.50413534519953573</c:v>
                </c:pt>
                <c:pt idx="1497">
                  <c:v>0.50264953785010658</c:v>
                </c:pt>
                <c:pt idx="1498">
                  <c:v>0.5009905382329527</c:v>
                </c:pt>
                <c:pt idx="1499">
                  <c:v>0.49916746173058574</c:v>
                </c:pt>
                <c:pt idx="1500">
                  <c:v>0.49718638526468029</c:v>
                </c:pt>
                <c:pt idx="1501">
                  <c:v>0.49504730883523634</c:v>
                </c:pt>
                <c:pt idx="1502">
                  <c:v>0.49275630936392861</c:v>
                </c:pt>
                <c:pt idx="1503">
                  <c:v>0.49031338685075687</c:v>
                </c:pt>
                <c:pt idx="1504">
                  <c:v>0.48772765667823303</c:v>
                </c:pt>
                <c:pt idx="1505">
                  <c:v>0.48499608038551995</c:v>
                </c:pt>
                <c:pt idx="1506">
                  <c:v>0.48212473489429197</c:v>
                </c:pt>
                <c:pt idx="1507">
                  <c:v>0.47911665866538639</c:v>
                </c:pt>
                <c:pt idx="1508">
                  <c:v>0.47596577477712892</c:v>
                </c:pt>
                <c:pt idx="1509">
                  <c:v>0.47268119861203112</c:v>
                </c:pt>
                <c:pt idx="1510">
                  <c:v>0.46925989170925569</c:v>
                </c:pt>
                <c:pt idx="1511">
                  <c:v>0.46570185406880282</c:v>
                </c:pt>
                <c:pt idx="1512">
                  <c:v>0.4620070856906725</c:v>
                </c:pt>
                <c:pt idx="1513">
                  <c:v>0.45817558657486462</c:v>
                </c:pt>
                <c:pt idx="1514">
                  <c:v>0.45420127979970465</c:v>
                </c:pt>
                <c:pt idx="1515">
                  <c:v>0.45008112690435531</c:v>
                </c:pt>
                <c:pt idx="1516">
                  <c:v>0.44581816634965388</c:v>
                </c:pt>
                <c:pt idx="1517">
                  <c:v>0.4414032827530886</c:v>
                </c:pt>
                <c:pt idx="1518">
                  <c:v>0.43683951457549663</c:v>
                </c:pt>
                <c:pt idx="1519">
                  <c:v>0.43211774643436623</c:v>
                </c:pt>
                <c:pt idx="1520">
                  <c:v>0.42723797832969734</c:v>
                </c:pt>
                <c:pt idx="1521">
                  <c:v>0.42219717180065264</c:v>
                </c:pt>
                <c:pt idx="1522">
                  <c:v>0.41699228838639496</c:v>
                </c:pt>
                <c:pt idx="1523">
                  <c:v>0.41162028962608699</c:v>
                </c:pt>
                <c:pt idx="1524">
                  <c:v>0.40607509859805418</c:v>
                </c:pt>
                <c:pt idx="1525">
                  <c:v>0.40035367684145912</c:v>
                </c:pt>
                <c:pt idx="1526">
                  <c:v>0.39445298589546474</c:v>
                </c:pt>
                <c:pt idx="1527">
                  <c:v>0.3883760642209082</c:v>
                </c:pt>
                <c:pt idx="1528">
                  <c:v>0.38211379643527776</c:v>
                </c:pt>
                <c:pt idx="1529">
                  <c:v>0.37566922099941052</c:v>
                </c:pt>
                <c:pt idx="1530">
                  <c:v>0.3690423379133066</c:v>
                </c:pt>
                <c:pt idx="1531">
                  <c:v>0.36222707025529144</c:v>
                </c:pt>
                <c:pt idx="1532">
                  <c:v>0.35522645648620232</c:v>
                </c:pt>
                <c:pt idx="1533">
                  <c:v>0.34803441968436466</c:v>
                </c:pt>
                <c:pt idx="1534">
                  <c:v>0.34065399831061577</c:v>
                </c:pt>
                <c:pt idx="1535">
                  <c:v>0.3330851923649556</c:v>
                </c:pt>
                <c:pt idx="1536">
                  <c:v>0.32532800184738414</c:v>
                </c:pt>
                <c:pt idx="1537">
                  <c:v>0.31738242675790151</c:v>
                </c:pt>
                <c:pt idx="1538">
                  <c:v>0.30925454401818214</c:v>
                </c:pt>
                <c:pt idx="1539">
                  <c:v>0.30094253055172371</c:v>
                </c:pt>
                <c:pt idx="1540">
                  <c:v>0.29245124789586585</c:v>
                </c:pt>
                <c:pt idx="1541">
                  <c:v>0.28378251912711094</c:v>
                </c:pt>
                <c:pt idx="1542">
                  <c:v>0.27493968655237999</c:v>
                </c:pt>
                <c:pt idx="1543">
                  <c:v>0.26592609247859406</c:v>
                </c:pt>
                <c:pt idx="1544">
                  <c:v>0.25674629459700893</c:v>
                </c:pt>
                <c:pt idx="1545">
                  <c:v>0.24740485059888059</c:v>
                </c:pt>
                <c:pt idx="1546">
                  <c:v>0.23790814125196741</c:v>
                </c:pt>
                <c:pt idx="1547">
                  <c:v>0.22826163578577635</c:v>
                </c:pt>
                <c:pt idx="1548">
                  <c:v>0.21847232266023323</c:v>
                </c:pt>
                <c:pt idx="1549">
                  <c:v>0.20854688648918002</c:v>
                </c:pt>
                <c:pt idx="1550">
                  <c:v>0.19849261957862624</c:v>
                </c:pt>
                <c:pt idx="1551">
                  <c:v>0.18831742192674877</c:v>
                </c:pt>
                <c:pt idx="1552">
                  <c:v>0.17802828199347337</c:v>
                </c:pt>
                <c:pt idx="1553">
                  <c:v>0.16763279593089322</c:v>
                </c:pt>
                <c:pt idx="1554">
                  <c:v>0.15713916758326901</c:v>
                </c:pt>
                <c:pt idx="1555">
                  <c:v>0.14655651233311254</c:v>
                </c:pt>
                <c:pt idx="1556">
                  <c:v>0.13589485710118682</c:v>
                </c:pt>
              </c:numCache>
            </c:numRef>
          </c:yVal>
          <c:smooth val="1"/>
          <c:extLst>
            <c:ext xmlns:c16="http://schemas.microsoft.com/office/drawing/2014/chart" uri="{C3380CC4-5D6E-409C-BE32-E72D297353CC}">
              <c16:uniqueId val="{00000001-3DB0-4BBD-A93C-677D09F5D70C}"/>
            </c:ext>
          </c:extLst>
        </c:ser>
        <c:dLbls>
          <c:showLegendKey val="0"/>
          <c:showVal val="0"/>
          <c:showCatName val="0"/>
          <c:showSerName val="0"/>
          <c:showPercent val="0"/>
          <c:showBubbleSize val="0"/>
        </c:dLbls>
        <c:axId val="172922752"/>
        <c:axId val="172924288"/>
      </c:scatterChart>
      <c:valAx>
        <c:axId val="172922752"/>
        <c:scaling>
          <c:orientation val="minMax"/>
        </c:scaling>
        <c:delete val="0"/>
        <c:axPos val="b"/>
        <c:title>
          <c:tx>
            <c:rich>
              <a:bodyPr/>
              <a:lstStyle/>
              <a:p>
                <a:pPr>
                  <a:defRPr/>
                </a:pPr>
                <a:r>
                  <a:rPr lang="en-US"/>
                  <a:t>Time (sec)</a:t>
                </a:r>
              </a:p>
            </c:rich>
          </c:tx>
          <c:layout>
            <c:manualLayout>
              <c:xMode val="edge"/>
              <c:yMode val="edge"/>
              <c:x val="0.48583792650918634"/>
              <c:y val="0.90645815106445027"/>
            </c:manualLayout>
          </c:layout>
          <c:overlay val="0"/>
        </c:title>
        <c:numFmt formatCode="General" sourceLinked="1"/>
        <c:majorTickMark val="out"/>
        <c:minorTickMark val="none"/>
        <c:tickLblPos val="nextTo"/>
        <c:crossAx val="172924288"/>
        <c:crossesAt val="-0.5"/>
        <c:crossBetween val="midCat"/>
      </c:valAx>
      <c:valAx>
        <c:axId val="172924288"/>
        <c:scaling>
          <c:orientation val="minMax"/>
          <c:min val="-0.5"/>
        </c:scaling>
        <c:delete val="0"/>
        <c:axPos val="l"/>
        <c:majorGridlines/>
        <c:title>
          <c:tx>
            <c:rich>
              <a:bodyPr/>
              <a:lstStyle/>
              <a:p>
                <a:pPr>
                  <a:defRPr/>
                </a:pPr>
                <a:r>
                  <a:rPr lang="en-US"/>
                  <a:t>Displacement Amplification</a:t>
                </a:r>
              </a:p>
            </c:rich>
          </c:tx>
          <c:overlay val="0"/>
        </c:title>
        <c:numFmt formatCode="General" sourceLinked="1"/>
        <c:majorTickMark val="out"/>
        <c:minorTickMark val="none"/>
        <c:tickLblPos val="nextTo"/>
        <c:crossAx val="172922752"/>
        <c:crosses val="autoZero"/>
        <c:crossBetween val="midCat"/>
      </c:valAx>
    </c:plotArea>
    <c:legend>
      <c:legendPos val="r"/>
      <c:layout>
        <c:manualLayout>
          <c:xMode val="edge"/>
          <c:yMode val="edge"/>
          <c:x val="0.18638820538057743"/>
          <c:y val="0.67149109616506275"/>
          <c:w val="0.52819510061242347"/>
          <c:h val="0.13965660542432196"/>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ss!$B$1</c:f>
              <c:strCache>
                <c:ptCount val="1"/>
                <c:pt idx="0">
                  <c:v>1/8"</c:v>
                </c:pt>
              </c:strCache>
            </c:strRef>
          </c:tx>
          <c:spPr>
            <a:ln w="19050" cap="rnd">
              <a:solidFill>
                <a:srgbClr val="00B0F0"/>
              </a:solidFill>
              <a:round/>
            </a:ln>
            <a:effectLst/>
          </c:spPr>
          <c:marker>
            <c:symbol val="circle"/>
            <c:size val="4"/>
            <c:spPr>
              <a:solidFill>
                <a:srgbClr val="00B0F0"/>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ss!$B$2:$B$42</c:f>
              <c:numCache>
                <c:formatCode>General</c:formatCode>
                <c:ptCount val="41"/>
                <c:pt idx="0">
                  <c:v>1.57910068018757</c:v>
                </c:pt>
                <c:pt idx="1">
                  <c:v>1.52293820439381</c:v>
                </c:pt>
                <c:pt idx="2">
                  <c:v>1.4813526241453501</c:v>
                </c:pt>
                <c:pt idx="3">
                  <c:v>1.4312179940419401</c:v>
                </c:pt>
                <c:pt idx="4">
                  <c:v>1.3644409572732901</c:v>
                </c:pt>
                <c:pt idx="5">
                  <c:v>1.30632461224873</c:v>
                </c:pt>
                <c:pt idx="6">
                  <c:v>1.2768220270564099</c:v>
                </c:pt>
                <c:pt idx="7">
                  <c:v>1.2408379493202599</c:v>
                </c:pt>
                <c:pt idx="8">
                  <c:v>1.2052127878234999</c:v>
                </c:pt>
                <c:pt idx="9">
                  <c:v>1.1724314605661901</c:v>
                </c:pt>
                <c:pt idx="10">
                  <c:v>1.14158294784653</c:v>
                </c:pt>
                <c:pt idx="11">
                  <c:v>1.12404622666862</c:v>
                </c:pt>
                <c:pt idx="12">
                  <c:v>1.11298169906627</c:v>
                </c:pt>
                <c:pt idx="13">
                  <c:v>1.08881782567504</c:v>
                </c:pt>
                <c:pt idx="14">
                  <c:v>1.0841965297370599</c:v>
                </c:pt>
                <c:pt idx="15">
                  <c:v>1.0889445975707199</c:v>
                </c:pt>
                <c:pt idx="16">
                  <c:v>1.08486005454468</c:v>
                </c:pt>
                <c:pt idx="17">
                  <c:v>1.0824138619780701</c:v>
                </c:pt>
                <c:pt idx="18">
                  <c:v>1.08760565899178</c:v>
                </c:pt>
                <c:pt idx="19">
                  <c:v>1.1002703086890999</c:v>
                </c:pt>
                <c:pt idx="20">
                  <c:v>1.1184881939736999</c:v>
                </c:pt>
                <c:pt idx="21">
                  <c:v>1.12877354443617</c:v>
                </c:pt>
                <c:pt idx="22">
                  <c:v>1.1445016633332701</c:v>
                </c:pt>
                <c:pt idx="23">
                  <c:v>1.1507583362468099</c:v>
                </c:pt>
                <c:pt idx="24">
                  <c:v>1.1594505046171399</c:v>
                </c:pt>
                <c:pt idx="25">
                  <c:v>1.1679936411601199</c:v>
                </c:pt>
                <c:pt idx="26">
                  <c:v>1.17695137356716</c:v>
                </c:pt>
                <c:pt idx="27">
                  <c:v>1.1790450377164901</c:v>
                </c:pt>
                <c:pt idx="28">
                  <c:v>1.1812710947993399</c:v>
                </c:pt>
                <c:pt idx="29">
                  <c:v>1.18178617634348</c:v>
                </c:pt>
                <c:pt idx="30">
                  <c:v>1.1674603502077301</c:v>
                </c:pt>
                <c:pt idx="31">
                  <c:v>1.15224383562883</c:v>
                </c:pt>
                <c:pt idx="32">
                  <c:v>1.1430507562584999</c:v>
                </c:pt>
                <c:pt idx="33">
                  <c:v>1.1340531159963201</c:v>
                </c:pt>
                <c:pt idx="34">
                  <c:v>1.13264543738961</c:v>
                </c:pt>
                <c:pt idx="35">
                  <c:v>1.1321306345888</c:v>
                </c:pt>
                <c:pt idx="36">
                  <c:v>1.1298092522846701</c:v>
                </c:pt>
                <c:pt idx="37">
                  <c:v>1.1219254059647099</c:v>
                </c:pt>
                <c:pt idx="38">
                  <c:v>1.1186777689004499</c:v>
                </c:pt>
                <c:pt idx="39">
                  <c:v>1.1158920121284801</c:v>
                </c:pt>
                <c:pt idx="40">
                  <c:v>1.10831584898033</c:v>
                </c:pt>
              </c:numCache>
            </c:numRef>
          </c:yVal>
          <c:smooth val="0"/>
          <c:extLst>
            <c:ext xmlns:c16="http://schemas.microsoft.com/office/drawing/2014/chart" uri="{C3380CC4-5D6E-409C-BE32-E72D297353CC}">
              <c16:uniqueId val="{00000000-9CB9-4E6E-AF94-6B4C3544D0EB}"/>
            </c:ext>
          </c:extLst>
        </c:ser>
        <c:ser>
          <c:idx val="1"/>
          <c:order val="1"/>
          <c:tx>
            <c:strRef>
              <c:f>ss!$C$1</c:f>
              <c:strCache>
                <c:ptCount val="1"/>
                <c:pt idx="0">
                  <c:v>1/4"</c:v>
                </c:pt>
              </c:strCache>
            </c:strRef>
          </c:tx>
          <c:spPr>
            <a:ln w="19050"/>
          </c:spPr>
          <c:marker>
            <c:symbol val="circle"/>
            <c:size val="4"/>
            <c:spPr>
              <a:solidFill>
                <a:schemeClr val="accent2">
                  <a:lumMod val="75000"/>
                </a:schemeClr>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ss!$C$2:$C$42</c:f>
              <c:numCache>
                <c:formatCode>General</c:formatCode>
                <c:ptCount val="41"/>
                <c:pt idx="0">
                  <c:v>1.6180621506533801</c:v>
                </c:pt>
                <c:pt idx="1">
                  <c:v>1.61795993622065</c:v>
                </c:pt>
                <c:pt idx="2">
                  <c:v>1.6165001517156401</c:v>
                </c:pt>
                <c:pt idx="3">
                  <c:v>1.61292398537466</c:v>
                </c:pt>
                <c:pt idx="4">
                  <c:v>1.6101099983562299</c:v>
                </c:pt>
                <c:pt idx="5">
                  <c:v>1.6023772660559701</c:v>
                </c:pt>
                <c:pt idx="6">
                  <c:v>1.58376946612539</c:v>
                </c:pt>
                <c:pt idx="7">
                  <c:v>1.55303135801571</c:v>
                </c:pt>
                <c:pt idx="8">
                  <c:v>1.52689070698916</c:v>
                </c:pt>
                <c:pt idx="9">
                  <c:v>1.5099501750145701</c:v>
                </c:pt>
                <c:pt idx="10">
                  <c:v>1.47666537836457</c:v>
                </c:pt>
                <c:pt idx="11">
                  <c:v>1.44686699493292</c:v>
                </c:pt>
                <c:pt idx="12">
                  <c:v>1.4151999155461299</c:v>
                </c:pt>
                <c:pt idx="13">
                  <c:v>1.3960784121879699</c:v>
                </c:pt>
                <c:pt idx="14">
                  <c:v>1.3524838221673301</c:v>
                </c:pt>
                <c:pt idx="15">
                  <c:v>1.35959623416678</c:v>
                </c:pt>
                <c:pt idx="16">
                  <c:v>1.34281720324739</c:v>
                </c:pt>
                <c:pt idx="17">
                  <c:v>1.32589661623566</c:v>
                </c:pt>
                <c:pt idx="18">
                  <c:v>1.31622289784324</c:v>
                </c:pt>
                <c:pt idx="19">
                  <c:v>1.2960981755269501</c:v>
                </c:pt>
                <c:pt idx="20">
                  <c:v>1.2855580965773099</c:v>
                </c:pt>
                <c:pt idx="21">
                  <c:v>1.2745139536769501</c:v>
                </c:pt>
                <c:pt idx="22">
                  <c:v>1.2687514447685999</c:v>
                </c:pt>
                <c:pt idx="23">
                  <c:v>1.26437384258768</c:v>
                </c:pt>
                <c:pt idx="24">
                  <c:v>1.26517214906978</c:v>
                </c:pt>
                <c:pt idx="25">
                  <c:v>1.2676906420965901</c:v>
                </c:pt>
                <c:pt idx="26">
                  <c:v>1.2733957088352901</c:v>
                </c:pt>
                <c:pt idx="27">
                  <c:v>1.2764228618998199</c:v>
                </c:pt>
                <c:pt idx="28">
                  <c:v>1.2766574016580401</c:v>
                </c:pt>
                <c:pt idx="29">
                  <c:v>1.27183234086366</c:v>
                </c:pt>
                <c:pt idx="30">
                  <c:v>1.24560334467122</c:v>
                </c:pt>
                <c:pt idx="31">
                  <c:v>1.2405481660334201</c:v>
                </c:pt>
                <c:pt idx="32">
                  <c:v>1.21657261292119</c:v>
                </c:pt>
                <c:pt idx="33">
                  <c:v>1.19731369386664</c:v>
                </c:pt>
                <c:pt idx="34">
                  <c:v>1.19221073358208</c:v>
                </c:pt>
                <c:pt idx="35">
                  <c:v>1.1855783591771001</c:v>
                </c:pt>
                <c:pt idx="36">
                  <c:v>1.18229067560025</c:v>
                </c:pt>
                <c:pt idx="37">
                  <c:v>1.1776285116390699</c:v>
                </c:pt>
                <c:pt idx="38">
                  <c:v>1.17820473744776</c:v>
                </c:pt>
                <c:pt idx="39">
                  <c:v>1.17616529953064</c:v>
                </c:pt>
                <c:pt idx="40">
                  <c:v>1.17092602772942</c:v>
                </c:pt>
              </c:numCache>
            </c:numRef>
          </c:yVal>
          <c:smooth val="0"/>
          <c:extLst>
            <c:ext xmlns:c16="http://schemas.microsoft.com/office/drawing/2014/chart" uri="{C3380CC4-5D6E-409C-BE32-E72D297353CC}">
              <c16:uniqueId val="{00000001-9CB9-4E6E-AF94-6B4C3544D0EB}"/>
            </c:ext>
          </c:extLst>
        </c:ser>
        <c:ser>
          <c:idx val="2"/>
          <c:order val="2"/>
          <c:tx>
            <c:strRef>
              <c:f>ss!$D$1</c:f>
              <c:strCache>
                <c:ptCount val="1"/>
                <c:pt idx="0">
                  <c:v>3/8"</c:v>
                </c:pt>
              </c:strCache>
            </c:strRef>
          </c:tx>
          <c:spPr>
            <a:ln w="19050" cap="rnd">
              <a:solidFill>
                <a:schemeClr val="accent5"/>
              </a:solidFill>
              <a:round/>
            </a:ln>
            <a:effectLst/>
          </c:spPr>
          <c:marker>
            <c:symbol val="circle"/>
            <c:size val="4"/>
            <c:spPr>
              <a:solidFill>
                <a:schemeClr val="accent5"/>
              </a:solidFill>
              <a:ln>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ss!$D$2:$D$42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1.6179874662765299</c:v>
                </c:pt>
                <c:pt idx="9">
                  <c:v>1.6161731621219599</c:v>
                </c:pt>
                <c:pt idx="10">
                  <c:v>1.6129117233738</c:v>
                </c:pt>
                <c:pt idx="11">
                  <c:v>1.6114323974385201</c:v>
                </c:pt>
                <c:pt idx="12">
                  <c:v>1.60981893360742</c:v>
                </c:pt>
                <c:pt idx="13">
                  <c:v>1.6068495900689199</c:v>
                </c:pt>
                <c:pt idx="14">
                  <c:v>1.58542423020289</c:v>
                </c:pt>
                <c:pt idx="15">
                  <c:v>1.5876676501567699</c:v>
                </c:pt>
                <c:pt idx="16">
                  <c:v>1.5812465536143401</c:v>
                </c:pt>
                <c:pt idx="17">
                  <c:v>1.5713805719673299</c:v>
                </c:pt>
                <c:pt idx="18">
                  <c:v>1.5646830601525501</c:v>
                </c:pt>
                <c:pt idx="19">
                  <c:v>1.5596060449775899</c:v>
                </c:pt>
                <c:pt idx="20">
                  <c:v>1.54400646820034</c:v>
                </c:pt>
                <c:pt idx="21">
                  <c:v>1.5153359079934099</c:v>
                </c:pt>
                <c:pt idx="22">
                  <c:v>1.5079827147768801</c:v>
                </c:pt>
                <c:pt idx="23">
                  <c:v>1.4776627544582801</c:v>
                </c:pt>
                <c:pt idx="24">
                  <c:v>1.45064350828865</c:v>
                </c:pt>
                <c:pt idx="25">
                  <c:v>1.4342557069611801</c:v>
                </c:pt>
                <c:pt idx="26">
                  <c:v>1.43225285210054</c:v>
                </c:pt>
                <c:pt idx="27">
                  <c:v>1.44449015882181</c:v>
                </c:pt>
                <c:pt idx="28">
                  <c:v>1.46316644471715</c:v>
                </c:pt>
                <c:pt idx="29">
                  <c:v>1.4587292603439499</c:v>
                </c:pt>
                <c:pt idx="30">
                  <c:v>1.42855273189083</c:v>
                </c:pt>
                <c:pt idx="31">
                  <c:v>1.4368710222641099</c:v>
                </c:pt>
                <c:pt idx="32">
                  <c:v>1.411984075608</c:v>
                </c:pt>
                <c:pt idx="33">
                  <c:v>1.4034927042366101</c:v>
                </c:pt>
                <c:pt idx="34">
                  <c:v>1.39909939220408</c:v>
                </c:pt>
                <c:pt idx="35">
                  <c:v>1.3969115488639601</c:v>
                </c:pt>
                <c:pt idx="36">
                  <c:v>1.38575185752837</c:v>
                </c:pt>
                <c:pt idx="37">
                  <c:v>1.36440204296845</c:v>
                </c:pt>
                <c:pt idx="38">
                  <c:v>1.34715232681598</c:v>
                </c:pt>
                <c:pt idx="39">
                  <c:v>1.33519516395434</c:v>
                </c:pt>
                <c:pt idx="40">
                  <c:v>1.32495500920613</c:v>
                </c:pt>
              </c:numCache>
            </c:numRef>
          </c:yVal>
          <c:smooth val="0"/>
          <c:extLst>
            <c:ext xmlns:c16="http://schemas.microsoft.com/office/drawing/2014/chart" uri="{C3380CC4-5D6E-409C-BE32-E72D297353CC}">
              <c16:uniqueId val="{00000002-9CB9-4E6E-AF94-6B4C3544D0EB}"/>
            </c:ext>
          </c:extLst>
        </c:ser>
        <c:ser>
          <c:idx val="3"/>
          <c:order val="3"/>
          <c:tx>
            <c:strRef>
              <c:f>ss!$E$1</c:f>
              <c:strCache>
                <c:ptCount val="1"/>
                <c:pt idx="0">
                  <c:v>1/2"</c:v>
                </c:pt>
              </c:strCache>
            </c:strRef>
          </c:tx>
          <c:spPr>
            <a:ln w="19050" cap="rnd">
              <a:solidFill>
                <a:schemeClr val="accent4">
                  <a:lumMod val="60000"/>
                  <a:lumOff val="40000"/>
                </a:schemeClr>
              </a:solidFill>
              <a:round/>
            </a:ln>
            <a:effectLst/>
          </c:spPr>
          <c:marker>
            <c:symbol val="circle"/>
            <c:size val="4"/>
            <c:spPr>
              <a:solidFill>
                <a:schemeClr val="accent4">
                  <a:lumMod val="60000"/>
                  <a:lumOff val="40000"/>
                </a:schemeClr>
              </a:solidFill>
              <a:ln w="6350">
                <a:noFill/>
              </a:ln>
            </c:spPr>
          </c:marker>
          <c:xVal>
            <c:numRef>
              <c:f>ss!$A$2:$A$42</c:f>
              <c:numCache>
                <c:formatCode>General</c:formatCode>
                <c:ptCount val="41"/>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numCache>
            </c:numRef>
          </c:xVal>
          <c:yVal>
            <c:numRef>
              <c:f>ss!$E$2:$E$42</c:f>
              <c:numCache>
                <c:formatCode>General</c:formatCode>
                <c:ptCount val="41"/>
                <c:pt idx="0">
                  <c:v>1.6180621506533801</c:v>
                </c:pt>
                <c:pt idx="1">
                  <c:v>1.6180621506533801</c:v>
                </c:pt>
                <c:pt idx="2">
                  <c:v>1.6180621506533801</c:v>
                </c:pt>
                <c:pt idx="3">
                  <c:v>1.6180621506533801</c:v>
                </c:pt>
                <c:pt idx="4">
                  <c:v>1.6180621506533801</c:v>
                </c:pt>
                <c:pt idx="5">
                  <c:v>1.6180621506533801</c:v>
                </c:pt>
                <c:pt idx="6">
                  <c:v>1.6180621506533801</c:v>
                </c:pt>
                <c:pt idx="7">
                  <c:v>1.6180621506533801</c:v>
                </c:pt>
                <c:pt idx="8">
                  <c:v>1.6180621506533801</c:v>
                </c:pt>
                <c:pt idx="9">
                  <c:v>1.6180621506533801</c:v>
                </c:pt>
                <c:pt idx="10">
                  <c:v>1.6180621506533801</c:v>
                </c:pt>
                <c:pt idx="11">
                  <c:v>1.6180621506533801</c:v>
                </c:pt>
                <c:pt idx="12">
                  <c:v>1.6180621506533801</c:v>
                </c:pt>
                <c:pt idx="13">
                  <c:v>1.6180621506533801</c:v>
                </c:pt>
                <c:pt idx="14">
                  <c:v>1.61805809458363</c:v>
                </c:pt>
                <c:pt idx="15">
                  <c:v>1.6180621506533801</c:v>
                </c:pt>
                <c:pt idx="16">
                  <c:v>1.6180367736838699</c:v>
                </c:pt>
                <c:pt idx="17">
                  <c:v>1.61784964083086</c:v>
                </c:pt>
                <c:pt idx="18">
                  <c:v>1.6177558590926999</c:v>
                </c:pt>
                <c:pt idx="19">
                  <c:v>1.61755630195435</c:v>
                </c:pt>
                <c:pt idx="20">
                  <c:v>1.61618455853119</c:v>
                </c:pt>
                <c:pt idx="21">
                  <c:v>1.6135129196975899</c:v>
                </c:pt>
                <c:pt idx="22">
                  <c:v>1.6129180275073001</c:v>
                </c:pt>
                <c:pt idx="23">
                  <c:v>1.6123607207099799</c:v>
                </c:pt>
                <c:pt idx="24">
                  <c:v>1.6124875740120199</c:v>
                </c:pt>
                <c:pt idx="25">
                  <c:v>1.6083817564179601</c:v>
                </c:pt>
                <c:pt idx="26">
                  <c:v>1.60198351497962</c:v>
                </c:pt>
                <c:pt idx="27">
                  <c:v>1.5799418008683801</c:v>
                </c:pt>
                <c:pt idx="28">
                  <c:v>1.5640645031695599</c:v>
                </c:pt>
                <c:pt idx="29">
                  <c:v>1.5483931371538799</c:v>
                </c:pt>
                <c:pt idx="30">
                  <c:v>1.52010978481508</c:v>
                </c:pt>
                <c:pt idx="31">
                  <c:v>1.5284249581096001</c:v>
                </c:pt>
                <c:pt idx="32">
                  <c:v>1.5096998296401301</c:v>
                </c:pt>
                <c:pt idx="33">
                  <c:v>1.50608520595733</c:v>
                </c:pt>
                <c:pt idx="34">
                  <c:v>1.50732834406558</c:v>
                </c:pt>
                <c:pt idx="35">
                  <c:v>1.5122883419834099</c:v>
                </c:pt>
                <c:pt idx="36">
                  <c:v>1.51195992682712</c:v>
                </c:pt>
                <c:pt idx="37">
                  <c:v>1.50147534911521</c:v>
                </c:pt>
                <c:pt idx="38">
                  <c:v>1.4863545022543601</c:v>
                </c:pt>
                <c:pt idx="39">
                  <c:v>1.48625753164606</c:v>
                </c:pt>
                <c:pt idx="40">
                  <c:v>1.4772628617992001</c:v>
                </c:pt>
              </c:numCache>
            </c:numRef>
          </c:yVal>
          <c:smooth val="0"/>
          <c:extLst>
            <c:ext xmlns:c16="http://schemas.microsoft.com/office/drawing/2014/chart" uri="{C3380CC4-5D6E-409C-BE32-E72D297353CC}">
              <c16:uniqueId val="{00000003-9CB9-4E6E-AF94-6B4C3544D0EB}"/>
            </c:ext>
          </c:extLst>
        </c:ser>
        <c:dLbls>
          <c:showLegendKey val="0"/>
          <c:showVal val="0"/>
          <c:showCatName val="0"/>
          <c:showSerName val="0"/>
          <c:showPercent val="0"/>
          <c:showBubbleSize val="0"/>
        </c:dLbls>
        <c:axId val="158277488"/>
        <c:axId val="1982974352"/>
      </c:scatterChart>
      <c:valAx>
        <c:axId val="158277488"/>
        <c:scaling>
          <c:orientation val="minMax"/>
          <c:max val="5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Straightedge Length (ft.)</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982974352"/>
        <c:crosses val="autoZero"/>
        <c:crossBetween val="midCat"/>
      </c:valAx>
      <c:valAx>
        <c:axId val="1982974352"/>
        <c:scaling>
          <c:orientation val="minMax"/>
          <c:max val="1.7000000000000002"/>
          <c:min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a:pPr>
            <a:endParaRPr lang="en-US"/>
          </a:p>
        </c:txPr>
        <c:crossAx val="158277488"/>
        <c:crosses val="autoZero"/>
        <c:crossBetween val="midCat"/>
      </c:valAx>
      <c:spPr>
        <a:ln>
          <a:noFill/>
        </a:ln>
      </c:spPr>
    </c:plotArea>
    <c:legend>
      <c:legendPos val="r"/>
      <c:layout>
        <c:manualLayout>
          <c:xMode val="edge"/>
          <c:yMode val="edge"/>
          <c:x val="0.1342221675415573"/>
          <c:y val="0.51138497010790318"/>
          <c:w val="0.12468052821522307"/>
          <c:h val="0.27989186898512691"/>
        </c:manualLayout>
      </c:layout>
      <c:overlay val="1"/>
      <c:spPr>
        <a:solidFill>
          <a:schemeClr val="bg1"/>
        </a:solidFill>
      </c:spPr>
      <c:txPr>
        <a:bodyPr/>
        <a:lstStyle/>
        <a:p>
          <a:pPr>
            <a:defRPr sz="1400"/>
          </a:pPr>
          <a:endParaRPr lang="en-US"/>
        </a:p>
      </c:txPr>
    </c:legend>
    <c:plotVisOnly val="1"/>
    <c:dispBlanksAs val="gap"/>
    <c:showDLblsOverMax val="0"/>
    <c:extLst/>
  </c:chart>
  <c:txPr>
    <a:bodyPr/>
    <a:lstStyle/>
    <a:p>
      <a:pPr>
        <a:defRPr sz="1800" b="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1</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Span 1</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plot_traffic!$T$5:$T$10</c:f>
              <c:numCache>
                <c:formatCode>General</c:formatCode>
                <c:ptCount val="6"/>
                <c:pt idx="0">
                  <c:v>1.4310555350158587</c:v>
                </c:pt>
                <c:pt idx="1">
                  <c:v>1.1248597653482835</c:v>
                </c:pt>
                <c:pt idx="2">
                  <c:v>1.5219424621540114</c:v>
                </c:pt>
                <c:pt idx="3">
                  <c:v>1.6850822993844365</c:v>
                </c:pt>
                <c:pt idx="4">
                  <c:v>1.4631291230336301</c:v>
                </c:pt>
                <c:pt idx="5">
                  <c:v>1.3706884940563464</c:v>
                </c:pt>
              </c:numCache>
            </c:numRef>
          </c:val>
          <c:extLst>
            <c:ext xmlns:c16="http://schemas.microsoft.com/office/drawing/2014/chart" uri="{C3380CC4-5D6E-409C-BE32-E72D297353CC}">
              <c16:uniqueId val="{00000000-120A-46A7-8BE4-64638ADA3AC6}"/>
            </c:ext>
          </c:extLst>
        </c:ser>
        <c:dLbls>
          <c:showLegendKey val="0"/>
          <c:showVal val="0"/>
          <c:showCatName val="0"/>
          <c:showSerName val="0"/>
          <c:showPercent val="0"/>
          <c:showBubbleSize val="0"/>
        </c:dLbls>
        <c:gapWidth val="219"/>
        <c:axId val="1789729024"/>
        <c:axId val="1606467568"/>
      </c:barChart>
      <c:lineChart>
        <c:grouping val="standard"/>
        <c:varyColors val="0"/>
        <c:ser>
          <c:idx val="2"/>
          <c:order val="1"/>
          <c:tx>
            <c:v>Vehicle3</c:v>
          </c:tx>
          <c:spPr>
            <a:ln w="19050" cap="rnd">
              <a:solidFill>
                <a:schemeClr val="accent4">
                  <a:lumMod val="60000"/>
                  <a:lumOff val="40000"/>
                </a:schemeClr>
              </a:solidFill>
              <a:round/>
            </a:ln>
            <a:effectLst/>
          </c:spPr>
          <c:marker>
            <c:symbol val="none"/>
          </c:marker>
          <c:val>
            <c:numRef>
              <c:f>(plot_traffic!$AB$18,plot_traffic!$AB$18,plot_traffic!$AB$18,plot_traffic!$AB$18,plot_traffic!$AB$18,plot_traffic!$AB$18)</c:f>
              <c:numCache>
                <c:formatCode>0.00</c:formatCode>
                <c:ptCount val="6"/>
                <c:pt idx="0">
                  <c:v>1.2105752242389436</c:v>
                </c:pt>
                <c:pt idx="1">
                  <c:v>1.2105752242389436</c:v>
                </c:pt>
                <c:pt idx="2">
                  <c:v>1.2105752242389436</c:v>
                </c:pt>
                <c:pt idx="3">
                  <c:v>1.2105752242389436</c:v>
                </c:pt>
                <c:pt idx="4">
                  <c:v>1.2105752242389436</c:v>
                </c:pt>
                <c:pt idx="5">
                  <c:v>1.2105752242389436</c:v>
                </c:pt>
              </c:numCache>
            </c:numRef>
          </c:val>
          <c:smooth val="0"/>
          <c:extLst>
            <c:ext xmlns:c16="http://schemas.microsoft.com/office/drawing/2014/chart" uri="{C3380CC4-5D6E-409C-BE32-E72D297353CC}">
              <c16:uniqueId val="{00000001-120A-46A7-8BE4-64638ADA3AC6}"/>
            </c:ext>
          </c:extLst>
        </c:ser>
        <c:ser>
          <c:idx val="4"/>
          <c:order val="2"/>
          <c:tx>
            <c:v>Vehicle5</c:v>
          </c:tx>
          <c:spPr>
            <a:ln w="19050" cap="rnd">
              <a:solidFill>
                <a:srgbClr val="C00000"/>
              </a:solidFill>
              <a:round/>
            </a:ln>
            <a:effectLst/>
          </c:spPr>
          <c:marker>
            <c:symbol val="none"/>
          </c:marker>
          <c:val>
            <c:numRef>
              <c:f>(plot_traffic!$AB$19,plot_traffic!$AB$19,plot_traffic!$AB$19,plot_traffic!$AB$19,plot_traffic!$AB$19,plot_traffic!$AB$19)</c:f>
              <c:numCache>
                <c:formatCode>0.00</c:formatCode>
                <c:ptCount val="6"/>
                <c:pt idx="0">
                  <c:v>1.3711076516999465</c:v>
                </c:pt>
                <c:pt idx="1">
                  <c:v>1.3711076516999465</c:v>
                </c:pt>
                <c:pt idx="2">
                  <c:v>1.3711076516999465</c:v>
                </c:pt>
                <c:pt idx="3">
                  <c:v>1.3711076516999465</c:v>
                </c:pt>
                <c:pt idx="4">
                  <c:v>1.3711076516999465</c:v>
                </c:pt>
                <c:pt idx="5">
                  <c:v>1.3711076516999465</c:v>
                </c:pt>
              </c:numCache>
            </c:numRef>
          </c:val>
          <c:smooth val="0"/>
          <c:extLst>
            <c:ext xmlns:c16="http://schemas.microsoft.com/office/drawing/2014/chart" uri="{C3380CC4-5D6E-409C-BE32-E72D297353CC}">
              <c16:uniqueId val="{00000002-120A-46A7-8BE4-64638ADA3AC6}"/>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80197178477690279"/>
          <c:y val="4.9478346456692912E-2"/>
          <c:w val="0.17025043744531934"/>
          <c:h val="0.19270997375328083"/>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Span 2</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Span 2</c:v>
          </c:tx>
          <c:spPr>
            <a:solidFill>
              <a:schemeClr val="accent6"/>
            </a:solidFill>
            <a:ln>
              <a:noFill/>
            </a:ln>
            <a:effectLst/>
          </c:spPr>
          <c:invertIfNegative val="0"/>
          <c:cat>
            <c:strRef>
              <c:f>plot_traffic!$O$5:$O$10</c:f>
              <c:strCache>
                <c:ptCount val="6"/>
                <c:pt idx="0">
                  <c:v>Traffic1</c:v>
                </c:pt>
                <c:pt idx="1">
                  <c:v>Traffic2</c:v>
                </c:pt>
                <c:pt idx="2">
                  <c:v>Traffic3</c:v>
                </c:pt>
                <c:pt idx="3">
                  <c:v>Traffic4</c:v>
                </c:pt>
                <c:pt idx="4">
                  <c:v>Traffic5</c:v>
                </c:pt>
                <c:pt idx="5">
                  <c:v>Traffic6</c:v>
                </c:pt>
              </c:strCache>
            </c:strRef>
          </c:cat>
          <c:val>
            <c:numRef>
              <c:f>plot_traffic!$U$5:$U$10</c:f>
              <c:numCache>
                <c:formatCode>General</c:formatCode>
                <c:ptCount val="6"/>
                <c:pt idx="0">
                  <c:v>1.1545550647757725</c:v>
                </c:pt>
                <c:pt idx="1">
                  <c:v>1.672918012613444</c:v>
                </c:pt>
                <c:pt idx="2">
                  <c:v>1.4505073798999937</c:v>
                </c:pt>
                <c:pt idx="3">
                  <c:v>1.5715166081222656</c:v>
                </c:pt>
                <c:pt idx="4">
                  <c:v>1.5702834912564516</c:v>
                </c:pt>
                <c:pt idx="5">
                  <c:v>1.4255890362415695</c:v>
                </c:pt>
              </c:numCache>
            </c:numRef>
          </c:val>
          <c:extLst>
            <c:ext xmlns:c16="http://schemas.microsoft.com/office/drawing/2014/chart" uri="{C3380CC4-5D6E-409C-BE32-E72D297353CC}">
              <c16:uniqueId val="{00000000-47ED-4FF9-984F-5426CA1B0012}"/>
            </c:ext>
          </c:extLst>
        </c:ser>
        <c:dLbls>
          <c:showLegendKey val="0"/>
          <c:showVal val="0"/>
          <c:showCatName val="0"/>
          <c:showSerName val="0"/>
          <c:showPercent val="0"/>
          <c:showBubbleSize val="0"/>
        </c:dLbls>
        <c:gapWidth val="219"/>
        <c:axId val="1789729024"/>
        <c:axId val="1606467568"/>
      </c:barChart>
      <c:lineChart>
        <c:grouping val="standard"/>
        <c:varyColors val="0"/>
        <c:ser>
          <c:idx val="3"/>
          <c:order val="1"/>
          <c:tx>
            <c:v>Vehicle3</c:v>
          </c:tx>
          <c:spPr>
            <a:ln w="19050" cap="rnd">
              <a:solidFill>
                <a:schemeClr val="accent4">
                  <a:lumMod val="60000"/>
                  <a:lumOff val="40000"/>
                </a:schemeClr>
              </a:solidFill>
              <a:round/>
            </a:ln>
            <a:effectLst/>
          </c:spPr>
          <c:marker>
            <c:symbol val="none"/>
          </c:marker>
          <c:val>
            <c:numRef>
              <c:f>(plot_traffic!$AC$18,plot_traffic!$AC$18,plot_traffic!$AC$18,plot_traffic!$AC$18,plot_traffic!$AC$18,plot_traffic!$AC$18)</c:f>
              <c:numCache>
                <c:formatCode>0.00</c:formatCode>
                <c:ptCount val="6"/>
                <c:pt idx="0">
                  <c:v>1.2724099590993925</c:v>
                </c:pt>
                <c:pt idx="1">
                  <c:v>1.2724099590993925</c:v>
                </c:pt>
                <c:pt idx="2">
                  <c:v>1.2724099590993925</c:v>
                </c:pt>
                <c:pt idx="3">
                  <c:v>1.2724099590993925</c:v>
                </c:pt>
                <c:pt idx="4">
                  <c:v>1.2724099590993925</c:v>
                </c:pt>
                <c:pt idx="5">
                  <c:v>1.2724099590993925</c:v>
                </c:pt>
              </c:numCache>
            </c:numRef>
          </c:val>
          <c:smooth val="0"/>
          <c:extLst>
            <c:ext xmlns:c16="http://schemas.microsoft.com/office/drawing/2014/chart" uri="{C3380CC4-5D6E-409C-BE32-E72D297353CC}">
              <c16:uniqueId val="{00000001-47ED-4FF9-984F-5426CA1B0012}"/>
            </c:ext>
          </c:extLst>
        </c:ser>
        <c:ser>
          <c:idx val="5"/>
          <c:order val="2"/>
          <c:tx>
            <c:v>Vehicle5</c:v>
          </c:tx>
          <c:spPr>
            <a:ln w="19050" cap="rnd">
              <a:solidFill>
                <a:srgbClr val="C00000"/>
              </a:solidFill>
              <a:round/>
            </a:ln>
            <a:effectLst/>
          </c:spPr>
          <c:marker>
            <c:symbol val="none"/>
          </c:marker>
          <c:val>
            <c:numRef>
              <c:f>(plot_traffic!$AC$19,plot_traffic!$AC$19,plot_traffic!$AC$19,plot_traffic!$AC$19,plot_traffic!$AC$19,plot_traffic!$AC$19)</c:f>
              <c:numCache>
                <c:formatCode>0.00</c:formatCode>
                <c:ptCount val="6"/>
                <c:pt idx="0">
                  <c:v>1.3784216829550424</c:v>
                </c:pt>
                <c:pt idx="1">
                  <c:v>1.3784216829550424</c:v>
                </c:pt>
                <c:pt idx="2">
                  <c:v>1.3784216829550424</c:v>
                </c:pt>
                <c:pt idx="3">
                  <c:v>1.3784216829550424</c:v>
                </c:pt>
                <c:pt idx="4">
                  <c:v>1.3784216829550424</c:v>
                </c:pt>
                <c:pt idx="5">
                  <c:v>1.3784216829550424</c:v>
                </c:pt>
              </c:numCache>
            </c:numRef>
          </c:val>
          <c:smooth val="0"/>
          <c:extLst>
            <c:ext xmlns:c16="http://schemas.microsoft.com/office/drawing/2014/chart" uri="{C3380CC4-5D6E-409C-BE32-E72D297353CC}">
              <c16:uniqueId val="{00000002-47ED-4FF9-984F-5426CA1B0012}"/>
            </c:ext>
          </c:extLst>
        </c:ser>
        <c:dLbls>
          <c:showLegendKey val="0"/>
          <c:showVal val="0"/>
          <c:showCatName val="0"/>
          <c:showSerName val="0"/>
          <c:showPercent val="0"/>
          <c:showBubbleSize val="0"/>
        </c:dLbls>
        <c:marker val="1"/>
        <c:smooth val="0"/>
        <c:axId val="1789729024"/>
        <c:axId val="1606467568"/>
      </c:lineChart>
      <c:catAx>
        <c:axId val="1789729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467568"/>
        <c:crosses val="autoZero"/>
        <c:auto val="1"/>
        <c:lblAlgn val="ctr"/>
        <c:lblOffset val="100"/>
        <c:noMultiLvlLbl val="0"/>
      </c:catAx>
      <c:valAx>
        <c:axId val="1606467568"/>
        <c:scaling>
          <c:orientation val="minMax"/>
        </c:scaling>
        <c:delete val="0"/>
        <c:axPos val="l"/>
        <c:majorGridlines>
          <c:spPr>
            <a:ln w="9525" cap="flat" cmpd="sng" algn="ctr">
              <a:solidFill>
                <a:schemeClr val="bg1">
                  <a:lumMod val="75000"/>
                  <a:lumOff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9729024"/>
        <c:crosses val="autoZero"/>
        <c:crossBetween val="between"/>
      </c:valAx>
      <c:spPr>
        <a:noFill/>
        <a:ln>
          <a:noFill/>
        </a:ln>
        <a:effectLst/>
      </c:spPr>
    </c:plotArea>
    <c:legend>
      <c:legendPos val="r"/>
      <c:legendEntry>
        <c:idx val="0"/>
        <c:delete val="1"/>
      </c:legendEntry>
      <c:layout>
        <c:manualLayout>
          <c:xMode val="edge"/>
          <c:yMode val="edge"/>
          <c:x val="0.74283245844269452"/>
          <c:y val="3.2985564304461944E-2"/>
          <c:w val="0.25161198600174978"/>
          <c:h val="0.15625109361329834"/>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Span 1 - 15ft Headway</c:v>
          </c:tx>
          <c:spPr>
            <a:ln w="19050">
              <a:solidFill>
                <a:schemeClr val="accent6"/>
              </a:solidFill>
            </a:ln>
          </c:spPr>
          <c:marker>
            <c:symbol val="circle"/>
            <c:size val="5"/>
            <c:spPr>
              <a:solidFill>
                <a:schemeClr val="accent6"/>
              </a:solidFill>
              <a:ln>
                <a:noFill/>
              </a:ln>
            </c:spPr>
          </c:marker>
          <c:xVal>
            <c:numLit>
              <c:formatCode>General</c:formatCode>
              <c:ptCount val="6"/>
              <c:pt idx="0">
                <c:v>1</c:v>
              </c:pt>
              <c:pt idx="1">
                <c:v>2</c:v>
              </c:pt>
              <c:pt idx="2">
                <c:v>4</c:v>
              </c:pt>
              <c:pt idx="3">
                <c:v>6</c:v>
              </c:pt>
              <c:pt idx="4">
                <c:v>8</c:v>
              </c:pt>
              <c:pt idx="5">
                <c:v>10</c:v>
              </c:pt>
            </c:numLit>
          </c:xVal>
          <c:yVal>
            <c:numRef>
              <c:f>('15ft_spacing'!$F$5,'15ft_spacing'!$R$5,'15ft_spacing'!$Z$5,'15ft_spacing'!$AH$5,'15ft_spacing'!$AP$5,'15ft_spacing'!$AX$5)</c:f>
              <c:numCache>
                <c:formatCode>General</c:formatCode>
                <c:ptCount val="6"/>
                <c:pt idx="0">
                  <c:v>-0.35558699999999999</c:v>
                </c:pt>
                <c:pt idx="1">
                  <c:v>-0.55012000000000005</c:v>
                </c:pt>
                <c:pt idx="2">
                  <c:v>-0.67353700000000005</c:v>
                </c:pt>
                <c:pt idx="3">
                  <c:v>-0.67353700000000005</c:v>
                </c:pt>
                <c:pt idx="4">
                  <c:v>-0.67353700000000005</c:v>
                </c:pt>
                <c:pt idx="5">
                  <c:v>-0.67353700000000005</c:v>
                </c:pt>
              </c:numCache>
            </c:numRef>
          </c:yVal>
          <c:smooth val="0"/>
          <c:extLst>
            <c:ext xmlns:c16="http://schemas.microsoft.com/office/drawing/2014/chart" uri="{C3380CC4-5D6E-409C-BE32-E72D297353CC}">
              <c16:uniqueId val="{00000000-E7E4-4DAE-889E-27372EC35FC9}"/>
            </c:ext>
          </c:extLst>
        </c:ser>
        <c:ser>
          <c:idx val="1"/>
          <c:order val="1"/>
          <c:tx>
            <c:v>Span 2 - 15ft Headway</c:v>
          </c:tx>
          <c:spPr>
            <a:ln w="19050">
              <a:solidFill>
                <a:srgbClr val="C00000"/>
              </a:solidFill>
            </a:ln>
          </c:spPr>
          <c:marker>
            <c:symbol val="circle"/>
            <c:size val="5"/>
            <c:spPr>
              <a:solidFill>
                <a:srgbClr val="C00000"/>
              </a:solidFill>
              <a:ln>
                <a:noFill/>
              </a:ln>
            </c:spPr>
          </c:marker>
          <c:xVal>
            <c:numLit>
              <c:formatCode>General</c:formatCode>
              <c:ptCount val="6"/>
              <c:pt idx="0">
                <c:v>1</c:v>
              </c:pt>
              <c:pt idx="1">
                <c:v>2</c:v>
              </c:pt>
              <c:pt idx="2">
                <c:v>4</c:v>
              </c:pt>
              <c:pt idx="3">
                <c:v>6</c:v>
              </c:pt>
              <c:pt idx="4">
                <c:v>8</c:v>
              </c:pt>
              <c:pt idx="5">
                <c:v>10</c:v>
              </c:pt>
            </c:numLit>
          </c:xVal>
          <c:yVal>
            <c:numRef>
              <c:f>('15ft_spacing'!$G$5,'15ft_spacing'!$S$5,'15ft_spacing'!$AA$5,'15ft_spacing'!$AI$5,'15ft_spacing'!$AQ$5,'15ft_spacing'!$AY$5)</c:f>
              <c:numCache>
                <c:formatCode>General</c:formatCode>
                <c:ptCount val="6"/>
                <c:pt idx="0">
                  <c:v>-0.402887</c:v>
                </c:pt>
                <c:pt idx="1">
                  <c:v>-0.60764399999999996</c:v>
                </c:pt>
                <c:pt idx="2">
                  <c:v>-0.70914200000000005</c:v>
                </c:pt>
                <c:pt idx="3">
                  <c:v>-0.68403599999999998</c:v>
                </c:pt>
                <c:pt idx="4">
                  <c:v>-0.68755299999999997</c:v>
                </c:pt>
                <c:pt idx="5">
                  <c:v>-0.67858300000000005</c:v>
                </c:pt>
              </c:numCache>
            </c:numRef>
          </c:yVal>
          <c:smooth val="0"/>
          <c:extLst>
            <c:ext xmlns:c16="http://schemas.microsoft.com/office/drawing/2014/chart" uri="{C3380CC4-5D6E-409C-BE32-E72D297353CC}">
              <c16:uniqueId val="{00000001-E7E4-4DAE-889E-27372EC35FC9}"/>
            </c:ext>
          </c:extLst>
        </c:ser>
        <c:ser>
          <c:idx val="2"/>
          <c:order val="2"/>
          <c:tx>
            <c:v>Span 1 - 150ft Headway</c:v>
          </c:tx>
          <c:spPr>
            <a:ln w="19050">
              <a:solidFill>
                <a:schemeClr val="accent5">
                  <a:lumMod val="60000"/>
                  <a:lumOff val="40000"/>
                </a:schemeClr>
              </a:solidFill>
            </a:ln>
          </c:spPr>
          <c:marker>
            <c:symbol val="circle"/>
            <c:size val="5"/>
            <c:spPr>
              <a:solidFill>
                <a:schemeClr val="accent5">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('150ft_spacing'!$F$5,'150ft_spacing'!$N$5,'150ft_spacing'!$W$5,'150ft_spacing'!$AE$5,'150ft_spacing'!$AM$5,'150ft_spacing'!$AU$5)</c:f>
              <c:numCache>
                <c:formatCode>General</c:formatCode>
                <c:ptCount val="6"/>
                <c:pt idx="0">
                  <c:v>-0.35558699999999999</c:v>
                </c:pt>
                <c:pt idx="1">
                  <c:v>-0.35558699999999999</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2-E7E4-4DAE-889E-27372EC35FC9}"/>
            </c:ext>
          </c:extLst>
        </c:ser>
        <c:ser>
          <c:idx val="3"/>
          <c:order val="3"/>
          <c:tx>
            <c:v>Span 2 - 150ft Headway</c:v>
          </c:tx>
          <c:spPr>
            <a:ln w="19050"/>
          </c:spPr>
          <c:marker>
            <c:symbol val="circle"/>
            <c:size val="5"/>
            <c:spPr>
              <a:solidFill>
                <a:schemeClr val="accent4">
                  <a:lumMod val="60000"/>
                  <a:lumOff val="40000"/>
                </a:schemeClr>
              </a:solidFill>
              <a:ln>
                <a:noFill/>
              </a:ln>
            </c:spPr>
          </c:marker>
          <c:xVal>
            <c:numLit>
              <c:formatCode>General</c:formatCode>
              <c:ptCount val="6"/>
              <c:pt idx="0">
                <c:v>1</c:v>
              </c:pt>
              <c:pt idx="1">
                <c:v>2</c:v>
              </c:pt>
              <c:pt idx="2">
                <c:v>4</c:v>
              </c:pt>
              <c:pt idx="3">
                <c:v>6</c:v>
              </c:pt>
              <c:pt idx="4">
                <c:v>8</c:v>
              </c:pt>
              <c:pt idx="5">
                <c:v>10</c:v>
              </c:pt>
            </c:numLit>
          </c:xVal>
          <c:yVal>
            <c:numRef>
              <c:f>('150ft_spacing'!$G$5,'150ft_spacing'!$O$5,'150ft_spacing'!$W$5,'150ft_spacing'!$AE$5,'150ft_spacing'!$AM$5,'150ft_spacing'!$AU$5)</c:f>
              <c:numCache>
                <c:formatCode>General</c:formatCode>
                <c:ptCount val="6"/>
                <c:pt idx="0">
                  <c:v>-0.402887</c:v>
                </c:pt>
                <c:pt idx="1">
                  <c:v>-0.38020500000000002</c:v>
                </c:pt>
                <c:pt idx="2">
                  <c:v>-0.39245799999999997</c:v>
                </c:pt>
                <c:pt idx="3">
                  <c:v>-0.38870300000000002</c:v>
                </c:pt>
                <c:pt idx="4">
                  <c:v>-0.388401</c:v>
                </c:pt>
                <c:pt idx="5">
                  <c:v>-0.38971600000000001</c:v>
                </c:pt>
              </c:numCache>
            </c:numRef>
          </c:yVal>
          <c:smooth val="0"/>
          <c:extLst>
            <c:ext xmlns:c16="http://schemas.microsoft.com/office/drawing/2014/chart" uri="{C3380CC4-5D6E-409C-BE32-E72D297353CC}">
              <c16:uniqueId val="{00000003-E7E4-4DAE-889E-27372EC35FC9}"/>
            </c:ext>
          </c:extLst>
        </c:ser>
        <c:dLbls>
          <c:showLegendKey val="0"/>
          <c:showVal val="0"/>
          <c:showCatName val="0"/>
          <c:showSerName val="0"/>
          <c:showPercent val="0"/>
          <c:showBubbleSize val="0"/>
        </c:dLbls>
        <c:axId val="152292736"/>
        <c:axId val="152294912"/>
      </c:scatterChart>
      <c:valAx>
        <c:axId val="152292736"/>
        <c:scaling>
          <c:orientation val="minMax"/>
          <c:max val="10"/>
          <c:min val="1"/>
        </c:scaling>
        <c:delete val="0"/>
        <c:axPos val="b"/>
        <c:title>
          <c:tx>
            <c:rich>
              <a:bodyPr/>
              <a:lstStyle/>
              <a:p>
                <a:pPr>
                  <a:defRPr/>
                </a:pPr>
                <a:r>
                  <a:rPr lang="en-US"/>
                  <a:t>Number of Vehicles</a:t>
                </a:r>
              </a:p>
            </c:rich>
          </c:tx>
          <c:overlay val="0"/>
        </c:title>
        <c:numFmt formatCode="General" sourceLinked="1"/>
        <c:majorTickMark val="out"/>
        <c:minorTickMark val="none"/>
        <c:tickLblPos val="nextTo"/>
        <c:crossAx val="152294912"/>
        <c:crossesAt val="-0.8"/>
        <c:crossBetween val="midCat"/>
      </c:valAx>
      <c:valAx>
        <c:axId val="152294912"/>
        <c:scaling>
          <c:orientation val="minMax"/>
          <c:max val="-0.2"/>
        </c:scaling>
        <c:delete val="0"/>
        <c:axPos val="l"/>
        <c:majorGridlines/>
        <c:title>
          <c:tx>
            <c:rich>
              <a:bodyPr rot="-5400000" vert="horz"/>
              <a:lstStyle/>
              <a:p>
                <a:pPr>
                  <a:defRPr/>
                </a:pPr>
                <a:r>
                  <a:rPr lang="en-US"/>
                  <a:t>Maximum Midspan Displacement  (in)</a:t>
                </a:r>
              </a:p>
            </c:rich>
          </c:tx>
          <c:overlay val="0"/>
        </c:title>
        <c:numFmt formatCode="General" sourceLinked="1"/>
        <c:majorTickMark val="out"/>
        <c:minorTickMark val="none"/>
        <c:tickLblPos val="nextTo"/>
        <c:crossAx val="152292736"/>
        <c:crosses val="autoZero"/>
        <c:crossBetween val="midCat"/>
      </c:valAx>
    </c:plotArea>
    <c:legend>
      <c:legendPos val="b"/>
      <c:layout>
        <c:manualLayout>
          <c:xMode val="edge"/>
          <c:yMode val="edge"/>
          <c:x val="1.141604695246428E-2"/>
          <c:y val="0.81173228346456694"/>
          <c:w val="0.97392716535433066"/>
          <c:h val="0.1604899387576553"/>
        </c:manualLayout>
      </c:layout>
      <c:overlay val="0"/>
      <c:spPr>
        <a:noFill/>
      </c:spPr>
    </c:legend>
    <c:plotVisOnly val="1"/>
    <c:dispBlanksAs val="gap"/>
    <c:showDLblsOverMax val="0"/>
  </c:chart>
  <c:txPr>
    <a:bodyPr/>
    <a:lstStyle/>
    <a:p>
      <a:pPr>
        <a:defRPr sz="1400" b="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Transverse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pt idx="0">
                  <c:v>Transverse</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Sheet1!$A$6:$D$6</c:f>
              <c:numCache>
                <c:formatCode>General</c:formatCode>
                <c:ptCount val="4"/>
                <c:pt idx="0">
                  <c:v>2.7344928407089701E-3</c:v>
                </c:pt>
                <c:pt idx="1">
                  <c:v>1.15317118536843E-2</c:v>
                </c:pt>
                <c:pt idx="2">
                  <c:v>2.4734391434853599E-2</c:v>
                </c:pt>
                <c:pt idx="3">
                  <c:v>3.0921882815145199E-2</c:v>
                </c:pt>
              </c:numCache>
            </c:numRef>
          </c:val>
          <c:extLst>
            <c:ext xmlns:c16="http://schemas.microsoft.com/office/drawing/2014/chart" uri="{C3380CC4-5D6E-409C-BE32-E72D297353CC}">
              <c16:uniqueId val="{00000000-8DD0-4C3C-A003-30F7EA6ACE08}"/>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Longitudinal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East</c:v>
          </c:tx>
          <c:spPr>
            <a:pattFill prst="pct90">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Sheet1!$A$4:$D$4</c:f>
              <c:numCache>
                <c:formatCode>General</c:formatCode>
                <c:ptCount val="4"/>
                <c:pt idx="0">
                  <c:v>1.25822484346304E-2</c:v>
                </c:pt>
                <c:pt idx="1">
                  <c:v>9.5938539300289907E-3</c:v>
                </c:pt>
                <c:pt idx="2">
                  <c:v>6.9943968129482399E-3</c:v>
                </c:pt>
                <c:pt idx="3">
                  <c:v>9.56933359843023E-3</c:v>
                </c:pt>
              </c:numCache>
            </c:numRef>
          </c:val>
          <c:extLst>
            <c:ext xmlns:c16="http://schemas.microsoft.com/office/drawing/2014/chart" uri="{C3380CC4-5D6E-409C-BE32-E72D297353CC}">
              <c16:uniqueId val="{00000000-E976-4AE2-968E-4AA45EFAA2F3}"/>
            </c:ext>
          </c:extLst>
        </c:ser>
        <c:ser>
          <c:idx val="0"/>
          <c:order val="1"/>
          <c:tx>
            <c:v>West</c:v>
          </c:tx>
          <c:spPr>
            <a:pattFill prst="ltUpDiag">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Sheet1!$A$2:$D$2</c:f>
              <c:numCache>
                <c:formatCode>General</c:formatCode>
                <c:ptCount val="4"/>
                <c:pt idx="0">
                  <c:v>7.3718851177317999E-3</c:v>
                </c:pt>
                <c:pt idx="1">
                  <c:v>9.1842289564984299E-3</c:v>
                </c:pt>
                <c:pt idx="2">
                  <c:v>9.5373828626417294E-3</c:v>
                </c:pt>
                <c:pt idx="3">
                  <c:v>1.22562819618082E-2</c:v>
                </c:pt>
              </c:numCache>
            </c:numRef>
          </c:val>
          <c:extLst>
            <c:ext xmlns:c16="http://schemas.microsoft.com/office/drawing/2014/chart" uri="{C3380CC4-5D6E-409C-BE32-E72D297353CC}">
              <c16:uniqueId val="{00000001-E976-4AE2-968E-4AA45EFAA2F3}"/>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legend>
      <c:legendPos val="t"/>
      <c:layout>
        <c:manualLayout>
          <c:xMode val="edge"/>
          <c:yMode val="edge"/>
          <c:x val="0.63622178477690283"/>
          <c:y val="0.19027777777777777"/>
          <c:w val="0.18866732283464568"/>
          <c:h val="7.3840405365995912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8948741701404987E-2"/>
          <c:y val="7.1370100511125217E-2"/>
          <c:w val="0.8713078585765015"/>
          <c:h val="0.82241105278506854"/>
        </c:manualLayout>
      </c:layout>
      <c:bar3DChart>
        <c:barDir val="col"/>
        <c:grouping val="standard"/>
        <c:varyColors val="0"/>
        <c:ser>
          <c:idx val="0"/>
          <c:order val="0"/>
          <c:tx>
            <c:strRef>
              <c:f>Sheet3!$B$1</c:f>
              <c:strCache>
                <c:ptCount val="1"/>
                <c:pt idx="0">
                  <c:v>Girder 4</c:v>
                </c:pt>
              </c:strCache>
            </c:strRef>
          </c:tx>
          <c:spPr>
            <a:solidFill>
              <a:srgbClr val="0070C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Sheet3!$B$2:$B$5</c:f>
              <c:numCache>
                <c:formatCode>General</c:formatCode>
                <c:ptCount val="4"/>
                <c:pt idx="0">
                  <c:v>169</c:v>
                </c:pt>
                <c:pt idx="1">
                  <c:v>15</c:v>
                </c:pt>
                <c:pt idx="2">
                  <c:v>1</c:v>
                </c:pt>
                <c:pt idx="3">
                  <c:v>0</c:v>
                </c:pt>
              </c:numCache>
            </c:numRef>
          </c:val>
          <c:extLst>
            <c:ext xmlns:c16="http://schemas.microsoft.com/office/drawing/2014/chart" uri="{C3380CC4-5D6E-409C-BE32-E72D297353CC}">
              <c16:uniqueId val="{00000000-6833-40C7-BC16-4CC914C93AFF}"/>
            </c:ext>
          </c:extLst>
        </c:ser>
        <c:ser>
          <c:idx val="2"/>
          <c:order val="1"/>
          <c:tx>
            <c:v>Girder 5</c:v>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Sheet3!$A$2:$A$5</c:f>
              <c:numCache>
                <c:formatCode>General</c:formatCode>
                <c:ptCount val="4"/>
                <c:pt idx="0">
                  <c:v>0.1</c:v>
                </c:pt>
                <c:pt idx="1">
                  <c:v>0.15</c:v>
                </c:pt>
                <c:pt idx="2">
                  <c:v>0.2</c:v>
                </c:pt>
                <c:pt idx="3">
                  <c:v>0.25</c:v>
                </c:pt>
              </c:numCache>
            </c:numRef>
          </c:cat>
          <c:val>
            <c:numRef>
              <c:f>Sheet3!$C$2:$C$5</c:f>
              <c:numCache>
                <c:formatCode>General</c:formatCode>
                <c:ptCount val="4"/>
                <c:pt idx="0">
                  <c:v>483</c:v>
                </c:pt>
                <c:pt idx="1">
                  <c:v>69</c:v>
                </c:pt>
                <c:pt idx="2">
                  <c:v>16</c:v>
                </c:pt>
                <c:pt idx="3">
                  <c:v>2</c:v>
                </c:pt>
              </c:numCache>
            </c:numRef>
          </c:val>
          <c:extLst>
            <c:ext xmlns:c16="http://schemas.microsoft.com/office/drawing/2014/chart" uri="{C3380CC4-5D6E-409C-BE32-E72D297353CC}">
              <c16:uniqueId val="{00000001-6833-40C7-BC16-4CC914C93AFF}"/>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Acceleration Threshold (g)</a:t>
                </a:r>
              </a:p>
            </c:rich>
          </c:tx>
          <c:layout>
            <c:manualLayout>
              <c:xMode val="edge"/>
              <c:yMode val="edge"/>
              <c:x val="0.35223140857392826"/>
              <c:y val="0.89539807524059489"/>
            </c:manualLayout>
          </c:layout>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1764705882352941"/>
          <c:y val="0.78730832018018482"/>
          <c:w val="0.10230878493129535"/>
          <c:h val="0.13629775269061686"/>
        </c:manualLayout>
      </c:layout>
      <c:overlay val="1"/>
    </c:legend>
    <c:plotVisOnly val="1"/>
    <c:dispBlanksAs val="gap"/>
    <c:showDLblsOverMax val="0"/>
  </c:chart>
  <c:txPr>
    <a:bodyPr/>
    <a:lstStyle/>
    <a:p>
      <a:pPr>
        <a:defRPr b="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7196850393700787E-2"/>
          <c:y val="5.1400554097404488E-2"/>
          <c:w val="0.87080402449693783"/>
          <c:h val="0.80852216389617959"/>
        </c:manualLayout>
      </c:layout>
      <c:bar3DChart>
        <c:barDir val="col"/>
        <c:grouping val="standard"/>
        <c:varyColors val="0"/>
        <c:ser>
          <c:idx val="1"/>
          <c:order val="0"/>
          <c:tx>
            <c:strRef>
              <c:f>'22hrs'!$C$16</c:f>
              <c:strCache>
                <c:ptCount val="1"/>
                <c:pt idx="0">
                  <c:v>Girder 4</c:v>
                </c:pt>
              </c:strCache>
            </c:strRef>
          </c:tx>
          <c:spPr>
            <a:solidFill>
              <a:srgbClr val="0070C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'22hrs'!$C$20:$C$24</c:f>
              <c:numCache>
                <c:formatCode>General</c:formatCode>
                <c:ptCount val="5"/>
                <c:pt idx="0">
                  <c:v>363</c:v>
                </c:pt>
                <c:pt idx="1">
                  <c:v>133</c:v>
                </c:pt>
                <c:pt idx="2">
                  <c:v>35</c:v>
                </c:pt>
                <c:pt idx="3">
                  <c:v>2</c:v>
                </c:pt>
                <c:pt idx="4">
                  <c:v>0</c:v>
                </c:pt>
              </c:numCache>
            </c:numRef>
          </c:val>
          <c:extLst>
            <c:ext xmlns:c16="http://schemas.microsoft.com/office/drawing/2014/chart" uri="{C3380CC4-5D6E-409C-BE32-E72D297353CC}">
              <c16:uniqueId val="{00000000-A99F-43FF-AB76-70DBD06F3A9A}"/>
            </c:ext>
          </c:extLst>
        </c:ser>
        <c:ser>
          <c:idx val="2"/>
          <c:order val="1"/>
          <c:tx>
            <c:strRef>
              <c:f>'22hrs'!$D$16</c:f>
              <c:strCache>
                <c:ptCount val="1"/>
                <c:pt idx="0">
                  <c:v>Girder 5</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'22hrs'!$D$20:$D$24</c:f>
              <c:numCache>
                <c:formatCode>General</c:formatCode>
                <c:ptCount val="5"/>
                <c:pt idx="0">
                  <c:v>380</c:v>
                </c:pt>
                <c:pt idx="1">
                  <c:v>178</c:v>
                </c:pt>
                <c:pt idx="2">
                  <c:v>67</c:v>
                </c:pt>
                <c:pt idx="3">
                  <c:v>23</c:v>
                </c:pt>
                <c:pt idx="4">
                  <c:v>2</c:v>
                </c:pt>
              </c:numCache>
            </c:numRef>
          </c:val>
          <c:extLst>
            <c:ext xmlns:c16="http://schemas.microsoft.com/office/drawing/2014/chart" uri="{C3380CC4-5D6E-409C-BE32-E72D297353CC}">
              <c16:uniqueId val="{00000001-A99F-43FF-AB76-70DBD06F3A9A}"/>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microstrain</a:t>
                </a:r>
              </a:p>
            </c:rich>
          </c:tx>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2"/>
          <c:y val="0.75557696680692388"/>
          <c:w val="0.11594995625546807"/>
          <c:h val="0.15375162609427676"/>
        </c:manualLayout>
      </c:layout>
      <c:overlay val="1"/>
    </c:legend>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74052201808106"/>
          <c:y val="5.1400554097404488E-2"/>
          <c:w val="0.82906040390784486"/>
          <c:h val="0.81159271706614489"/>
        </c:manualLayout>
      </c:layout>
      <c:scatterChart>
        <c:scatterStyle val="smoothMarker"/>
        <c:varyColors val="0"/>
        <c:ser>
          <c:idx val="0"/>
          <c:order val="0"/>
          <c:tx>
            <c:v>Profile Included</c:v>
          </c:tx>
          <c:spPr>
            <a:ln w="15875" cmpd="sng">
              <a:solidFill>
                <a:schemeClr val="tx1"/>
              </a:solidFill>
              <a:prstDash val="sysDot"/>
            </a:ln>
          </c:spPr>
          <c:marker>
            <c:symbol val="circle"/>
            <c:size val="2"/>
            <c:spPr>
              <a:solidFill>
                <a:schemeClr val="tx1"/>
              </a:solidFill>
              <a:ln>
                <a:noFill/>
              </a:ln>
            </c:spPr>
          </c:marker>
          <c:xVal>
            <c:numRef>
              <c:f>trial2_p1!$S$5:$S$455</c:f>
              <c:numCache>
                <c:formatCode>General</c:formatCode>
                <c:ptCount val="451"/>
                <c:pt idx="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trial2_p1!$N$5:$N$455</c:f>
              <c:numCache>
                <c:formatCode>0.00E+00</c:formatCode>
                <c:ptCount val="451"/>
                <c:pt idx="0">
                  <c:v>0</c:v>
                </c:pt>
                <c:pt idx="1">
                  <c:v>0</c:v>
                </c:pt>
                <c:pt idx="2">
                  <c:v>0</c:v>
                </c:pt>
                <c:pt idx="3">
                  <c:v>0</c:v>
                </c:pt>
                <c:pt idx="4">
                  <c:v>0</c:v>
                </c:pt>
                <c:pt idx="5">
                  <c:v>-2.4061839378238341E-143</c:v>
                </c:pt>
                <c:pt idx="6">
                  <c:v>-1.9690284974093267E-143</c:v>
                </c:pt>
                <c:pt idx="7">
                  <c:v>8.2530310880829012E-141</c:v>
                </c:pt>
                <c:pt idx="8">
                  <c:v>2.0289145077720207E-139</c:v>
                </c:pt>
                <c:pt idx="9">
                  <c:v>2.3582746113989635E-138</c:v>
                </c:pt>
                <c:pt idx="10">
                  <c:v>-1.1310544041450776E-137</c:v>
                </c:pt>
                <c:pt idx="11">
                  <c:v>-1.5281010362694301E-135</c:v>
                </c:pt>
                <c:pt idx="12">
                  <c:v>-3.7555699481865285E-134</c:v>
                </c:pt>
                <c:pt idx="13">
                  <c:v>-3.3964248704663212E-133</c:v>
                </c:pt>
                <c:pt idx="14">
                  <c:v>4.0729274611398963E-132</c:v>
                </c:pt>
                <c:pt idx="15">
                  <c:v>2.1489611398963731E-130</c:v>
                </c:pt>
                <c:pt idx="16">
                  <c:v>4.7002849740932646E-129</c:v>
                </c:pt>
                <c:pt idx="17">
                  <c:v>3.8054404145077717E-128</c:v>
                </c:pt>
                <c:pt idx="18">
                  <c:v>-1.0635000000000001E-126</c:v>
                </c:pt>
                <c:pt idx="19">
                  <c:v>-3.4656217616580307E-125</c:v>
                </c:pt>
                <c:pt idx="20">
                  <c:v>-5.4716321243523315E-124</c:v>
                </c:pt>
                <c:pt idx="21">
                  <c:v>-2.5291787564766841E-123</c:v>
                </c:pt>
                <c:pt idx="22">
                  <c:v>2.2096735751295337E-121</c:v>
                </c:pt>
                <c:pt idx="23">
                  <c:v>6.3097927461139905E-120</c:v>
                </c:pt>
                <c:pt idx="24">
                  <c:v>7.9469430051813465E-119</c:v>
                </c:pt>
                <c:pt idx="25">
                  <c:v>-3.0209326424870465E-119</c:v>
                </c:pt>
                <c:pt idx="26">
                  <c:v>-3.3933937823834201E-116</c:v>
                </c:pt>
                <c:pt idx="27">
                  <c:v>-9.3325906735751299E-115</c:v>
                </c:pt>
                <c:pt idx="28">
                  <c:v>-1.1082150259067358E-113</c:v>
                </c:pt>
                <c:pt idx="29">
                  <c:v>6.7387305699481864E-113</c:v>
                </c:pt>
                <c:pt idx="30">
                  <c:v>5.7554663212435236E-111</c:v>
                </c:pt>
                <c:pt idx="31">
                  <c:v>1.2512020725388602E-109</c:v>
                </c:pt>
                <c:pt idx="32">
                  <c:v>1.2458989637305698E-108</c:v>
                </c:pt>
                <c:pt idx="33">
                  <c:v>-1.8645518134715025E-107</c:v>
                </c:pt>
                <c:pt idx="34">
                  <c:v>-9.2387046632124353E-106</c:v>
                </c:pt>
                <c:pt idx="35">
                  <c:v>-1.8767849740932643E-104</c:v>
                </c:pt>
                <c:pt idx="36">
                  <c:v>-1.2005414507772022E-103</c:v>
                </c:pt>
                <c:pt idx="37">
                  <c:v>4.3641709844559589E-102</c:v>
                </c:pt>
                <c:pt idx="38">
                  <c:v>1.5004041450777201E-100</c:v>
                </c:pt>
                <c:pt idx="39">
                  <c:v>2.3329015544041454E-99</c:v>
                </c:pt>
                <c:pt idx="40">
                  <c:v>7.211658031088083E-99</c:v>
                </c:pt>
                <c:pt idx="41">
                  <c:v>-8.5023575129533679E-97</c:v>
                </c:pt>
                <c:pt idx="42">
                  <c:v>-2.5184948186528497E-95</c:v>
                </c:pt>
                <c:pt idx="43">
                  <c:v>-3.0453626943005183E-94</c:v>
                </c:pt>
                <c:pt idx="44">
                  <c:v>4.8836528497409323E-94</c:v>
                </c:pt>
                <c:pt idx="45">
                  <c:v>1.4359689119170985E-91</c:v>
                </c:pt>
                <c:pt idx="46">
                  <c:v>3.391709844559586E-90</c:v>
                </c:pt>
                <c:pt idx="47">
                  <c:v>3.941113989637306E-89</c:v>
                </c:pt>
                <c:pt idx="48">
                  <c:v>-3.3949740932642484E-88</c:v>
                </c:pt>
                <c:pt idx="49">
                  <c:v>-2.4047098445595853E-86</c:v>
                </c:pt>
                <c:pt idx="50">
                  <c:v>-5.0609067357512952E-85</c:v>
                </c:pt>
                <c:pt idx="51">
                  <c:v>-4.4424611398963734E-84</c:v>
                </c:pt>
                <c:pt idx="52">
                  <c:v>8.8831347150259068E-83</c:v>
                </c:pt>
                <c:pt idx="53">
                  <c:v>3.8426943005181345E-81</c:v>
                </c:pt>
                <c:pt idx="54">
                  <c:v>6.2613471502590673E-80</c:v>
                </c:pt>
                <c:pt idx="55">
                  <c:v>3.8036010362694305E-79</c:v>
                </c:pt>
                <c:pt idx="56">
                  <c:v>-1.981735751295337E-77</c:v>
                </c:pt>
                <c:pt idx="57">
                  <c:v>-6.7235751295336782E-76</c:v>
                </c:pt>
                <c:pt idx="58">
                  <c:v>-8.9645854922279796E-75</c:v>
                </c:pt>
                <c:pt idx="59">
                  <c:v>-1.7510259067357513E-74</c:v>
                </c:pt>
                <c:pt idx="60">
                  <c:v>3.2759067357512955E-72</c:v>
                </c:pt>
                <c:pt idx="61">
                  <c:v>1.0347124352331606E-70</c:v>
                </c:pt>
                <c:pt idx="62">
                  <c:v>1.2824378238341969E-69</c:v>
                </c:pt>
                <c:pt idx="63">
                  <c:v>-3.6263212435233162E-69</c:v>
                </c:pt>
                <c:pt idx="64">
                  <c:v>-5.3745595854922282E-67</c:v>
                </c:pt>
                <c:pt idx="65">
                  <c:v>-1.2800984455958549E-65</c:v>
                </c:pt>
                <c:pt idx="66">
                  <c:v>-1.5022279792746114E-64</c:v>
                </c:pt>
                <c:pt idx="67">
                  <c:v>1.6882176165803107E-63</c:v>
                </c:pt>
                <c:pt idx="68">
                  <c:v>1.0440829015544041E-61</c:v>
                </c:pt>
                <c:pt idx="69">
                  <c:v>1.8537512953367874E-60</c:v>
                </c:pt>
                <c:pt idx="70">
                  <c:v>1.4746683937823833E-59</c:v>
                </c:pt>
                <c:pt idx="71">
                  <c:v>-3.819455958549223E-58</c:v>
                </c:pt>
                <c:pt idx="72">
                  <c:v>-1.6955181347150257E-56</c:v>
                </c:pt>
                <c:pt idx="73">
                  <c:v>-2.916113989637306E-55</c:v>
                </c:pt>
                <c:pt idx="74">
                  <c:v>-1.2997487046632125E-54</c:v>
                </c:pt>
                <c:pt idx="75">
                  <c:v>6.6971243523316062E-53</c:v>
                </c:pt>
                <c:pt idx="76">
                  <c:v>2.2961088082901553E-51</c:v>
                </c:pt>
                <c:pt idx="77">
                  <c:v>4.3099481865284971E-50</c:v>
                </c:pt>
                <c:pt idx="78">
                  <c:v>4.4243264248704662E-50</c:v>
                </c:pt>
                <c:pt idx="79">
                  <c:v>-1.2846165803108807E-47</c:v>
                </c:pt>
                <c:pt idx="80">
                  <c:v>-3.0530310880829012E-46</c:v>
                </c:pt>
                <c:pt idx="81">
                  <c:v>-4.8119948186528498E-45</c:v>
                </c:pt>
                <c:pt idx="82">
                  <c:v>2.3343989637305697E-44</c:v>
                </c:pt>
                <c:pt idx="83">
                  <c:v>2.4607616580310879E-42</c:v>
                </c:pt>
                <c:pt idx="84">
                  <c:v>5.3709844559585488E-41</c:v>
                </c:pt>
                <c:pt idx="85">
                  <c:v>5.0350777202072541E-40</c:v>
                </c:pt>
                <c:pt idx="86">
                  <c:v>-7.265284974093264E-39</c:v>
                </c:pt>
                <c:pt idx="87">
                  <c:v>-4.363238341968912E-37</c:v>
                </c:pt>
                <c:pt idx="88">
                  <c:v>-8.0077979274611398E-36</c:v>
                </c:pt>
                <c:pt idx="89">
                  <c:v>-5.6128238341968905E-35</c:v>
                </c:pt>
                <c:pt idx="90">
                  <c:v>1.5468497409326425E-33</c:v>
                </c:pt>
                <c:pt idx="91">
                  <c:v>6.355E-32</c:v>
                </c:pt>
                <c:pt idx="92">
                  <c:v>1.0884974093264247E-30</c:v>
                </c:pt>
                <c:pt idx="93">
                  <c:v>4.593652849740933E-30</c:v>
                </c:pt>
                <c:pt idx="94">
                  <c:v>-3.2740932642487049E-28</c:v>
                </c:pt>
                <c:pt idx="95">
                  <c:v>-9.432953367875648E-27</c:v>
                </c:pt>
                <c:pt idx="96">
                  <c:v>-1.2658031088082902E-25</c:v>
                </c:pt>
                <c:pt idx="97">
                  <c:v>6.6606217616580305E-27</c:v>
                </c:pt>
                <c:pt idx="98">
                  <c:v>5.8278497409326424E-23</c:v>
                </c:pt>
                <c:pt idx="99">
                  <c:v>1.466261658031088E-21</c:v>
                </c:pt>
                <c:pt idx="100">
                  <c:v>1.7024585492227979E-20</c:v>
                </c:pt>
                <c:pt idx="101">
                  <c:v>-1.0314248704663214E-19</c:v>
                </c:pt>
                <c:pt idx="102">
                  <c:v>-6.5848186528497414E-18</c:v>
                </c:pt>
                <c:pt idx="103">
                  <c:v>-3.0348186528497409E-16</c:v>
                </c:pt>
                <c:pt idx="104">
                  <c:v>-2.9123316062176165E-15</c:v>
                </c:pt>
                <c:pt idx="105">
                  <c:v>3.3672020725388601E-14</c:v>
                </c:pt>
                <c:pt idx="106">
                  <c:v>1.1046113989637306E-12</c:v>
                </c:pt>
                <c:pt idx="107">
                  <c:v>1.5227746113989637E-11</c:v>
                </c:pt>
                <c:pt idx="108">
                  <c:v>1.7888031088082901E-10</c:v>
                </c:pt>
                <c:pt idx="109">
                  <c:v>-1.0314300518134714E-8</c:v>
                </c:pt>
                <c:pt idx="110">
                  <c:v>-4.1131606217616577E-7</c:v>
                </c:pt>
                <c:pt idx="111">
                  <c:v>7.7610362694300514E-6</c:v>
                </c:pt>
                <c:pt idx="112">
                  <c:v>4.7794559585492224E-6</c:v>
                </c:pt>
                <c:pt idx="113">
                  <c:v>-4.4065284974093266E-6</c:v>
                </c:pt>
                <c:pt idx="114">
                  <c:v>4.8504404145077717E-7</c:v>
                </c:pt>
                <c:pt idx="115">
                  <c:v>3.6423316062176167E-5</c:v>
                </c:pt>
                <c:pt idx="116">
                  <c:v>9.4687046632124343E-6</c:v>
                </c:pt>
                <c:pt idx="117">
                  <c:v>-1.3095388601036271E-4</c:v>
                </c:pt>
                <c:pt idx="118">
                  <c:v>-1.04019689119171E-4</c:v>
                </c:pt>
                <c:pt idx="119">
                  <c:v>1.9782564766839379E-4</c:v>
                </c:pt>
                <c:pt idx="120">
                  <c:v>2.9688860103626945E-4</c:v>
                </c:pt>
                <c:pt idx="121">
                  <c:v>-1.9086424870466324E-4</c:v>
                </c:pt>
                <c:pt idx="122">
                  <c:v>-4.2382901554404145E-4</c:v>
                </c:pt>
                <c:pt idx="123">
                  <c:v>1.7464689119170985E-5</c:v>
                </c:pt>
                <c:pt idx="124">
                  <c:v>3.8862435233160623E-4</c:v>
                </c:pt>
                <c:pt idx="125">
                  <c:v>1.4704430051813472E-4</c:v>
                </c:pt>
                <c:pt idx="126">
                  <c:v>-2.1907046632124353E-4</c:v>
                </c:pt>
                <c:pt idx="127">
                  <c:v>-1.0535362694300518E-4</c:v>
                </c:pt>
                <c:pt idx="128">
                  <c:v>7.0238341968911915E-5</c:v>
                </c:pt>
                <c:pt idx="129">
                  <c:v>-2.5330207253886009E-5</c:v>
                </c:pt>
                <c:pt idx="130">
                  <c:v>-3.0312694300518135E-4</c:v>
                </c:pt>
                <c:pt idx="131">
                  <c:v>1.6032512953367877E-4</c:v>
                </c:pt>
                <c:pt idx="132">
                  <c:v>6.7107772020725382E-4</c:v>
                </c:pt>
                <c:pt idx="133">
                  <c:v>6.1655958549222803E-5</c:v>
                </c:pt>
                <c:pt idx="134">
                  <c:v>-8.5029533678756479E-4</c:v>
                </c:pt>
                <c:pt idx="135">
                  <c:v>-6.8093523316062169E-4</c:v>
                </c:pt>
                <c:pt idx="136">
                  <c:v>7.4449999999999994E-4</c:v>
                </c:pt>
                <c:pt idx="137">
                  <c:v>1.1752305699481865E-3</c:v>
                </c:pt>
                <c:pt idx="138">
                  <c:v>-1.3046735751295337E-4</c:v>
                </c:pt>
                <c:pt idx="139">
                  <c:v>-1.1913808290155441E-3</c:v>
                </c:pt>
                <c:pt idx="140">
                  <c:v>-5.6302590673575125E-4</c:v>
                </c:pt>
                <c:pt idx="141">
                  <c:v>5.7766839378238348E-4</c:v>
                </c:pt>
                <c:pt idx="142">
                  <c:v>8.9007253886010356E-4</c:v>
                </c:pt>
                <c:pt idx="143">
                  <c:v>2.90839378238342E-4</c:v>
                </c:pt>
                <c:pt idx="144">
                  <c:v>-6.1532124352331604E-4</c:v>
                </c:pt>
                <c:pt idx="145">
                  <c:v>-9.1373575129533686E-4</c:v>
                </c:pt>
                <c:pt idx="146">
                  <c:v>-1.0219533678756476E-4</c:v>
                </c:pt>
                <c:pt idx="147">
                  <c:v>8.8719689119170976E-4</c:v>
                </c:pt>
                <c:pt idx="148">
                  <c:v>8.8800518134715027E-4</c:v>
                </c:pt>
                <c:pt idx="149">
                  <c:v>5.0704404145077722E-5</c:v>
                </c:pt>
                <c:pt idx="150">
                  <c:v>-1.4672927461139896E-3</c:v>
                </c:pt>
                <c:pt idx="151">
                  <c:v>-1.5665051813471501E-3</c:v>
                </c:pt>
                <c:pt idx="152">
                  <c:v>1.2006036269430051E-3</c:v>
                </c:pt>
                <c:pt idx="153">
                  <c:v>2.9775906735751297E-3</c:v>
                </c:pt>
                <c:pt idx="154">
                  <c:v>4.6624093264248704E-4</c:v>
                </c:pt>
                <c:pt idx="155">
                  <c:v>-3.2882901554404146E-3</c:v>
                </c:pt>
                <c:pt idx="156">
                  <c:v>-2.9131865284974094E-3</c:v>
                </c:pt>
                <c:pt idx="157">
                  <c:v>1.5619585492227979E-3</c:v>
                </c:pt>
                <c:pt idx="158">
                  <c:v>4.7609326424870469E-3</c:v>
                </c:pt>
                <c:pt idx="159">
                  <c:v>1.3803445595854922E-3</c:v>
                </c:pt>
                <c:pt idx="160">
                  <c:v>-3.6949481865284975E-3</c:v>
                </c:pt>
                <c:pt idx="161">
                  <c:v>-3.9854663212435231E-3</c:v>
                </c:pt>
                <c:pt idx="162">
                  <c:v>-1.6122746113989638E-4</c:v>
                </c:pt>
                <c:pt idx="163">
                  <c:v>4.0882901554404145E-3</c:v>
                </c:pt>
                <c:pt idx="164">
                  <c:v>1.8039248704663214E-3</c:v>
                </c:pt>
                <c:pt idx="165">
                  <c:v>-1.4064274611398964E-2</c:v>
                </c:pt>
                <c:pt idx="166">
                  <c:v>-4.8179792746113991E-4</c:v>
                </c:pt>
                <c:pt idx="167">
                  <c:v>2.2500129533678758E-2</c:v>
                </c:pt>
                <c:pt idx="168">
                  <c:v>-6.156424870466322E-3</c:v>
                </c:pt>
                <c:pt idx="169">
                  <c:v>-4.1069170984455956E-2</c:v>
                </c:pt>
                <c:pt idx="170">
                  <c:v>1.261119170984456E-3</c:v>
                </c:pt>
                <c:pt idx="171">
                  <c:v>6.0164507772020731E-2</c:v>
                </c:pt>
                <c:pt idx="172">
                  <c:v>3.1413471502590676E-2</c:v>
                </c:pt>
                <c:pt idx="173">
                  <c:v>-5.3880051813471497E-2</c:v>
                </c:pt>
                <c:pt idx="174">
                  <c:v>-7.2825647668393792E-2</c:v>
                </c:pt>
                <c:pt idx="175">
                  <c:v>2.137217616580311E-2</c:v>
                </c:pt>
                <c:pt idx="176">
                  <c:v>8.2280569948186527E-2</c:v>
                </c:pt>
                <c:pt idx="177">
                  <c:v>3.418575129533679E-2</c:v>
                </c:pt>
                <c:pt idx="178">
                  <c:v>-3.7396373056994822E-2</c:v>
                </c:pt>
                <c:pt idx="179">
                  <c:v>-7.4013212435233164E-2</c:v>
                </c:pt>
                <c:pt idx="180">
                  <c:v>-1.4172202072538859E-2</c:v>
                </c:pt>
                <c:pt idx="181">
                  <c:v>4.7643264248704666E-2</c:v>
                </c:pt>
                <c:pt idx="182">
                  <c:v>5.5158031088082905E-2</c:v>
                </c:pt>
                <c:pt idx="183">
                  <c:v>2.0420284974093265E-2</c:v>
                </c:pt>
                <c:pt idx="184">
                  <c:v>-2.9033160621761655E-2</c:v>
                </c:pt>
                <c:pt idx="185">
                  <c:v>-7.9715544041450773E-2</c:v>
                </c:pt>
                <c:pt idx="186">
                  <c:v>-4.6472797927461146E-2</c:v>
                </c:pt>
                <c:pt idx="187">
                  <c:v>5.9789637305699486E-2</c:v>
                </c:pt>
                <c:pt idx="188">
                  <c:v>0.12523497409326426</c:v>
                </c:pt>
                <c:pt idx="189">
                  <c:v>3.9711139896373059E-2</c:v>
                </c:pt>
                <c:pt idx="190">
                  <c:v>-0.12254300518134716</c:v>
                </c:pt>
                <c:pt idx="191">
                  <c:v>-0.15223911917098445</c:v>
                </c:pt>
                <c:pt idx="192">
                  <c:v>1.7411217616580311E-2</c:v>
                </c:pt>
                <c:pt idx="193">
                  <c:v>0.18480725388601035</c:v>
                </c:pt>
                <c:pt idx="194">
                  <c:v>0.12091450777202073</c:v>
                </c:pt>
                <c:pt idx="195">
                  <c:v>-0.10425181347150259</c:v>
                </c:pt>
                <c:pt idx="196">
                  <c:v>-0.19394689119170985</c:v>
                </c:pt>
                <c:pt idx="197">
                  <c:v>-3.8732901554404148E-2</c:v>
                </c:pt>
                <c:pt idx="198">
                  <c:v>0.14846217616580309</c:v>
                </c:pt>
                <c:pt idx="199">
                  <c:v>0.13733341968911916</c:v>
                </c:pt>
                <c:pt idx="200">
                  <c:v>-2.5773756476683937E-2</c:v>
                </c:pt>
                <c:pt idx="201">
                  <c:v>-0.12720595854922281</c:v>
                </c:pt>
                <c:pt idx="202">
                  <c:v>-7.8484974093264256E-2</c:v>
                </c:pt>
                <c:pt idx="203">
                  <c:v>2.9214766839378237E-2</c:v>
                </c:pt>
                <c:pt idx="204">
                  <c:v>8.936761658031088E-2</c:v>
                </c:pt>
                <c:pt idx="205">
                  <c:v>6.486191709844559E-2</c:v>
                </c:pt>
                <c:pt idx="206">
                  <c:v>-1.7613575129533678E-2</c:v>
                </c:pt>
                <c:pt idx="207">
                  <c:v>-8.7200518134715022E-2</c:v>
                </c:pt>
                <c:pt idx="208">
                  <c:v>-6.5923575129533674E-2</c:v>
                </c:pt>
                <c:pt idx="209">
                  <c:v>3.5295336787564767E-2</c:v>
                </c:pt>
                <c:pt idx="210">
                  <c:v>9.6023316062176164E-2</c:v>
                </c:pt>
                <c:pt idx="211">
                  <c:v>3.4700259067357513E-2</c:v>
                </c:pt>
                <c:pt idx="212">
                  <c:v>-6.8175129533678755E-2</c:v>
                </c:pt>
                <c:pt idx="213">
                  <c:v>-7.2406735751295345E-2</c:v>
                </c:pt>
                <c:pt idx="214">
                  <c:v>1.8849689119170985E-2</c:v>
                </c:pt>
                <c:pt idx="215">
                  <c:v>6.759041450777202E-2</c:v>
                </c:pt>
                <c:pt idx="216">
                  <c:v>1.2770388601036268E-2</c:v>
                </c:pt>
                <c:pt idx="217">
                  <c:v>-4.5144559585492225E-2</c:v>
                </c:pt>
                <c:pt idx="218">
                  <c:v>-1.6801994818652851E-2</c:v>
                </c:pt>
                <c:pt idx="219">
                  <c:v>3.125958549222798E-2</c:v>
                </c:pt>
                <c:pt idx="220">
                  <c:v>9.0869948186528497E-3</c:v>
                </c:pt>
                <c:pt idx="221">
                  <c:v>-3.5180310880829013E-2</c:v>
                </c:pt>
                <c:pt idx="222">
                  <c:v>-1.0935492227979274E-2</c:v>
                </c:pt>
                <c:pt idx="223">
                  <c:v>4.6047668393782382E-2</c:v>
                </c:pt>
                <c:pt idx="224">
                  <c:v>2.846217616580311E-2</c:v>
                </c:pt>
                <c:pt idx="225">
                  <c:v>-4.3020466321243518E-2</c:v>
                </c:pt>
                <c:pt idx="226">
                  <c:v>-4.7413212435233165E-2</c:v>
                </c:pt>
                <c:pt idx="227">
                  <c:v>2.6634455958549224E-2</c:v>
                </c:pt>
                <c:pt idx="228">
                  <c:v>5.6411917098445591E-2</c:v>
                </c:pt>
                <c:pt idx="229">
                  <c:v>-5.6219948186528503E-3</c:v>
                </c:pt>
                <c:pt idx="230">
                  <c:v>-5.2059585492227979E-2</c:v>
                </c:pt>
                <c:pt idx="231">
                  <c:v>-9.1528756476683942E-3</c:v>
                </c:pt>
                <c:pt idx="232">
                  <c:v>4.0538341968911915E-2</c:v>
                </c:pt>
                <c:pt idx="233">
                  <c:v>1.2788834196891192E-2</c:v>
                </c:pt>
                <c:pt idx="234">
                  <c:v>-3.2174352331606218E-2</c:v>
                </c:pt>
                <c:pt idx="235">
                  <c:v>-9.5508031088082906E-3</c:v>
                </c:pt>
                <c:pt idx="236">
                  <c:v>3.3439896373056992E-2</c:v>
                </c:pt>
                <c:pt idx="237">
                  <c:v>9.2991191709844555E-3</c:v>
                </c:pt>
                <c:pt idx="238">
                  <c:v>-4.1799999999999997E-2</c:v>
                </c:pt>
                <c:pt idx="239">
                  <c:v>-1.993699481865285E-2</c:v>
                </c:pt>
                <c:pt idx="240">
                  <c:v>4.7168652849740936E-2</c:v>
                </c:pt>
                <c:pt idx="241">
                  <c:v>4.0595854922279795E-2</c:v>
                </c:pt>
                <c:pt idx="242">
                  <c:v>-3.9184715025906737E-2</c:v>
                </c:pt>
                <c:pt idx="243">
                  <c:v>-6.0967875647668396E-2</c:v>
                </c:pt>
                <c:pt idx="244">
                  <c:v>1.5768860103626943E-2</c:v>
                </c:pt>
                <c:pt idx="245">
                  <c:v>6.8082642487046638E-2</c:v>
                </c:pt>
                <c:pt idx="246">
                  <c:v>1.3704145077720206E-2</c:v>
                </c:pt>
                <c:pt idx="247">
                  <c:v>-5.6375388601036268E-2</c:v>
                </c:pt>
                <c:pt idx="248">
                  <c:v>-3.4296632124352334E-2</c:v>
                </c:pt>
                <c:pt idx="249">
                  <c:v>3.294637305699482E-2</c:v>
                </c:pt>
                <c:pt idx="250">
                  <c:v>3.6727720207253886E-2</c:v>
                </c:pt>
                <c:pt idx="251">
                  <c:v>-1.2889222797927462E-2</c:v>
                </c:pt>
                <c:pt idx="252">
                  <c:v>-2.4858393782383421E-2</c:v>
                </c:pt>
                <c:pt idx="253">
                  <c:v>7.6605181347150263E-3</c:v>
                </c:pt>
                <c:pt idx="254">
                  <c:v>1.2602279792746114E-2</c:v>
                </c:pt>
                <c:pt idx="255">
                  <c:v>-1.6097746113989637E-2</c:v>
                </c:pt>
                <c:pt idx="256">
                  <c:v>-1.2468601036269429E-2</c:v>
                </c:pt>
                <c:pt idx="257">
                  <c:v>2.5980310880829013E-2</c:v>
                </c:pt>
                <c:pt idx="258">
                  <c:v>2.5589766839378237E-2</c:v>
                </c:pt>
                <c:pt idx="259">
                  <c:v>-2.4686217616580308E-2</c:v>
                </c:pt>
                <c:pt idx="260">
                  <c:v>-4.1588860103626946E-2</c:v>
                </c:pt>
                <c:pt idx="261">
                  <c:v>9.6270207253886016E-3</c:v>
                </c:pt>
                <c:pt idx="262">
                  <c:v>4.7690414507772019E-2</c:v>
                </c:pt>
                <c:pt idx="263">
                  <c:v>1.0599999999999998E-2</c:v>
                </c:pt>
                <c:pt idx="264">
                  <c:v>-3.9403626943005178E-2</c:v>
                </c:pt>
                <c:pt idx="265">
                  <c:v>-2.3795803108808293E-2</c:v>
                </c:pt>
                <c:pt idx="266">
                  <c:v>2.3431476683937823E-2</c:v>
                </c:pt>
                <c:pt idx="267">
                  <c:v>2.3696580310880826E-2</c:v>
                </c:pt>
                <c:pt idx="268">
                  <c:v>-1.1286865284974093E-2</c:v>
                </c:pt>
                <c:pt idx="269">
                  <c:v>-1.4615077720207254E-2</c:v>
                </c:pt>
                <c:pt idx="270">
                  <c:v>1.0651528497409326E-2</c:v>
                </c:pt>
                <c:pt idx="271">
                  <c:v>7.0473316062176173E-3</c:v>
                </c:pt>
                <c:pt idx="272">
                  <c:v>-1.9706865284974093E-2</c:v>
                </c:pt>
                <c:pt idx="273">
                  <c:v>-9.9301295336787568E-3</c:v>
                </c:pt>
                <c:pt idx="274">
                  <c:v>2.9014507772020727E-2</c:v>
                </c:pt>
                <c:pt idx="275">
                  <c:v>2.4173575129533678E-2</c:v>
                </c:pt>
                <c:pt idx="276">
                  <c:v>-2.8338860103626944E-2</c:v>
                </c:pt>
                <c:pt idx="277">
                  <c:v>-4.2065544041450784E-2</c:v>
                </c:pt>
                <c:pt idx="278">
                  <c:v>1.3995569948186529E-2</c:v>
                </c:pt>
                <c:pt idx="279">
                  <c:v>5.2295595854922279E-2</c:v>
                </c:pt>
                <c:pt idx="280">
                  <c:v>8.5417098445595852E-3</c:v>
                </c:pt>
                <c:pt idx="281">
                  <c:v>-4.7958549222797929E-2</c:v>
                </c:pt>
                <c:pt idx="282">
                  <c:v>-2.7994300518134715E-2</c:v>
                </c:pt>
                <c:pt idx="283">
                  <c:v>3.1465803108808289E-2</c:v>
                </c:pt>
                <c:pt idx="284">
                  <c:v>3.5172279792746113E-2</c:v>
                </c:pt>
                <c:pt idx="285">
                  <c:v>-1.3012642487046632E-2</c:v>
                </c:pt>
                <c:pt idx="286">
                  <c:v>-2.944559585492228E-2</c:v>
                </c:pt>
                <c:pt idx="287">
                  <c:v>3.032720207253886E-3</c:v>
                </c:pt>
                <c:pt idx="288">
                  <c:v>1.9025906735751295E-2</c:v>
                </c:pt>
                <c:pt idx="289">
                  <c:v>-4.5527720207253885E-3</c:v>
                </c:pt>
                <c:pt idx="290">
                  <c:v>-1.4309715025906736E-2</c:v>
                </c:pt>
                <c:pt idx="291">
                  <c:v>1.1386709844559586E-2</c:v>
                </c:pt>
                <c:pt idx="292">
                  <c:v>1.9756554404145078E-2</c:v>
                </c:pt>
                <c:pt idx="293">
                  <c:v>-1.362020725388601E-2</c:v>
                </c:pt>
                <c:pt idx="294">
                  <c:v>-3.0839119170984457E-2</c:v>
                </c:pt>
                <c:pt idx="295">
                  <c:v>5.6694818652849735E-3</c:v>
                </c:pt>
                <c:pt idx="296">
                  <c:v>3.8337046632124352E-2</c:v>
                </c:pt>
                <c:pt idx="297">
                  <c:v>9.6806217616580304E-3</c:v>
                </c:pt>
                <c:pt idx="298">
                  <c:v>-3.5784715025906737E-2</c:v>
                </c:pt>
                <c:pt idx="299">
                  <c:v>-2.4130310880829012E-2</c:v>
                </c:pt>
                <c:pt idx="300">
                  <c:v>2.4065051813471506E-2</c:v>
                </c:pt>
                <c:pt idx="301">
                  <c:v>3.0447150259067357E-2</c:v>
                </c:pt>
                <c:pt idx="302">
                  <c:v>-9.9319689119170985E-3</c:v>
                </c:pt>
                <c:pt idx="303">
                  <c:v>-2.737642487046632E-2</c:v>
                </c:pt>
                <c:pt idx="304">
                  <c:v>6.5924611398963733E-4</c:v>
                </c:pt>
                <c:pt idx="305">
                  <c:v>1.958961139896373E-2</c:v>
                </c:pt>
                <c:pt idx="306">
                  <c:v>8.1997409326424876E-4</c:v>
                </c:pt>
                <c:pt idx="307">
                  <c:v>-1.3752046632124353E-2</c:v>
                </c:pt>
                <c:pt idx="308">
                  <c:v>2.8989637305699483E-3</c:v>
                </c:pt>
                <c:pt idx="309">
                  <c:v>1.4006554404145078E-2</c:v>
                </c:pt>
                <c:pt idx="310">
                  <c:v>-6.1563730569948183E-3</c:v>
                </c:pt>
                <c:pt idx="311">
                  <c:v>-1.968476683937824E-2</c:v>
                </c:pt>
                <c:pt idx="312">
                  <c:v>4.1966062176165804E-3</c:v>
                </c:pt>
                <c:pt idx="313">
                  <c:v>2.6233937823834198E-2</c:v>
                </c:pt>
                <c:pt idx="314">
                  <c:v>3.8375647668393784E-3</c:v>
                </c:pt>
                <c:pt idx="315">
                  <c:v>-2.8464766839378236E-2</c:v>
                </c:pt>
                <c:pt idx="316">
                  <c:v>-1.4538186528497411E-2</c:v>
                </c:pt>
                <c:pt idx="317">
                  <c:v>2.4069196891191712E-2</c:v>
                </c:pt>
                <c:pt idx="318">
                  <c:v>2.2698290155440413E-2</c:v>
                </c:pt>
                <c:pt idx="319">
                  <c:v>-1.5138575129533679E-2</c:v>
                </c:pt>
                <c:pt idx="320">
                  <c:v>-2.5022849740932645E-2</c:v>
                </c:pt>
                <c:pt idx="321">
                  <c:v>6.4999999999999997E-3</c:v>
                </c:pt>
                <c:pt idx="322">
                  <c:v>2.245458549222798E-2</c:v>
                </c:pt>
                <c:pt idx="323">
                  <c:v>-1.9917383419689118E-3</c:v>
                </c:pt>
                <c:pt idx="324">
                  <c:v>-1.9237953367875645E-2</c:v>
                </c:pt>
                <c:pt idx="325">
                  <c:v>1.5263212435233161E-3</c:v>
                </c:pt>
                <c:pt idx="326">
                  <c:v>1.9326735751295336E-2</c:v>
                </c:pt>
                <c:pt idx="327">
                  <c:v>-1.3477823834196893E-3</c:v>
                </c:pt>
                <c:pt idx="328">
                  <c:v>-2.3045906735751298E-2</c:v>
                </c:pt>
                <c:pt idx="329">
                  <c:v>-2.6999481865284977E-3</c:v>
                </c:pt>
                <c:pt idx="330">
                  <c:v>2.6743264248704664E-2</c:v>
                </c:pt>
                <c:pt idx="331">
                  <c:v>1.1614740932642488E-2</c:v>
                </c:pt>
                <c:pt idx="332">
                  <c:v>-2.5796709844559586E-2</c:v>
                </c:pt>
                <c:pt idx="333">
                  <c:v>-2.2098601036269431E-2</c:v>
                </c:pt>
                <c:pt idx="334">
                  <c:v>1.8194818652849741E-2</c:v>
                </c:pt>
                <c:pt idx="335">
                  <c:v>2.8948186528497406E-2</c:v>
                </c:pt>
                <c:pt idx="336">
                  <c:v>-6.2957253886010362E-3</c:v>
                </c:pt>
                <c:pt idx="337">
                  <c:v>-2.8745854922279792E-2</c:v>
                </c:pt>
                <c:pt idx="338">
                  <c:v>-4.6700259067357511E-3</c:v>
                </c:pt>
                <c:pt idx="339">
                  <c:v>2.2238678756476685E-2</c:v>
                </c:pt>
                <c:pt idx="340">
                  <c:v>1.0073652849740933E-2</c:v>
                </c:pt>
                <c:pt idx="341">
                  <c:v>-1.3811865284974094E-2</c:v>
                </c:pt>
                <c:pt idx="342">
                  <c:v>-8.9974870466321237E-3</c:v>
                </c:pt>
                <c:pt idx="343">
                  <c:v>8.7143264248704666E-3</c:v>
                </c:pt>
                <c:pt idx="344">
                  <c:v>4.5345336787564767E-3</c:v>
                </c:pt>
                <c:pt idx="345">
                  <c:v>-9.3581347150259071E-3</c:v>
                </c:pt>
                <c:pt idx="346">
                  <c:v>-1.8129896373056996E-3</c:v>
                </c:pt>
                <c:pt idx="347">
                  <c:v>1.3993523316062177E-2</c:v>
                </c:pt>
                <c:pt idx="348">
                  <c:v>4.3579792746113993E-3</c:v>
                </c:pt>
                <c:pt idx="349">
                  <c:v>-1.7965362694300518E-2</c:v>
                </c:pt>
                <c:pt idx="350">
                  <c:v>-1.1716554404145077E-2</c:v>
                </c:pt>
                <c:pt idx="351">
                  <c:v>1.7046839378238341E-2</c:v>
                </c:pt>
                <c:pt idx="352">
                  <c:v>1.9886088082901553E-2</c:v>
                </c:pt>
                <c:pt idx="353">
                  <c:v>-1.0415880829015544E-2</c:v>
                </c:pt>
                <c:pt idx="354">
                  <c:v>-2.4255958549222797E-2</c:v>
                </c:pt>
                <c:pt idx="355">
                  <c:v>1.08820207253886E-3</c:v>
                </c:pt>
                <c:pt idx="356">
                  <c:v>2.2842875647668393E-2</c:v>
                </c:pt>
                <c:pt idx="357">
                  <c:v>6.4620984455958548E-3</c:v>
                </c:pt>
                <c:pt idx="358">
                  <c:v>-1.7506735751295337E-2</c:v>
                </c:pt>
                <c:pt idx="359">
                  <c:v>-9.4956735751295339E-3</c:v>
                </c:pt>
                <c:pt idx="360">
                  <c:v>1.2176139896373056E-2</c:v>
                </c:pt>
                <c:pt idx="361">
                  <c:v>8.7676165803108816E-3</c:v>
                </c:pt>
                <c:pt idx="362">
                  <c:v>-9.8964507772020729E-3</c:v>
                </c:pt>
                <c:pt idx="363">
                  <c:v>-7.4509326424870466E-3</c:v>
                </c:pt>
                <c:pt idx="364">
                  <c:v>1.0738341968911916E-2</c:v>
                </c:pt>
                <c:pt idx="365">
                  <c:v>8.5162694300518135E-3</c:v>
                </c:pt>
                <c:pt idx="366">
                  <c:v>-1.2134870466321243E-2</c:v>
                </c:pt>
                <c:pt idx="367">
                  <c:v>-1.2573367875647669E-2</c:v>
                </c:pt>
                <c:pt idx="368">
                  <c:v>1.1089119170984457E-2</c:v>
                </c:pt>
                <c:pt idx="369">
                  <c:v>1.7593911917098446E-2</c:v>
                </c:pt>
                <c:pt idx="370">
                  <c:v>-6.4130051813471511E-3</c:v>
                </c:pt>
                <c:pt idx="371">
                  <c:v>-2.0587590673575129E-2</c:v>
                </c:pt>
                <c:pt idx="372">
                  <c:v>-4.6158808290155441E-4</c:v>
                </c:pt>
                <c:pt idx="373">
                  <c:v>1.981419689119171E-2</c:v>
                </c:pt>
                <c:pt idx="374">
                  <c:v>6.6127202072538858E-3</c:v>
                </c:pt>
                <c:pt idx="375">
                  <c:v>-1.6024170984455958E-2</c:v>
                </c:pt>
                <c:pt idx="376">
                  <c:v>-9.7980310880829008E-3</c:v>
                </c:pt>
                <c:pt idx="377">
                  <c:v>1.181119170984456E-2</c:v>
                </c:pt>
                <c:pt idx="378">
                  <c:v>1.0139455958549223E-2</c:v>
                </c:pt>
                <c:pt idx="379">
                  <c:v>-9.569300518134715E-3</c:v>
                </c:pt>
                <c:pt idx="380">
                  <c:v>-9.9357512953367876E-3</c:v>
                </c:pt>
                <c:pt idx="381">
                  <c:v>9.4825388601036276E-3</c:v>
                </c:pt>
                <c:pt idx="382">
                  <c:v>1.1653834196891193E-2</c:v>
                </c:pt>
                <c:pt idx="383">
                  <c:v>-9.2366321243523321E-3</c:v>
                </c:pt>
                <c:pt idx="384">
                  <c:v>-1.566518134715026E-2</c:v>
                </c:pt>
                <c:pt idx="385">
                  <c:v>6.0267357512953368E-3</c:v>
                </c:pt>
                <c:pt idx="386">
                  <c:v>1.9534093264248705E-2</c:v>
                </c:pt>
                <c:pt idx="387">
                  <c:v>8.2923575129533681E-4</c:v>
                </c:pt>
                <c:pt idx="388">
                  <c:v>-1.985580310880829E-2</c:v>
                </c:pt>
                <c:pt idx="389">
                  <c:v>-8.739689119170984E-3</c:v>
                </c:pt>
                <c:pt idx="390">
                  <c:v>1.5155025906735752E-2</c:v>
                </c:pt>
                <c:pt idx="391">
                  <c:v>1.3550336787564767E-2</c:v>
                </c:pt>
                <c:pt idx="392">
                  <c:v>-7.5352331606217612E-3</c:v>
                </c:pt>
                <c:pt idx="393">
                  <c:v>-1.2746347150259067E-2</c:v>
                </c:pt>
                <c:pt idx="394">
                  <c:v>1.4209715025906735E-3</c:v>
                </c:pt>
                <c:pt idx="395">
                  <c:v>7.6689637305699483E-3</c:v>
                </c:pt>
                <c:pt idx="396">
                  <c:v>-3.2545336787564766E-4</c:v>
                </c:pt>
                <c:pt idx="397">
                  <c:v>-2.7727720207253886E-3</c:v>
                </c:pt>
                <c:pt idx="398">
                  <c:v>4.1817098445595851E-3</c:v>
                </c:pt>
                <c:pt idx="399">
                  <c:v>2.4302253886010362E-3</c:v>
                </c:pt>
                <c:pt idx="400">
                  <c:v>-9.2695854922279792E-3</c:v>
                </c:pt>
                <c:pt idx="401">
                  <c:v>-7.6818393782383428E-3</c:v>
                </c:pt>
                <c:pt idx="402">
                  <c:v>1.0735414507772019E-2</c:v>
                </c:pt>
                <c:pt idx="403">
                  <c:v>1.5530233160621762E-2</c:v>
                </c:pt>
                <c:pt idx="404">
                  <c:v>-6.0960103626943006E-3</c:v>
                </c:pt>
                <c:pt idx="405">
                  <c:v>-2.0942227979274614E-2</c:v>
                </c:pt>
                <c:pt idx="406">
                  <c:v>-3.0821502590673575E-3</c:v>
                </c:pt>
                <c:pt idx="407">
                  <c:v>2.0257538860103629E-2</c:v>
                </c:pt>
                <c:pt idx="408">
                  <c:v>1.2250310880829016E-2</c:v>
                </c:pt>
                <c:pt idx="409">
                  <c:v>-1.365782383419689E-2</c:v>
                </c:pt>
                <c:pt idx="410">
                  <c:v>-1.6869352331606219E-2</c:v>
                </c:pt>
                <c:pt idx="411">
                  <c:v>4.9102590673575129E-3</c:v>
                </c:pt>
                <c:pt idx="412">
                  <c:v>1.5449326424870466E-2</c:v>
                </c:pt>
                <c:pt idx="413">
                  <c:v>1.2054637305699482E-3</c:v>
                </c:pt>
                <c:pt idx="414">
                  <c:v>-1.0378367875647668E-2</c:v>
                </c:pt>
                <c:pt idx="415">
                  <c:v>-2.1816968911917097E-3</c:v>
                </c:pt>
                <c:pt idx="416">
                  <c:v>6.1276943005181342E-3</c:v>
                </c:pt>
                <c:pt idx="417">
                  <c:v>-6.3710621761658027E-4</c:v>
                </c:pt>
                <c:pt idx="418">
                  <c:v>-5.9553367875647672E-3</c:v>
                </c:pt>
                <c:pt idx="419">
                  <c:v>3.2324352331606215E-3</c:v>
                </c:pt>
                <c:pt idx="420">
                  <c:v>9.6105440414507772E-3</c:v>
                </c:pt>
                <c:pt idx="421">
                  <c:v>-2.0440233160621763E-3</c:v>
                </c:pt>
                <c:pt idx="422">
                  <c:v>-1.3705181347150259E-2</c:v>
                </c:pt>
                <c:pt idx="423">
                  <c:v>-3.3275129533678754E-3</c:v>
                </c:pt>
                <c:pt idx="424">
                  <c:v>1.4448730569948186E-2</c:v>
                </c:pt>
                <c:pt idx="425">
                  <c:v>9.9423575129533679E-3</c:v>
                </c:pt>
                <c:pt idx="426">
                  <c:v>-1.0603704663212435E-2</c:v>
                </c:pt>
                <c:pt idx="427">
                  <c:v>-1.3898005181347151E-2</c:v>
                </c:pt>
                <c:pt idx="428">
                  <c:v>4.2966580310880827E-3</c:v>
                </c:pt>
                <c:pt idx="429">
                  <c:v>1.3377279792746114E-2</c:v>
                </c:pt>
                <c:pt idx="430">
                  <c:v>7.8355699481865294E-4</c:v>
                </c:pt>
                <c:pt idx="431">
                  <c:v>-9.8870207253886015E-3</c:v>
                </c:pt>
                <c:pt idx="432">
                  <c:v>-2.3361891191709845E-3</c:v>
                </c:pt>
                <c:pt idx="433">
                  <c:v>6.8368134715025902E-3</c:v>
                </c:pt>
                <c:pt idx="434">
                  <c:v>1.1070647668393783E-3</c:v>
                </c:pt>
                <c:pt idx="435">
                  <c:v>-6.7021761658031089E-3</c:v>
                </c:pt>
                <c:pt idx="436">
                  <c:v>-3.7324870466321247E-5</c:v>
                </c:pt>
                <c:pt idx="437">
                  <c:v>9.0846113989637312E-3</c:v>
                </c:pt>
                <c:pt idx="438">
                  <c:v>1.7016165803108807E-3</c:v>
                </c:pt>
                <c:pt idx="439">
                  <c:v>-1.1158730569948186E-2</c:v>
                </c:pt>
                <c:pt idx="440">
                  <c:v>-6.1337046632124349E-3</c:v>
                </c:pt>
                <c:pt idx="441">
                  <c:v>1.0072979274611399E-2</c:v>
                </c:pt>
                <c:pt idx="442">
                  <c:v>1.0750336787564768E-2</c:v>
                </c:pt>
                <c:pt idx="443">
                  <c:v>-5.3703626943005182E-3</c:v>
                </c:pt>
                <c:pt idx="444">
                  <c:v>-1.2411088082901554E-2</c:v>
                </c:pt>
                <c:pt idx="445">
                  <c:v>-4.870103626943005E-4</c:v>
                </c:pt>
                <c:pt idx="446">
                  <c:v>9.9933160621761656E-3</c:v>
                </c:pt>
                <c:pt idx="447">
                  <c:v>3.9365544041450777E-3</c:v>
                </c:pt>
                <c:pt idx="448">
                  <c:v>-5.4472020725388603E-3</c:v>
                </c:pt>
                <c:pt idx="449">
                  <c:v>-3.1087564766839378E-3</c:v>
                </c:pt>
                <c:pt idx="450">
                  <c:v>2.4334170984455956E-3</c:v>
                </c:pt>
              </c:numCache>
            </c:numRef>
          </c:yVal>
          <c:smooth val="1"/>
          <c:extLst>
            <c:ext xmlns:c16="http://schemas.microsoft.com/office/drawing/2014/chart" uri="{C3380CC4-5D6E-409C-BE32-E72D297353CC}">
              <c16:uniqueId val="{00000000-430D-4BCE-B163-B533FCE361F1}"/>
            </c:ext>
          </c:extLst>
        </c:ser>
        <c:ser>
          <c:idx val="2"/>
          <c:order val="1"/>
          <c:tx>
            <c:v>No Profile Included</c:v>
          </c:tx>
          <c:spPr>
            <a:ln w="28575">
              <a:solidFill>
                <a:schemeClr val="tx1"/>
              </a:solidFill>
            </a:ln>
          </c:spPr>
          <c:marker>
            <c:symbol val="diamond"/>
            <c:size val="5"/>
            <c:spPr>
              <a:noFill/>
              <a:ln>
                <a:noFill/>
              </a:ln>
            </c:spPr>
          </c:marker>
          <c:xVal>
            <c:numRef>
              <c:f>trial2_np!$S$5:$S$455</c:f>
              <c:numCache>
                <c:formatCode>General</c:formatCode>
                <c:ptCount val="451"/>
                <c:pt idx="0" formatCode="0.00E+0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trial2_np!$N$5:$N$455</c:f>
              <c:numCache>
                <c:formatCode>0.00E+00</c:formatCode>
                <c:ptCount val="451"/>
                <c:pt idx="0">
                  <c:v>0</c:v>
                </c:pt>
                <c:pt idx="1">
                  <c:v>0</c:v>
                </c:pt>
                <c:pt idx="2">
                  <c:v>0</c:v>
                </c:pt>
                <c:pt idx="3">
                  <c:v>0</c:v>
                </c:pt>
                <c:pt idx="4">
                  <c:v>0</c:v>
                </c:pt>
                <c:pt idx="5">
                  <c:v>-2.2182227979274611E-143</c:v>
                </c:pt>
                <c:pt idx="6">
                  <c:v>-1.8626917098445596E-143</c:v>
                </c:pt>
                <c:pt idx="7">
                  <c:v>8.489896373056996E-141</c:v>
                </c:pt>
                <c:pt idx="8">
                  <c:v>2.2119404145077719E-139</c:v>
                </c:pt>
                <c:pt idx="9">
                  <c:v>2.7192746113989637E-138</c:v>
                </c:pt>
                <c:pt idx="10">
                  <c:v>-1.3142642487046634E-137</c:v>
                </c:pt>
                <c:pt idx="11">
                  <c:v>-1.4640932642487047E-135</c:v>
                </c:pt>
                <c:pt idx="12">
                  <c:v>-3.2312953367875646E-134</c:v>
                </c:pt>
                <c:pt idx="13">
                  <c:v>-3.1940414507772023E-133</c:v>
                </c:pt>
                <c:pt idx="14">
                  <c:v>4.3460621761658029E-132</c:v>
                </c:pt>
                <c:pt idx="15">
                  <c:v>2.41059585492228E-130</c:v>
                </c:pt>
                <c:pt idx="16">
                  <c:v>4.5815284974093261E-129</c:v>
                </c:pt>
                <c:pt idx="17">
                  <c:v>3.2931088082901555E-128</c:v>
                </c:pt>
                <c:pt idx="18">
                  <c:v>-9.913704663212435E-127</c:v>
                </c:pt>
                <c:pt idx="19">
                  <c:v>-3.8256994818652849E-125</c:v>
                </c:pt>
                <c:pt idx="20">
                  <c:v>-6.2823834196891185E-124</c:v>
                </c:pt>
                <c:pt idx="21">
                  <c:v>-2.4689015544041449E-123</c:v>
                </c:pt>
                <c:pt idx="22">
                  <c:v>1.9479274611398962E-121</c:v>
                </c:pt>
                <c:pt idx="23">
                  <c:v>5.8821502590673572E-120</c:v>
                </c:pt>
                <c:pt idx="24">
                  <c:v>8.2715025906735751E-119</c:v>
                </c:pt>
                <c:pt idx="25">
                  <c:v>-2.9049222797927461E-119</c:v>
                </c:pt>
                <c:pt idx="26">
                  <c:v>-3.5148704663212434E-116</c:v>
                </c:pt>
                <c:pt idx="27">
                  <c:v>-8.7836269430051816E-115</c:v>
                </c:pt>
                <c:pt idx="28">
                  <c:v>-1.0312150259067358E-113</c:v>
                </c:pt>
                <c:pt idx="29">
                  <c:v>6.7362694300518138E-113</c:v>
                </c:pt>
                <c:pt idx="30">
                  <c:v>5.9870725388601037E-111</c:v>
                </c:pt>
                <c:pt idx="31">
                  <c:v>1.2743730569948185E-109</c:v>
                </c:pt>
                <c:pt idx="32">
                  <c:v>1.1829430051813471E-108</c:v>
                </c:pt>
                <c:pt idx="33">
                  <c:v>-1.9507046632124352E-107</c:v>
                </c:pt>
                <c:pt idx="34">
                  <c:v>-9.7661917098445591E-106</c:v>
                </c:pt>
                <c:pt idx="35">
                  <c:v>-1.7934559585492228E-104</c:v>
                </c:pt>
                <c:pt idx="36">
                  <c:v>-1.16260103626943E-103</c:v>
                </c:pt>
                <c:pt idx="37">
                  <c:v>4.2536010362694301E-102</c:v>
                </c:pt>
                <c:pt idx="38">
                  <c:v>1.5378471502590673E-100</c:v>
                </c:pt>
                <c:pt idx="39">
                  <c:v>2.4378082901554409E-99</c:v>
                </c:pt>
                <c:pt idx="40">
                  <c:v>7.3998963730569947E-99</c:v>
                </c:pt>
                <c:pt idx="41">
                  <c:v>-8.1609585492227977E-97</c:v>
                </c:pt>
                <c:pt idx="42">
                  <c:v>-2.3479248704663214E-95</c:v>
                </c:pt>
                <c:pt idx="43">
                  <c:v>-3.1737046632124353E-94</c:v>
                </c:pt>
                <c:pt idx="44">
                  <c:v>5.059844559585492E-94</c:v>
                </c:pt>
                <c:pt idx="45">
                  <c:v>1.4500621761658031E-91</c:v>
                </c:pt>
                <c:pt idx="46">
                  <c:v>3.4824352331606218E-90</c:v>
                </c:pt>
                <c:pt idx="47">
                  <c:v>3.8931088082901557E-89</c:v>
                </c:pt>
                <c:pt idx="48">
                  <c:v>-3.2809844559585497E-88</c:v>
                </c:pt>
                <c:pt idx="49">
                  <c:v>-2.4424507772020726E-86</c:v>
                </c:pt>
                <c:pt idx="50">
                  <c:v>-5.0174611398963729E-85</c:v>
                </c:pt>
                <c:pt idx="51">
                  <c:v>-4.3460103626943008E-84</c:v>
                </c:pt>
                <c:pt idx="52">
                  <c:v>8.6332124352331612E-83</c:v>
                </c:pt>
                <c:pt idx="53">
                  <c:v>3.9489119170984454E-81</c:v>
                </c:pt>
                <c:pt idx="54">
                  <c:v>7.0070984455958552E-80</c:v>
                </c:pt>
                <c:pt idx="55">
                  <c:v>4.0234974093264244E-79</c:v>
                </c:pt>
                <c:pt idx="56">
                  <c:v>-1.8126943005181349E-77</c:v>
                </c:pt>
                <c:pt idx="57">
                  <c:v>-6.1712435233160629E-76</c:v>
                </c:pt>
                <c:pt idx="58">
                  <c:v>-9.4372279792746118E-75</c:v>
                </c:pt>
                <c:pt idx="59">
                  <c:v>-1.9604922279792746E-74</c:v>
                </c:pt>
                <c:pt idx="60">
                  <c:v>3.4048445595854925E-72</c:v>
                </c:pt>
                <c:pt idx="61">
                  <c:v>9.3569689119170984E-71</c:v>
                </c:pt>
                <c:pt idx="62">
                  <c:v>1.2137772020725389E-69</c:v>
                </c:pt>
                <c:pt idx="63">
                  <c:v>-3.5882124352331607E-69</c:v>
                </c:pt>
                <c:pt idx="64">
                  <c:v>-5.9647150259067365E-67</c:v>
                </c:pt>
                <c:pt idx="65">
                  <c:v>-1.3784663212435232E-65</c:v>
                </c:pt>
                <c:pt idx="66">
                  <c:v>-1.4623445595854922E-64</c:v>
                </c:pt>
                <c:pt idx="67">
                  <c:v>1.5441658031088083E-63</c:v>
                </c:pt>
                <c:pt idx="68">
                  <c:v>9.9416062176165803E-62</c:v>
                </c:pt>
                <c:pt idx="69">
                  <c:v>1.9720803108808289E-60</c:v>
                </c:pt>
                <c:pt idx="70">
                  <c:v>1.5814093264248704E-59</c:v>
                </c:pt>
                <c:pt idx="71">
                  <c:v>-3.7771502590673578E-58</c:v>
                </c:pt>
                <c:pt idx="72">
                  <c:v>-1.5937357512953369E-56</c:v>
                </c:pt>
                <c:pt idx="73">
                  <c:v>-2.7322279792746113E-55</c:v>
                </c:pt>
                <c:pt idx="74">
                  <c:v>-1.355518134715026E-54</c:v>
                </c:pt>
                <c:pt idx="75">
                  <c:v>7.6789378238341971E-53</c:v>
                </c:pt>
                <c:pt idx="76">
                  <c:v>2.4723316062176164E-51</c:v>
                </c:pt>
                <c:pt idx="77">
                  <c:v>3.6440932642487044E-50</c:v>
                </c:pt>
                <c:pt idx="78">
                  <c:v>3.8105699481865286E-50</c:v>
                </c:pt>
                <c:pt idx="79">
                  <c:v>-1.415158031088083E-47</c:v>
                </c:pt>
                <c:pt idx="80">
                  <c:v>-3.7230051813471505E-46</c:v>
                </c:pt>
                <c:pt idx="81">
                  <c:v>-4.6256217616580306E-45</c:v>
                </c:pt>
                <c:pt idx="82">
                  <c:v>2.0605492227979275E-44</c:v>
                </c:pt>
                <c:pt idx="83">
                  <c:v>2.4468419689119168E-42</c:v>
                </c:pt>
                <c:pt idx="84">
                  <c:v>5.4475647668393777E-41</c:v>
                </c:pt>
                <c:pt idx="85">
                  <c:v>5.4613989637305701E-40</c:v>
                </c:pt>
                <c:pt idx="86">
                  <c:v>-7.0896113989637298E-39</c:v>
                </c:pt>
                <c:pt idx="87">
                  <c:v>-4.0378756476683937E-37</c:v>
                </c:pt>
                <c:pt idx="88">
                  <c:v>-7.7373834196891195E-36</c:v>
                </c:pt>
                <c:pt idx="89">
                  <c:v>-5.6875647668393781E-35</c:v>
                </c:pt>
                <c:pt idx="90">
                  <c:v>1.6367746113989635E-33</c:v>
                </c:pt>
                <c:pt idx="91">
                  <c:v>6.4204404145077719E-32</c:v>
                </c:pt>
                <c:pt idx="92">
                  <c:v>1.0631321243523317E-30</c:v>
                </c:pt>
                <c:pt idx="93">
                  <c:v>4.3950000000000002E-30</c:v>
                </c:pt>
                <c:pt idx="94">
                  <c:v>-3.2358031088082901E-28</c:v>
                </c:pt>
                <c:pt idx="95">
                  <c:v>-9.8883678756476688E-27</c:v>
                </c:pt>
                <c:pt idx="96">
                  <c:v>-1.4033290155440415E-25</c:v>
                </c:pt>
                <c:pt idx="97">
                  <c:v>1.004860103626943E-26</c:v>
                </c:pt>
                <c:pt idx="98">
                  <c:v>5.8613471502590668E-23</c:v>
                </c:pt>
                <c:pt idx="99">
                  <c:v>1.4789740932642487E-21</c:v>
                </c:pt>
                <c:pt idx="100">
                  <c:v>1.7558860103626942E-20</c:v>
                </c:pt>
                <c:pt idx="101">
                  <c:v>-1.0732150259067358E-19</c:v>
                </c:pt>
                <c:pt idx="102">
                  <c:v>-1.0011683937823834E-17</c:v>
                </c:pt>
                <c:pt idx="103">
                  <c:v>-2.1492927461139896E-16</c:v>
                </c:pt>
                <c:pt idx="104">
                  <c:v>-2.0261839378238343E-15</c:v>
                </c:pt>
                <c:pt idx="105">
                  <c:v>3.1943264248704664E-14</c:v>
                </c:pt>
                <c:pt idx="106">
                  <c:v>1.6366683937823834E-12</c:v>
                </c:pt>
                <c:pt idx="107">
                  <c:v>3.0301813471502592E-11</c:v>
                </c:pt>
                <c:pt idx="108">
                  <c:v>2.0159974093264248E-10</c:v>
                </c:pt>
                <c:pt idx="109">
                  <c:v>-7.0351813471502599E-9</c:v>
                </c:pt>
                <c:pt idx="110">
                  <c:v>-2.4355518134715024E-7</c:v>
                </c:pt>
                <c:pt idx="111">
                  <c:v>7.5552331606217621E-6</c:v>
                </c:pt>
                <c:pt idx="112">
                  <c:v>1.2732487046632125E-5</c:v>
                </c:pt>
                <c:pt idx="113">
                  <c:v>5.9722279792746108E-6</c:v>
                </c:pt>
                <c:pt idx="114">
                  <c:v>-1.9450673575129533E-5</c:v>
                </c:pt>
                <c:pt idx="115">
                  <c:v>-2.7810103626943004E-5</c:v>
                </c:pt>
                <c:pt idx="116">
                  <c:v>8.5549222797927467E-6</c:v>
                </c:pt>
                <c:pt idx="117">
                  <c:v>3.1108549222797925E-5</c:v>
                </c:pt>
                <c:pt idx="118">
                  <c:v>-1.862779792746114E-6</c:v>
                </c:pt>
                <c:pt idx="119">
                  <c:v>-2.6153108808290152E-5</c:v>
                </c:pt>
                <c:pt idx="120">
                  <c:v>-1.8158341968911917E-6</c:v>
                </c:pt>
                <c:pt idx="121">
                  <c:v>1.3359948186528497E-5</c:v>
                </c:pt>
                <c:pt idx="122">
                  <c:v>-1.0964041450777202E-5</c:v>
                </c:pt>
                <c:pt idx="123">
                  <c:v>-1.7762227979274612E-5</c:v>
                </c:pt>
                <c:pt idx="124">
                  <c:v>2.1688341968911914E-5</c:v>
                </c:pt>
                <c:pt idx="125">
                  <c:v>3.7188860103626942E-5</c:v>
                </c:pt>
                <c:pt idx="126">
                  <c:v>-2.0713730569948185E-5</c:v>
                </c:pt>
                <c:pt idx="127">
                  <c:v>-6.7275388601036273E-5</c:v>
                </c:pt>
                <c:pt idx="128">
                  <c:v>-6.8388082901554406E-6</c:v>
                </c:pt>
                <c:pt idx="129">
                  <c:v>8.1213212435233165E-5</c:v>
                </c:pt>
                <c:pt idx="130">
                  <c:v>4.6139378238341973E-5</c:v>
                </c:pt>
                <c:pt idx="131">
                  <c:v>-6.735077720207254E-5</c:v>
                </c:pt>
                <c:pt idx="132">
                  <c:v>-7.6967098445595856E-5</c:v>
                </c:pt>
                <c:pt idx="133">
                  <c:v>2.6568134715025909E-5</c:v>
                </c:pt>
                <c:pt idx="134">
                  <c:v>6.4304145077720209E-5</c:v>
                </c:pt>
                <c:pt idx="135">
                  <c:v>6.9926683937823837E-5</c:v>
                </c:pt>
                <c:pt idx="136">
                  <c:v>-2.6559067357512953E-5</c:v>
                </c:pt>
                <c:pt idx="137">
                  <c:v>-1.0144844559585493E-4</c:v>
                </c:pt>
                <c:pt idx="138">
                  <c:v>-9.4366580310880835E-6</c:v>
                </c:pt>
                <c:pt idx="139">
                  <c:v>1.2411424870466321E-4</c:v>
                </c:pt>
                <c:pt idx="140">
                  <c:v>5.4833937823834204E-5</c:v>
                </c:pt>
                <c:pt idx="141">
                  <c:v>-1.2436658031088083E-4</c:v>
                </c:pt>
                <c:pt idx="142">
                  <c:v>-1.3361295336787563E-4</c:v>
                </c:pt>
                <c:pt idx="143">
                  <c:v>4.0678497409326428E-5</c:v>
                </c:pt>
                <c:pt idx="144">
                  <c:v>1.8637331606217617E-4</c:v>
                </c:pt>
                <c:pt idx="145">
                  <c:v>1.2413316062176164E-4</c:v>
                </c:pt>
                <c:pt idx="146">
                  <c:v>-1.1570751295336787E-4</c:v>
                </c:pt>
                <c:pt idx="147">
                  <c:v>-2.4509559585492228E-4</c:v>
                </c:pt>
                <c:pt idx="148">
                  <c:v>-7.6352072538860095E-5</c:v>
                </c:pt>
                <c:pt idx="149">
                  <c:v>1.7478782383419691E-4</c:v>
                </c:pt>
                <c:pt idx="150">
                  <c:v>2.2806813471502589E-4</c:v>
                </c:pt>
                <c:pt idx="151">
                  <c:v>7.4429274611398971E-5</c:v>
                </c:pt>
                <c:pt idx="152">
                  <c:v>-1.5093031088082902E-4</c:v>
                </c:pt>
                <c:pt idx="153">
                  <c:v>-2.66660621761658E-4</c:v>
                </c:pt>
                <c:pt idx="154">
                  <c:v>-1.1498678756476683E-4</c:v>
                </c:pt>
                <c:pt idx="155">
                  <c:v>1.9393082901554405E-4</c:v>
                </c:pt>
                <c:pt idx="156">
                  <c:v>3.3522538860103631E-4</c:v>
                </c:pt>
                <c:pt idx="157">
                  <c:v>1.4281968911917099E-4</c:v>
                </c:pt>
                <c:pt idx="158">
                  <c:v>-2.319779792746114E-4</c:v>
                </c:pt>
                <c:pt idx="159">
                  <c:v>-4.0097927461139898E-4</c:v>
                </c:pt>
                <c:pt idx="160">
                  <c:v>-9.3619948186528492E-5</c:v>
                </c:pt>
                <c:pt idx="161">
                  <c:v>3.7276943005181345E-4</c:v>
                </c:pt>
                <c:pt idx="162">
                  <c:v>4.0641709844559581E-4</c:v>
                </c:pt>
                <c:pt idx="163">
                  <c:v>-1.2111139896373057E-4</c:v>
                </c:pt>
                <c:pt idx="164">
                  <c:v>-2.2152797927461141E-3</c:v>
                </c:pt>
                <c:pt idx="165">
                  <c:v>-8.6949481865284985E-3</c:v>
                </c:pt>
                <c:pt idx="166">
                  <c:v>-2.3995854922279789E-3</c:v>
                </c:pt>
                <c:pt idx="167">
                  <c:v>6.6359585492227983E-3</c:v>
                </c:pt>
                <c:pt idx="168">
                  <c:v>5.5247927461139889E-3</c:v>
                </c:pt>
                <c:pt idx="169">
                  <c:v>-1.7872227979274613E-3</c:v>
                </c:pt>
                <c:pt idx="170">
                  <c:v>-3.4382383419689117E-3</c:v>
                </c:pt>
                <c:pt idx="171">
                  <c:v>2.7151554404145078E-4</c:v>
                </c:pt>
                <c:pt idx="172">
                  <c:v>1.2387616580310881E-3</c:v>
                </c:pt>
                <c:pt idx="173">
                  <c:v>6.0282124352331604E-5</c:v>
                </c:pt>
                <c:pt idx="174">
                  <c:v>2.1795647668393782E-3</c:v>
                </c:pt>
                <c:pt idx="175">
                  <c:v>4.3936010362694298E-3</c:v>
                </c:pt>
                <c:pt idx="176">
                  <c:v>3.9430310880829016E-4</c:v>
                </c:pt>
                <c:pt idx="177">
                  <c:v>-5.1633678756476684E-3</c:v>
                </c:pt>
                <c:pt idx="178">
                  <c:v>-2.3997227979274611E-3</c:v>
                </c:pt>
                <c:pt idx="179">
                  <c:v>6.0332901554404151E-3</c:v>
                </c:pt>
                <c:pt idx="180">
                  <c:v>7.0529015544041453E-3</c:v>
                </c:pt>
                <c:pt idx="181">
                  <c:v>-1.5310414507772022E-3</c:v>
                </c:pt>
                <c:pt idx="182">
                  <c:v>-6.5995077720207261E-3</c:v>
                </c:pt>
                <c:pt idx="183">
                  <c:v>-1.0003704663212435E-3</c:v>
                </c:pt>
                <c:pt idx="184">
                  <c:v>5.7133160621761657E-3</c:v>
                </c:pt>
                <c:pt idx="185">
                  <c:v>3.9078756476683936E-3</c:v>
                </c:pt>
                <c:pt idx="186">
                  <c:v>-2.0092694300518133E-3</c:v>
                </c:pt>
                <c:pt idx="187">
                  <c:v>-3.1326424870466323E-3</c:v>
                </c:pt>
                <c:pt idx="188">
                  <c:v>1.4633626943005181E-4</c:v>
                </c:pt>
                <c:pt idx="189">
                  <c:v>1.4238134715025906E-3</c:v>
                </c:pt>
                <c:pt idx="190">
                  <c:v>-2.0023134715025907E-4</c:v>
                </c:pt>
                <c:pt idx="191">
                  <c:v>-2.353577720207254E-4</c:v>
                </c:pt>
                <c:pt idx="192">
                  <c:v>1.3598808290155441E-3</c:v>
                </c:pt>
                <c:pt idx="193">
                  <c:v>-6.1267098445595854E-5</c:v>
                </c:pt>
                <c:pt idx="194">
                  <c:v>-3.7761917098445598E-3</c:v>
                </c:pt>
                <c:pt idx="195">
                  <c:v>-2.641554404145078E-3</c:v>
                </c:pt>
                <c:pt idx="196">
                  <c:v>2.9524870466321241E-3</c:v>
                </c:pt>
                <c:pt idx="197">
                  <c:v>3.9763989637305701E-3</c:v>
                </c:pt>
                <c:pt idx="198">
                  <c:v>-1.733523316062176E-3</c:v>
                </c:pt>
                <c:pt idx="199">
                  <c:v>-5.4072538860103631E-3</c:v>
                </c:pt>
                <c:pt idx="200">
                  <c:v>-1.3650259067357513E-3</c:v>
                </c:pt>
                <c:pt idx="201">
                  <c:v>3.9174870466321243E-3</c:v>
                </c:pt>
                <c:pt idx="202">
                  <c:v>2.3436813471502593E-3</c:v>
                </c:pt>
                <c:pt idx="203">
                  <c:v>-2.8565025906735755E-3</c:v>
                </c:pt>
                <c:pt idx="204">
                  <c:v>-3.1385233160621763E-3</c:v>
                </c:pt>
                <c:pt idx="205">
                  <c:v>9.4862435233160629E-4</c:v>
                </c:pt>
                <c:pt idx="206">
                  <c:v>1.9650440414507773E-3</c:v>
                </c:pt>
                <c:pt idx="207">
                  <c:v>-9.1096373056994816E-4</c:v>
                </c:pt>
                <c:pt idx="208">
                  <c:v>-1.8267279792746115E-3</c:v>
                </c:pt>
                <c:pt idx="209">
                  <c:v>4.5103367875647669E-4</c:v>
                </c:pt>
                <c:pt idx="210">
                  <c:v>1.3235984455958548E-3</c:v>
                </c:pt>
                <c:pt idx="211">
                  <c:v>-6.7105181347150249E-4</c:v>
                </c:pt>
                <c:pt idx="212">
                  <c:v>-1.6883575129533679E-3</c:v>
                </c:pt>
                <c:pt idx="213">
                  <c:v>1.5209870466321244E-4</c:v>
                </c:pt>
                <c:pt idx="214">
                  <c:v>1.4538963730569949E-3</c:v>
                </c:pt>
                <c:pt idx="215">
                  <c:v>-1.1438782383419688E-4</c:v>
                </c:pt>
                <c:pt idx="216">
                  <c:v>-1.4713730569948186E-3</c:v>
                </c:pt>
                <c:pt idx="217">
                  <c:v>-6.4950259067357512E-5</c:v>
                </c:pt>
                <c:pt idx="218">
                  <c:v>1.2547953367875648E-3</c:v>
                </c:pt>
                <c:pt idx="219">
                  <c:v>-5.7397668393782385E-5</c:v>
                </c:pt>
                <c:pt idx="220">
                  <c:v>-1.3473445595854922E-3</c:v>
                </c:pt>
                <c:pt idx="221">
                  <c:v>-5.2504663212435237E-5</c:v>
                </c:pt>
                <c:pt idx="222">
                  <c:v>1.4800310880829016E-3</c:v>
                </c:pt>
                <c:pt idx="223">
                  <c:v>3.9686528497409325E-4</c:v>
                </c:pt>
                <c:pt idx="224">
                  <c:v>-1.067419689119171E-3</c:v>
                </c:pt>
                <c:pt idx="225">
                  <c:v>2.7869689119170982E-3</c:v>
                </c:pt>
                <c:pt idx="226">
                  <c:v>4.1912694300518137E-3</c:v>
                </c:pt>
                <c:pt idx="227">
                  <c:v>-2.9207512953367877E-3</c:v>
                </c:pt>
                <c:pt idx="228">
                  <c:v>-8.1734715025906738E-3</c:v>
                </c:pt>
                <c:pt idx="229">
                  <c:v>-8.3411658031088082E-4</c:v>
                </c:pt>
                <c:pt idx="230">
                  <c:v>9.587668393782384E-3</c:v>
                </c:pt>
                <c:pt idx="231">
                  <c:v>6.2633419689119172E-3</c:v>
                </c:pt>
                <c:pt idx="232">
                  <c:v>-6.8905181347150265E-3</c:v>
                </c:pt>
                <c:pt idx="233">
                  <c:v>-9.8259844559585498E-3</c:v>
                </c:pt>
                <c:pt idx="234">
                  <c:v>1.5667668393782382E-3</c:v>
                </c:pt>
                <c:pt idx="235">
                  <c:v>9.3197150259067361E-3</c:v>
                </c:pt>
                <c:pt idx="236">
                  <c:v>2.9972020725388599E-3</c:v>
                </c:pt>
                <c:pt idx="237">
                  <c:v>-5.5498704663212439E-3</c:v>
                </c:pt>
                <c:pt idx="238">
                  <c:v>-4.1187564766839374E-3</c:v>
                </c:pt>
                <c:pt idx="239">
                  <c:v>1.6732435233160622E-3</c:v>
                </c:pt>
                <c:pt idx="240">
                  <c:v>1.882935233160622E-3</c:v>
                </c:pt>
                <c:pt idx="241">
                  <c:v>-6.9089637305699478E-4</c:v>
                </c:pt>
                <c:pt idx="242">
                  <c:v>9.8022797927461145E-4</c:v>
                </c:pt>
                <c:pt idx="243">
                  <c:v>3.0394559585492226E-3</c:v>
                </c:pt>
                <c:pt idx="244">
                  <c:v>-1.3958108808290156E-3</c:v>
                </c:pt>
                <c:pt idx="245">
                  <c:v>-6.3345077720207256E-3</c:v>
                </c:pt>
                <c:pt idx="246">
                  <c:v>-1.5497694300518135E-3</c:v>
                </c:pt>
                <c:pt idx="247">
                  <c:v>7.3931865284974094E-3</c:v>
                </c:pt>
                <c:pt idx="248">
                  <c:v>5.9132901554404147E-3</c:v>
                </c:pt>
                <c:pt idx="249">
                  <c:v>-4.8722020725388603E-3</c:v>
                </c:pt>
                <c:pt idx="250">
                  <c:v>-8.5983160621761652E-3</c:v>
                </c:pt>
                <c:pt idx="251">
                  <c:v>2.5580310880829015E-4</c:v>
                </c:pt>
                <c:pt idx="252">
                  <c:v>7.8767098445595863E-3</c:v>
                </c:pt>
                <c:pt idx="253">
                  <c:v>3.4810880829015539E-3</c:v>
                </c:pt>
                <c:pt idx="254">
                  <c:v>-4.6341450777202071E-3</c:v>
                </c:pt>
                <c:pt idx="255">
                  <c:v>-4.2614507772020726E-3</c:v>
                </c:pt>
                <c:pt idx="256">
                  <c:v>1.4873056994818654E-3</c:v>
                </c:pt>
                <c:pt idx="257">
                  <c:v>2.4140492227979274E-3</c:v>
                </c:pt>
                <c:pt idx="258">
                  <c:v>-6.2173575129533681E-4</c:v>
                </c:pt>
                <c:pt idx="259">
                  <c:v>-1.8239766839378237E-4</c:v>
                </c:pt>
                <c:pt idx="260">
                  <c:v>2.1954326424870468E-3</c:v>
                </c:pt>
                <c:pt idx="261">
                  <c:v>-1.4780077720207254E-4</c:v>
                </c:pt>
                <c:pt idx="262">
                  <c:v>-4.3993523316062178E-3</c:v>
                </c:pt>
                <c:pt idx="263">
                  <c:v>-2.0231502590673574E-3</c:v>
                </c:pt>
                <c:pt idx="264">
                  <c:v>4.9569948186528497E-3</c:v>
                </c:pt>
                <c:pt idx="265">
                  <c:v>5.2329015544041449E-3</c:v>
                </c:pt>
                <c:pt idx="266">
                  <c:v>-2.8992746113989634E-3</c:v>
                </c:pt>
                <c:pt idx="267">
                  <c:v>-7.146839378238342E-3</c:v>
                </c:pt>
                <c:pt idx="268">
                  <c:v>-7.2760362694300528E-4</c:v>
                </c:pt>
                <c:pt idx="269">
                  <c:v>6.3377979274611401E-3</c:v>
                </c:pt>
                <c:pt idx="270">
                  <c:v>3.6454663212435231E-3</c:v>
                </c:pt>
                <c:pt idx="271">
                  <c:v>-3.4116062176165803E-3</c:v>
                </c:pt>
                <c:pt idx="272">
                  <c:v>-4.1140155440414503E-3</c:v>
                </c:pt>
                <c:pt idx="273">
                  <c:v>5.3912176165803107E-4</c:v>
                </c:pt>
                <c:pt idx="274">
                  <c:v>2.2812797927461138E-3</c:v>
                </c:pt>
                <c:pt idx="275">
                  <c:v>2.2719170984455958E-4</c:v>
                </c:pt>
                <c:pt idx="276">
                  <c:v>-9.198626943005182E-5</c:v>
                </c:pt>
                <c:pt idx="277">
                  <c:v>1.3955647668393782E-3</c:v>
                </c:pt>
                <c:pt idx="278">
                  <c:v>-2.8322538860103629E-4</c:v>
                </c:pt>
                <c:pt idx="279">
                  <c:v>-3.697512953367876E-3</c:v>
                </c:pt>
                <c:pt idx="280">
                  <c:v>-1.781178756476684E-3</c:v>
                </c:pt>
                <c:pt idx="281">
                  <c:v>4.3790673575129536E-3</c:v>
                </c:pt>
                <c:pt idx="282">
                  <c:v>4.8606735751295337E-3</c:v>
                </c:pt>
                <c:pt idx="283">
                  <c:v>-2.4163678756476685E-3</c:v>
                </c:pt>
                <c:pt idx="284">
                  <c:v>-6.6603626943005177E-3</c:v>
                </c:pt>
                <c:pt idx="285">
                  <c:v>-1.1103497409326426E-3</c:v>
                </c:pt>
                <c:pt idx="286">
                  <c:v>5.8446113989637305E-3</c:v>
                </c:pt>
                <c:pt idx="287">
                  <c:v>3.9554663212435235E-3</c:v>
                </c:pt>
                <c:pt idx="288">
                  <c:v>-3.0659326424870461E-3</c:v>
                </c:pt>
                <c:pt idx="289">
                  <c:v>-4.4872797927461138E-3</c:v>
                </c:pt>
                <c:pt idx="290">
                  <c:v>3.5571502590673579E-4</c:v>
                </c:pt>
                <c:pt idx="291">
                  <c:v>2.9058808290155437E-3</c:v>
                </c:pt>
                <c:pt idx="292">
                  <c:v>5.3616321243523312E-4</c:v>
                </c:pt>
                <c:pt idx="293">
                  <c:v>-9.3509585492227982E-4</c:v>
                </c:pt>
                <c:pt idx="294">
                  <c:v>5.641269430051814E-4</c:v>
                </c:pt>
                <c:pt idx="295">
                  <c:v>3.9543523316062175E-4</c:v>
                </c:pt>
                <c:pt idx="296">
                  <c:v>-2.2414274611398965E-3</c:v>
                </c:pt>
                <c:pt idx="297">
                  <c:v>-1.7984740932642487E-3</c:v>
                </c:pt>
                <c:pt idx="298">
                  <c:v>2.6983419689119172E-3</c:v>
                </c:pt>
                <c:pt idx="299">
                  <c:v>4.0445336787564767E-3</c:v>
                </c:pt>
                <c:pt idx="300">
                  <c:v>-1.1558497409326425E-3</c:v>
                </c:pt>
                <c:pt idx="301">
                  <c:v>-5.33880829015544E-3</c:v>
                </c:pt>
                <c:pt idx="302">
                  <c:v>-1.5768419689119171E-3</c:v>
                </c:pt>
                <c:pt idx="303">
                  <c:v>4.6014248704663212E-3</c:v>
                </c:pt>
                <c:pt idx="304">
                  <c:v>3.7675129533678757E-3</c:v>
                </c:pt>
                <c:pt idx="305">
                  <c:v>-2.279655440414508E-3</c:v>
                </c:pt>
                <c:pt idx="306">
                  <c:v>-4.106062176165803E-3</c:v>
                </c:pt>
                <c:pt idx="307">
                  <c:v>-2.3354274611398966E-5</c:v>
                </c:pt>
                <c:pt idx="308">
                  <c:v>2.7081088082901556E-3</c:v>
                </c:pt>
                <c:pt idx="309">
                  <c:v>8.1540414507772028E-4</c:v>
                </c:pt>
                <c:pt idx="310">
                  <c:v>-9.935310880829014E-4</c:v>
                </c:pt>
                <c:pt idx="311">
                  <c:v>1.1758134715025907E-4</c:v>
                </c:pt>
                <c:pt idx="312">
                  <c:v>5.3561398963730569E-4</c:v>
                </c:pt>
                <c:pt idx="313">
                  <c:v>-1.5651269430051813E-3</c:v>
                </c:pt>
                <c:pt idx="314">
                  <c:v>-1.7855906735751296E-3</c:v>
                </c:pt>
                <c:pt idx="315">
                  <c:v>1.8998626943005181E-3</c:v>
                </c:pt>
                <c:pt idx="316">
                  <c:v>3.7132124352331607E-3</c:v>
                </c:pt>
                <c:pt idx="317">
                  <c:v>-4.2142227979274612E-4</c:v>
                </c:pt>
                <c:pt idx="318">
                  <c:v>-4.6583160621761661E-3</c:v>
                </c:pt>
                <c:pt idx="319">
                  <c:v>-2.0645544041450778E-3</c:v>
                </c:pt>
                <c:pt idx="320">
                  <c:v>3.6938341968911917E-3</c:v>
                </c:pt>
                <c:pt idx="321">
                  <c:v>3.9015284974093264E-3</c:v>
                </c:pt>
                <c:pt idx="322">
                  <c:v>-1.3828963730569948E-3</c:v>
                </c:pt>
                <c:pt idx="323">
                  <c:v>-3.9304404145077722E-3</c:v>
                </c:pt>
                <c:pt idx="324">
                  <c:v>-6.9283160621761656E-4</c:v>
                </c:pt>
                <c:pt idx="325">
                  <c:v>2.4045077720207253E-3</c:v>
                </c:pt>
                <c:pt idx="326">
                  <c:v>1.2144507772020724E-3</c:v>
                </c:pt>
                <c:pt idx="327">
                  <c:v>-7.4816839378238345E-4</c:v>
                </c:pt>
                <c:pt idx="328">
                  <c:v>-1.6712357512953368E-4</c:v>
                </c:pt>
                <c:pt idx="329">
                  <c:v>3.7779015544041453E-4</c:v>
                </c:pt>
                <c:pt idx="330">
                  <c:v>-1.203880829015544E-3</c:v>
                </c:pt>
                <c:pt idx="331">
                  <c:v>-1.5804507772020724E-3</c:v>
                </c:pt>
                <c:pt idx="332">
                  <c:v>1.4270518134715028E-3</c:v>
                </c:pt>
                <c:pt idx="333">
                  <c:v>3.3188082901554408E-3</c:v>
                </c:pt>
                <c:pt idx="334">
                  <c:v>1.1516139896373057E-5</c:v>
                </c:pt>
                <c:pt idx="335">
                  <c:v>-4.0972020725388598E-3</c:v>
                </c:pt>
                <c:pt idx="336">
                  <c:v>-2.2923911917098446E-3</c:v>
                </c:pt>
                <c:pt idx="337">
                  <c:v>3.1399740932642486E-3</c:v>
                </c:pt>
                <c:pt idx="338">
                  <c:v>3.9266321243523316E-3</c:v>
                </c:pt>
                <c:pt idx="339">
                  <c:v>-9.7670984455958555E-4</c:v>
                </c:pt>
                <c:pt idx="340">
                  <c:v>-3.9195854922279795E-3</c:v>
                </c:pt>
                <c:pt idx="341">
                  <c:v>-1.0096502590673576E-3</c:v>
                </c:pt>
                <c:pt idx="342">
                  <c:v>2.5026554404145077E-3</c:v>
                </c:pt>
                <c:pt idx="343">
                  <c:v>1.6684119170984456E-3</c:v>
                </c:pt>
                <c:pt idx="344">
                  <c:v>-8.9976165803108807E-4</c:v>
                </c:pt>
                <c:pt idx="345">
                  <c:v>-9.0482383419689127E-4</c:v>
                </c:pt>
                <c:pt idx="346">
                  <c:v>3.2627461139896372E-4</c:v>
                </c:pt>
                <c:pt idx="347">
                  <c:v>-2.687642487046632E-4</c:v>
                </c:pt>
                <c:pt idx="348">
                  <c:v>-1.0808886010362695E-3</c:v>
                </c:pt>
                <c:pt idx="349">
                  <c:v>6.1365284974093269E-4</c:v>
                </c:pt>
                <c:pt idx="350">
                  <c:v>2.3588523316062176E-3</c:v>
                </c:pt>
                <c:pt idx="351">
                  <c:v>3.6262953367875646E-4</c:v>
                </c:pt>
                <c:pt idx="352">
                  <c:v>-2.9432642487046633E-3</c:v>
                </c:pt>
                <c:pt idx="353">
                  <c:v>-2.0570906735751294E-3</c:v>
                </c:pt>
                <c:pt idx="354">
                  <c:v>2.1777616580310882E-3</c:v>
                </c:pt>
                <c:pt idx="355">
                  <c:v>3.2824611398963731E-3</c:v>
                </c:pt>
                <c:pt idx="356">
                  <c:v>-4.6786010362694303E-4</c:v>
                </c:pt>
                <c:pt idx="357">
                  <c:v>-3.2244041450777204E-3</c:v>
                </c:pt>
                <c:pt idx="358">
                  <c:v>-1.0797538860103627E-3</c:v>
                </c:pt>
                <c:pt idx="359">
                  <c:v>2.0565906735751293E-3</c:v>
                </c:pt>
                <c:pt idx="360">
                  <c:v>1.5418367875647669E-3</c:v>
                </c:pt>
                <c:pt idx="361">
                  <c:v>-7.6555181347150267E-4</c:v>
                </c:pt>
                <c:pt idx="362">
                  <c:v>-8.9152849740932645E-4</c:v>
                </c:pt>
                <c:pt idx="363">
                  <c:v>3.3826424870466321E-4</c:v>
                </c:pt>
                <c:pt idx="364">
                  <c:v>-2.6476165803108807E-5</c:v>
                </c:pt>
                <c:pt idx="365">
                  <c:v>-9.8642746113989646E-4</c:v>
                </c:pt>
                <c:pt idx="366">
                  <c:v>2.0163963730569946E-4</c:v>
                </c:pt>
                <c:pt idx="367">
                  <c:v>2.0070284974093265E-3</c:v>
                </c:pt>
                <c:pt idx="368">
                  <c:v>7.2453886010362693E-4</c:v>
                </c:pt>
                <c:pt idx="369">
                  <c:v>-2.370437823834197E-3</c:v>
                </c:pt>
                <c:pt idx="370">
                  <c:v>-2.1816528497409326E-3</c:v>
                </c:pt>
                <c:pt idx="371">
                  <c:v>1.5525544041450777E-3</c:v>
                </c:pt>
                <c:pt idx="372">
                  <c:v>3.1336269430051818E-3</c:v>
                </c:pt>
                <c:pt idx="373">
                  <c:v>4.8972279792746119E-5</c:v>
                </c:pt>
                <c:pt idx="374">
                  <c:v>-2.9043264248704665E-3</c:v>
                </c:pt>
                <c:pt idx="375">
                  <c:v>-1.4348756476683937E-3</c:v>
                </c:pt>
                <c:pt idx="376">
                  <c:v>1.7028031088082902E-3</c:v>
                </c:pt>
                <c:pt idx="377">
                  <c:v>1.7908886010362694E-3</c:v>
                </c:pt>
                <c:pt idx="378">
                  <c:v>-4.4582642487046631E-4</c:v>
                </c:pt>
                <c:pt idx="379">
                  <c:v>-1.1167564766839378E-3</c:v>
                </c:pt>
                <c:pt idx="380">
                  <c:v>2.4472227979274611E-5</c:v>
                </c:pt>
                <c:pt idx="381">
                  <c:v>1.9951787564766838E-4</c:v>
                </c:pt>
                <c:pt idx="382">
                  <c:v>-6.0576424870466326E-4</c:v>
                </c:pt>
                <c:pt idx="383">
                  <c:v>3.5185751295336791E-5</c:v>
                </c:pt>
                <c:pt idx="384">
                  <c:v>1.5257253886010362E-3</c:v>
                </c:pt>
                <c:pt idx="385">
                  <c:v>7.3846632124352333E-4</c:v>
                </c:pt>
                <c:pt idx="386">
                  <c:v>-1.8398989637305699E-3</c:v>
                </c:pt>
                <c:pt idx="387">
                  <c:v>-1.9962979274611397E-3</c:v>
                </c:pt>
                <c:pt idx="388">
                  <c:v>1.08919689119171E-3</c:v>
                </c:pt>
                <c:pt idx="389">
                  <c:v>2.8039896373056998E-3</c:v>
                </c:pt>
                <c:pt idx="390">
                  <c:v>3.498341968911917E-4</c:v>
                </c:pt>
                <c:pt idx="391">
                  <c:v>-2.5588186528497409E-3</c:v>
                </c:pt>
                <c:pt idx="392">
                  <c:v>-1.5738238341968913E-3</c:v>
                </c:pt>
                <c:pt idx="393">
                  <c:v>1.4565984455958551E-3</c:v>
                </c:pt>
                <c:pt idx="394">
                  <c:v>1.8771528497409328E-3</c:v>
                </c:pt>
                <c:pt idx="395">
                  <c:v>-2.9909585492227976E-4</c:v>
                </c:pt>
                <c:pt idx="396">
                  <c:v>-1.2771347150259068E-3</c:v>
                </c:pt>
                <c:pt idx="397">
                  <c:v>-1.5018134715025908E-4</c:v>
                </c:pt>
                <c:pt idx="398">
                  <c:v>4.6232124352331606E-4</c:v>
                </c:pt>
                <c:pt idx="399">
                  <c:v>-2.4275984455958551E-4</c:v>
                </c:pt>
                <c:pt idx="400">
                  <c:v>-2.0709326424870464E-4</c:v>
                </c:pt>
                <c:pt idx="401">
                  <c:v>9.2646113989637297E-4</c:v>
                </c:pt>
                <c:pt idx="402">
                  <c:v>7.5412435233160628E-4</c:v>
                </c:pt>
                <c:pt idx="403">
                  <c:v>-1.1363005181347151E-3</c:v>
                </c:pt>
                <c:pt idx="404">
                  <c:v>-1.682699481865285E-3</c:v>
                </c:pt>
                <c:pt idx="405">
                  <c:v>5.3070207253886009E-4</c:v>
                </c:pt>
                <c:pt idx="406">
                  <c:v>2.2323134715025905E-3</c:v>
                </c:pt>
                <c:pt idx="407">
                  <c:v>5.7005958549222798E-4</c:v>
                </c:pt>
                <c:pt idx="408">
                  <c:v>-1.9488886010362695E-3</c:v>
                </c:pt>
                <c:pt idx="409">
                  <c:v>-1.4573445595854923E-3</c:v>
                </c:pt>
                <c:pt idx="410">
                  <c:v>1.0252150259067359E-3</c:v>
                </c:pt>
                <c:pt idx="411">
                  <c:v>1.6089300518134717E-3</c:v>
                </c:pt>
                <c:pt idx="412">
                  <c:v>-1.1995699481865286E-4</c:v>
                </c:pt>
                <c:pt idx="413">
                  <c:v>-1.0869248704663212E-3</c:v>
                </c:pt>
                <c:pt idx="414">
                  <c:v>-1.7541683937823835E-4</c:v>
                </c:pt>
                <c:pt idx="415">
                  <c:v>4.6482124352331607E-4</c:v>
                </c:pt>
                <c:pt idx="416">
                  <c:v>-1.9735440414507774E-4</c:v>
                </c:pt>
                <c:pt idx="417">
                  <c:v>-3.4668134715025906E-4</c:v>
                </c:pt>
                <c:pt idx="418">
                  <c:v>7.4083937823834199E-4</c:v>
                </c:pt>
                <c:pt idx="419">
                  <c:v>8.8256217616580312E-4</c:v>
                </c:pt>
                <c:pt idx="420">
                  <c:v>-8.1596891191709851E-4</c:v>
                </c:pt>
                <c:pt idx="421">
                  <c:v>-1.6520854922279793E-3</c:v>
                </c:pt>
                <c:pt idx="422">
                  <c:v>1.6530284974093263E-4</c:v>
                </c:pt>
                <c:pt idx="423">
                  <c:v>2.0098471502590673E-3</c:v>
                </c:pt>
                <c:pt idx="424">
                  <c:v>8.8095336787564766E-4</c:v>
                </c:pt>
                <c:pt idx="425">
                  <c:v>-1.6015336787564766E-3</c:v>
                </c:pt>
                <c:pt idx="426">
                  <c:v>-1.6662746113989637E-3</c:v>
                </c:pt>
                <c:pt idx="427">
                  <c:v>6.493963730569948E-4</c:v>
                </c:pt>
                <c:pt idx="428">
                  <c:v>1.7122823834196891E-3</c:v>
                </c:pt>
                <c:pt idx="429">
                  <c:v>2.3093497409326424E-4</c:v>
                </c:pt>
                <c:pt idx="430">
                  <c:v>-1.1037979274611399E-3</c:v>
                </c:pt>
                <c:pt idx="431">
                  <c:v>-5.0662694300518136E-4</c:v>
                </c:pt>
                <c:pt idx="432">
                  <c:v>3.9701554404145074E-4</c:v>
                </c:pt>
                <c:pt idx="433">
                  <c:v>1.3774663212435233E-4</c:v>
                </c:pt>
                <c:pt idx="434">
                  <c:v>-1.7714378238341968E-4</c:v>
                </c:pt>
                <c:pt idx="435">
                  <c:v>4.099015544041451E-4</c:v>
                </c:pt>
                <c:pt idx="436">
                  <c:v>6.0257512953367876E-4</c:v>
                </c:pt>
                <c:pt idx="437">
                  <c:v>-5.4748704663212431E-4</c:v>
                </c:pt>
                <c:pt idx="438">
                  <c:v>-1.2954326424870464E-3</c:v>
                </c:pt>
                <c:pt idx="439">
                  <c:v>3.1071761658031087E-5</c:v>
                </c:pt>
                <c:pt idx="440">
                  <c:v>1.6542357512953367E-3</c:v>
                </c:pt>
                <c:pt idx="441">
                  <c:v>8.5422279792746116E-4</c:v>
                </c:pt>
                <c:pt idx="442">
                  <c:v>-1.3314585492227981E-3</c:v>
                </c:pt>
                <c:pt idx="443">
                  <c:v>-1.5295958549222796E-3</c:v>
                </c:pt>
                <c:pt idx="444">
                  <c:v>4.9731088082901557E-4</c:v>
                </c:pt>
                <c:pt idx="445">
                  <c:v>1.5796217616580312E-3</c:v>
                </c:pt>
                <c:pt idx="446">
                  <c:v>3.091917098445596E-4</c:v>
                </c:pt>
                <c:pt idx="447">
                  <c:v>-1.0651010362694301E-3</c:v>
                </c:pt>
                <c:pt idx="448">
                  <c:v>-6.0993264248704662E-4</c:v>
                </c:pt>
                <c:pt idx="449">
                  <c:v>4.5167357512953366E-4</c:v>
                </c:pt>
                <c:pt idx="450">
                  <c:v>3.504119170984456E-4</c:v>
                </c:pt>
              </c:numCache>
            </c:numRef>
          </c:yVal>
          <c:smooth val="1"/>
          <c:extLst>
            <c:ext xmlns:c16="http://schemas.microsoft.com/office/drawing/2014/chart" uri="{C3380CC4-5D6E-409C-BE32-E72D297353CC}">
              <c16:uniqueId val="{00000001-430D-4BCE-B163-B533FCE361F1}"/>
            </c:ext>
          </c:extLst>
        </c:ser>
        <c:dLbls>
          <c:showLegendKey val="0"/>
          <c:showVal val="0"/>
          <c:showCatName val="0"/>
          <c:showSerName val="0"/>
          <c:showPercent val="0"/>
          <c:showBubbleSize val="0"/>
        </c:dLbls>
        <c:axId val="394091904"/>
        <c:axId val="394094080"/>
      </c:scatterChart>
      <c:valAx>
        <c:axId val="394091904"/>
        <c:scaling>
          <c:orientation val="minMax"/>
          <c:max val="25"/>
          <c:min val="6"/>
        </c:scaling>
        <c:delete val="0"/>
        <c:axPos val="b"/>
        <c:title>
          <c:tx>
            <c:rich>
              <a:bodyPr/>
              <a:lstStyle/>
              <a:p>
                <a:pPr>
                  <a:defRPr/>
                </a:pPr>
                <a:r>
                  <a:rPr lang="en-US"/>
                  <a:t>time (sec.)</a:t>
                </a:r>
              </a:p>
            </c:rich>
          </c:tx>
          <c:overlay val="0"/>
        </c:title>
        <c:numFmt formatCode="General" sourceLinked="1"/>
        <c:majorTickMark val="out"/>
        <c:minorTickMark val="none"/>
        <c:tickLblPos val="nextTo"/>
        <c:crossAx val="394094080"/>
        <c:crossesAt val="-20"/>
        <c:crossBetween val="midCat"/>
      </c:valAx>
      <c:valAx>
        <c:axId val="394094080"/>
        <c:scaling>
          <c:orientation val="minMax"/>
          <c:max val="0.2"/>
          <c:min val="-0.2"/>
        </c:scaling>
        <c:delete val="0"/>
        <c:axPos val="l"/>
        <c:majorGridlines/>
        <c:title>
          <c:tx>
            <c:rich>
              <a:bodyPr rot="-5400000" vert="horz"/>
              <a:lstStyle/>
              <a:p>
                <a:pPr>
                  <a:defRPr/>
                </a:pPr>
                <a:r>
                  <a:rPr lang="en-US"/>
                  <a:t>Bridge Acceleration (g)</a:t>
                </a:r>
              </a:p>
            </c:rich>
          </c:tx>
          <c:overlay val="0"/>
        </c:title>
        <c:numFmt formatCode="#,##0.00" sourceLinked="0"/>
        <c:majorTickMark val="out"/>
        <c:minorTickMark val="none"/>
        <c:tickLblPos val="nextTo"/>
        <c:crossAx val="394091904"/>
        <c:crosses val="autoZero"/>
        <c:crossBetween val="midCat"/>
      </c:valAx>
    </c:plotArea>
    <c:legend>
      <c:legendPos val="t"/>
      <c:layout>
        <c:manualLayout>
          <c:xMode val="edge"/>
          <c:yMode val="edge"/>
          <c:x val="0.51722222222222214"/>
          <c:y val="6.25E-2"/>
          <c:w val="0.40074074074074073"/>
          <c:h val="7.181493411808372E-2"/>
        </c:manualLayout>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0441090696997"/>
          <c:y val="5.1400554097404488E-2"/>
          <c:w val="0.84079651501895591"/>
          <c:h val="0.80499351922454265"/>
        </c:manualLayout>
      </c:layout>
      <c:scatterChart>
        <c:scatterStyle val="smoothMarker"/>
        <c:varyColors val="0"/>
        <c:ser>
          <c:idx val="0"/>
          <c:order val="0"/>
          <c:tx>
            <c:v>Profile Included</c:v>
          </c:tx>
          <c:spPr>
            <a:ln w="15875">
              <a:solidFill>
                <a:schemeClr val="tx1"/>
              </a:solidFill>
              <a:prstDash val="sysDot"/>
            </a:ln>
          </c:spPr>
          <c:marker>
            <c:symbol val="circle"/>
            <c:size val="2"/>
            <c:spPr>
              <a:solidFill>
                <a:schemeClr val="tx1"/>
              </a:solidFill>
              <a:ln>
                <a:noFill/>
              </a:ln>
            </c:spPr>
          </c:marker>
          <c:xVal>
            <c:numRef>
              <c:f>trial2_p1!$D$5:$D$461</c:f>
              <c:numCache>
                <c:formatCode>General</c:formatCode>
                <c:ptCount val="457"/>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pt idx="431">
                  <c:v>36.115989714285703</c:v>
                </c:pt>
                <c:pt idx="432">
                  <c:v>36.195145142857129</c:v>
                </c:pt>
                <c:pt idx="433">
                  <c:v>36.274300571428554</c:v>
                </c:pt>
                <c:pt idx="434">
                  <c:v>36.35345599999998</c:v>
                </c:pt>
                <c:pt idx="435">
                  <c:v>36.432611428571406</c:v>
                </c:pt>
                <c:pt idx="436">
                  <c:v>36.511766857142831</c:v>
                </c:pt>
                <c:pt idx="437">
                  <c:v>36.590922285714257</c:v>
                </c:pt>
                <c:pt idx="438">
                  <c:v>36.670077714285682</c:v>
                </c:pt>
                <c:pt idx="439">
                  <c:v>36.749233142857108</c:v>
                </c:pt>
                <c:pt idx="440">
                  <c:v>36.828388571428533</c:v>
                </c:pt>
                <c:pt idx="441">
                  <c:v>36.907543999999959</c:v>
                </c:pt>
                <c:pt idx="442">
                  <c:v>36.986699428571384</c:v>
                </c:pt>
                <c:pt idx="443">
                  <c:v>37.06585485714281</c:v>
                </c:pt>
                <c:pt idx="444">
                  <c:v>37.145010285714235</c:v>
                </c:pt>
                <c:pt idx="445">
                  <c:v>37.224165714285661</c:v>
                </c:pt>
                <c:pt idx="446">
                  <c:v>37.303321142857087</c:v>
                </c:pt>
                <c:pt idx="447">
                  <c:v>37.382476571428512</c:v>
                </c:pt>
                <c:pt idx="448">
                  <c:v>37.461631999999938</c:v>
                </c:pt>
                <c:pt idx="449">
                  <c:v>37.540787428571363</c:v>
                </c:pt>
                <c:pt idx="450">
                  <c:v>37.619942857142789</c:v>
                </c:pt>
                <c:pt idx="451">
                  <c:v>37.699098285714214</c:v>
                </c:pt>
                <c:pt idx="452">
                  <c:v>37.77825371428564</c:v>
                </c:pt>
                <c:pt idx="453">
                  <c:v>37.857409142857065</c:v>
                </c:pt>
                <c:pt idx="454">
                  <c:v>37.936564571428491</c:v>
                </c:pt>
                <c:pt idx="455">
                  <c:v>38.015719999999916</c:v>
                </c:pt>
                <c:pt idx="456">
                  <c:v>38.094875428571342</c:v>
                </c:pt>
              </c:numCache>
            </c:numRef>
          </c:xVal>
          <c:yVal>
            <c:numRef>
              <c:f>trial2_p1!$C$5:$C$461</c:f>
              <c:numCache>
                <c:formatCode>General</c:formatCode>
                <c:ptCount val="457"/>
                <c:pt idx="0">
                  <c:v>0</c:v>
                </c:pt>
                <c:pt idx="1">
                  <c:v>0</c:v>
                </c:pt>
                <c:pt idx="2">
                  <c:v>0</c:v>
                </c:pt>
                <c:pt idx="3">
                  <c:v>0</c:v>
                </c:pt>
                <c:pt idx="4">
                  <c:v>5.707875647668394E-3</c:v>
                </c:pt>
                <c:pt idx="5">
                  <c:v>8.4804922279792735E-2</c:v>
                </c:pt>
                <c:pt idx="6">
                  <c:v>6.8688082901554398E-2</c:v>
                </c:pt>
                <c:pt idx="7">
                  <c:v>-2.8406476683937823E-2</c:v>
                </c:pt>
                <c:pt idx="8">
                  <c:v>-8.1595336787564768E-2</c:v>
                </c:pt>
                <c:pt idx="9">
                  <c:v>-0.13010181347150257</c:v>
                </c:pt>
                <c:pt idx="10">
                  <c:v>-0.14222538860103628</c:v>
                </c:pt>
                <c:pt idx="11">
                  <c:v>4.3225388601036266E-2</c:v>
                </c:pt>
                <c:pt idx="12">
                  <c:v>0.15909248704663212</c:v>
                </c:pt>
                <c:pt idx="13">
                  <c:v>6.8925906735751288E-2</c:v>
                </c:pt>
                <c:pt idx="14">
                  <c:v>-7.1290155440414504E-2</c:v>
                </c:pt>
                <c:pt idx="15">
                  <c:v>-0.10856295336787564</c:v>
                </c:pt>
                <c:pt idx="16">
                  <c:v>2.1673264248704666E-2</c:v>
                </c:pt>
                <c:pt idx="17">
                  <c:v>0.1432839378238342</c:v>
                </c:pt>
                <c:pt idx="18">
                  <c:v>7.1535751295336791E-2</c:v>
                </c:pt>
                <c:pt idx="19">
                  <c:v>-9.1952849740932638E-2</c:v>
                </c:pt>
                <c:pt idx="20">
                  <c:v>-0.12754248704663212</c:v>
                </c:pt>
                <c:pt idx="21">
                  <c:v>2.3453238341968911E-3</c:v>
                </c:pt>
                <c:pt idx="22">
                  <c:v>0.13659170984455959</c:v>
                </c:pt>
                <c:pt idx="23">
                  <c:v>7.404792746113989E-2</c:v>
                </c:pt>
                <c:pt idx="24">
                  <c:v>-3.414818652849741E-2</c:v>
                </c:pt>
                <c:pt idx="25">
                  <c:v>-8.4255181347150265E-2</c:v>
                </c:pt>
                <c:pt idx="26">
                  <c:v>-3.4588601036269429E-2</c:v>
                </c:pt>
                <c:pt idx="27">
                  <c:v>6.0296373056994819E-2</c:v>
                </c:pt>
                <c:pt idx="28">
                  <c:v>7.3660880829015549E-2</c:v>
                </c:pt>
                <c:pt idx="29">
                  <c:v>-8.4995336787564765E-3</c:v>
                </c:pt>
                <c:pt idx="30">
                  <c:v>-3.8748963730569949E-2</c:v>
                </c:pt>
                <c:pt idx="31">
                  <c:v>-1.8759300518134715E-2</c:v>
                </c:pt>
                <c:pt idx="32">
                  <c:v>4.8342487046632125E-2</c:v>
                </c:pt>
                <c:pt idx="33">
                  <c:v>-4.8170984455958556E-2</c:v>
                </c:pt>
                <c:pt idx="34">
                  <c:v>-5.4108031088082903E-2</c:v>
                </c:pt>
                <c:pt idx="35">
                  <c:v>4.3174093264248703E-2</c:v>
                </c:pt>
                <c:pt idx="36">
                  <c:v>3.2906217616580309E-2</c:v>
                </c:pt>
                <c:pt idx="37">
                  <c:v>2.584613989637306E-2</c:v>
                </c:pt>
                <c:pt idx="38">
                  <c:v>-2.3610362694300519E-2</c:v>
                </c:pt>
                <c:pt idx="39">
                  <c:v>-4.222305699481866E-2</c:v>
                </c:pt>
                <c:pt idx="40">
                  <c:v>-2.8201295336787564E-2</c:v>
                </c:pt>
                <c:pt idx="41">
                  <c:v>4.2624093264248701E-2</c:v>
                </c:pt>
                <c:pt idx="42">
                  <c:v>7.2147927461139891E-2</c:v>
                </c:pt>
                <c:pt idx="43">
                  <c:v>-3.53720207253886E-2</c:v>
                </c:pt>
                <c:pt idx="44">
                  <c:v>-4.3641968911917101E-2</c:v>
                </c:pt>
                <c:pt idx="45">
                  <c:v>-9.7318134715025911E-3</c:v>
                </c:pt>
                <c:pt idx="46">
                  <c:v>-2.5672279792746111E-2</c:v>
                </c:pt>
                <c:pt idx="47">
                  <c:v>1.0276062176165803E-2</c:v>
                </c:pt>
                <c:pt idx="48">
                  <c:v>3.7525906735751291E-2</c:v>
                </c:pt>
                <c:pt idx="49">
                  <c:v>-1.5116917098445596E-2</c:v>
                </c:pt>
                <c:pt idx="50">
                  <c:v>7.9952849740932645E-3</c:v>
                </c:pt>
                <c:pt idx="51">
                  <c:v>2.1086606217616582E-2</c:v>
                </c:pt>
                <c:pt idx="52">
                  <c:v>2.9395595854922279E-2</c:v>
                </c:pt>
                <c:pt idx="53">
                  <c:v>-2.6268134715025905E-2</c:v>
                </c:pt>
                <c:pt idx="54">
                  <c:v>-0.10369948186528496</c:v>
                </c:pt>
                <c:pt idx="55">
                  <c:v>-5.9190932642487044E-2</c:v>
                </c:pt>
                <c:pt idx="56">
                  <c:v>9.6460103626943017E-2</c:v>
                </c:pt>
                <c:pt idx="57">
                  <c:v>8.9795595854922278E-2</c:v>
                </c:pt>
                <c:pt idx="58">
                  <c:v>-4.4482383419689124E-2</c:v>
                </c:pt>
                <c:pt idx="59">
                  <c:v>-8.797253886010363E-2</c:v>
                </c:pt>
                <c:pt idx="60">
                  <c:v>-3.7698704663212436E-2</c:v>
                </c:pt>
                <c:pt idx="61">
                  <c:v>0.10289740932642488</c:v>
                </c:pt>
                <c:pt idx="62">
                  <c:v>5.845025906735752E-2</c:v>
                </c:pt>
                <c:pt idx="63">
                  <c:v>-5.8869689119170985E-3</c:v>
                </c:pt>
                <c:pt idx="64">
                  <c:v>-9.9129274611398963E-2</c:v>
                </c:pt>
                <c:pt idx="65">
                  <c:v>-7.2172797927461133E-2</c:v>
                </c:pt>
                <c:pt idx="66">
                  <c:v>2.1352979274611401E-2</c:v>
                </c:pt>
                <c:pt idx="67">
                  <c:v>9.974792746113989E-2</c:v>
                </c:pt>
                <c:pt idx="68">
                  <c:v>5.0737305699481858E-2</c:v>
                </c:pt>
                <c:pt idx="69">
                  <c:v>-5.6661658031088087E-2</c:v>
                </c:pt>
                <c:pt idx="70">
                  <c:v>-6.6102331606217618E-2</c:v>
                </c:pt>
                <c:pt idx="71">
                  <c:v>1.3737849740932643E-2</c:v>
                </c:pt>
                <c:pt idx="72">
                  <c:v>6.3363989637305704E-2</c:v>
                </c:pt>
                <c:pt idx="73">
                  <c:v>6.7154404145077728E-2</c:v>
                </c:pt>
                <c:pt idx="74">
                  <c:v>-2.809481865284974E-2</c:v>
                </c:pt>
                <c:pt idx="75">
                  <c:v>-0.12997072538860105</c:v>
                </c:pt>
                <c:pt idx="76">
                  <c:v>-7.2453626943005181E-2</c:v>
                </c:pt>
                <c:pt idx="77">
                  <c:v>0.17205466321243523</c:v>
                </c:pt>
                <c:pt idx="78">
                  <c:v>0.15555362694300517</c:v>
                </c:pt>
                <c:pt idx="79">
                  <c:v>-9.366709844559587E-2</c:v>
                </c:pt>
                <c:pt idx="80">
                  <c:v>-0.17825466321243522</c:v>
                </c:pt>
                <c:pt idx="81">
                  <c:v>2.9634974093264248E-2</c:v>
                </c:pt>
                <c:pt idx="82">
                  <c:v>0.15748886010362695</c:v>
                </c:pt>
                <c:pt idx="83">
                  <c:v>6.3416580310880826E-3</c:v>
                </c:pt>
                <c:pt idx="84">
                  <c:v>-1.3482823834196892E-2</c:v>
                </c:pt>
                <c:pt idx="85">
                  <c:v>-7.3997668393782384E-2</c:v>
                </c:pt>
                <c:pt idx="86">
                  <c:v>3.0313989637305701E-2</c:v>
                </c:pt>
                <c:pt idx="87">
                  <c:v>8.0401036269430057E-2</c:v>
                </c:pt>
                <c:pt idx="88">
                  <c:v>3.6400518134715024E-2</c:v>
                </c:pt>
                <c:pt idx="89">
                  <c:v>-8.7022797927461138E-3</c:v>
                </c:pt>
                <c:pt idx="90">
                  <c:v>-5.6541709844559584E-2</c:v>
                </c:pt>
                <c:pt idx="91">
                  <c:v>-1.0886632124352331E-2</c:v>
                </c:pt>
                <c:pt idx="92">
                  <c:v>2.2540077720207254E-2</c:v>
                </c:pt>
                <c:pt idx="93">
                  <c:v>4.1549740932642486E-2</c:v>
                </c:pt>
                <c:pt idx="94">
                  <c:v>1.1535595854922281E-2</c:v>
                </c:pt>
                <c:pt idx="95">
                  <c:v>-4.5009844559585489E-2</c:v>
                </c:pt>
                <c:pt idx="96">
                  <c:v>-9.561191709844559E-2</c:v>
                </c:pt>
                <c:pt idx="97">
                  <c:v>-6.2011658031088081E-2</c:v>
                </c:pt>
                <c:pt idx="98">
                  <c:v>-5.4363989637305704E-3</c:v>
                </c:pt>
                <c:pt idx="99">
                  <c:v>-8.5139119170984448E-3</c:v>
                </c:pt>
                <c:pt idx="100">
                  <c:v>-2.9294559585492229E-2</c:v>
                </c:pt>
                <c:pt idx="101">
                  <c:v>-4.0629274611398966E-2</c:v>
                </c:pt>
                <c:pt idx="102">
                  <c:v>-0.34144559585492229</c:v>
                </c:pt>
                <c:pt idx="103">
                  <c:v>0.39145854922279794</c:v>
                </c:pt>
                <c:pt idx="104">
                  <c:v>0.43124870466321241</c:v>
                </c:pt>
                <c:pt idx="105">
                  <c:v>3.5827202072538859E-2</c:v>
                </c:pt>
                <c:pt idx="106">
                  <c:v>-0.32238860103626943</c:v>
                </c:pt>
                <c:pt idx="107">
                  <c:v>-0.4918031088082902</c:v>
                </c:pt>
                <c:pt idx="108">
                  <c:v>-0.14652357512953368</c:v>
                </c:pt>
                <c:pt idx="109">
                  <c:v>0.48287823834196891</c:v>
                </c:pt>
                <c:pt idx="110">
                  <c:v>0.68673834196891193</c:v>
                </c:pt>
                <c:pt idx="111">
                  <c:v>1.1011943005181346E-2</c:v>
                </c:pt>
                <c:pt idx="112">
                  <c:v>-0.62548186528497407</c:v>
                </c:pt>
                <c:pt idx="113">
                  <c:v>-0.41187046632124352</c:v>
                </c:pt>
                <c:pt idx="114">
                  <c:v>0.24989766839378239</c:v>
                </c:pt>
                <c:pt idx="115">
                  <c:v>0.52152590673575128</c:v>
                </c:pt>
                <c:pt idx="116">
                  <c:v>3.0113730569948188E-2</c:v>
                </c:pt>
                <c:pt idx="117">
                  <c:v>-0.44404922279792741</c:v>
                </c:pt>
                <c:pt idx="118">
                  <c:v>-0.35520984455958549</c:v>
                </c:pt>
                <c:pt idx="119">
                  <c:v>0.2335235751295337</c:v>
                </c:pt>
                <c:pt idx="120">
                  <c:v>0.33770207253886014</c:v>
                </c:pt>
                <c:pt idx="121">
                  <c:v>0.27193523316062174</c:v>
                </c:pt>
                <c:pt idx="122">
                  <c:v>-8.7772279792746113E-2</c:v>
                </c:pt>
                <c:pt idx="123">
                  <c:v>-0.36584715025906739</c:v>
                </c:pt>
                <c:pt idx="124">
                  <c:v>-0.2775181347150259</c:v>
                </c:pt>
                <c:pt idx="125">
                  <c:v>0.1052520725388601</c:v>
                </c:pt>
                <c:pt idx="126">
                  <c:v>0.36822797927461137</c:v>
                </c:pt>
                <c:pt idx="127">
                  <c:v>0.12083264248704663</c:v>
                </c:pt>
                <c:pt idx="128">
                  <c:v>-0.10250051813471502</c:v>
                </c:pt>
                <c:pt idx="129">
                  <c:v>-0.29752072538860103</c:v>
                </c:pt>
                <c:pt idx="130">
                  <c:v>-0.11033082901554403</c:v>
                </c:pt>
                <c:pt idx="131">
                  <c:v>6.360777202072539E-3</c:v>
                </c:pt>
                <c:pt idx="132">
                  <c:v>0.12842746113989637</c:v>
                </c:pt>
                <c:pt idx="133">
                  <c:v>0.27445854922279794</c:v>
                </c:pt>
                <c:pt idx="134">
                  <c:v>9.921917098445596E-3</c:v>
                </c:pt>
                <c:pt idx="135">
                  <c:v>-3.3983937823834201E-2</c:v>
                </c:pt>
                <c:pt idx="136">
                  <c:v>-0.12586476683937822</c:v>
                </c:pt>
                <c:pt idx="137">
                  <c:v>-9.1906217616580313E-2</c:v>
                </c:pt>
                <c:pt idx="138">
                  <c:v>-7.4894041450777202E-2</c:v>
                </c:pt>
                <c:pt idx="139">
                  <c:v>9.5678238341968924E-2</c:v>
                </c:pt>
                <c:pt idx="140">
                  <c:v>0.13691683937823834</c:v>
                </c:pt>
                <c:pt idx="141">
                  <c:v>-4.0071243523316064E-2</c:v>
                </c:pt>
                <c:pt idx="142">
                  <c:v>-0.14903652849740934</c:v>
                </c:pt>
                <c:pt idx="143">
                  <c:v>-0.11092668393782384</c:v>
                </c:pt>
                <c:pt idx="144">
                  <c:v>0.12212098445595855</c:v>
                </c:pt>
                <c:pt idx="145">
                  <c:v>0.1347357512953368</c:v>
                </c:pt>
                <c:pt idx="146">
                  <c:v>9.5092227979274607E-2</c:v>
                </c:pt>
                <c:pt idx="147">
                  <c:v>-8.020777202072539E-3</c:v>
                </c:pt>
                <c:pt idx="148">
                  <c:v>-0.29165803108808291</c:v>
                </c:pt>
                <c:pt idx="149">
                  <c:v>-5.085440414507772E-2</c:v>
                </c:pt>
                <c:pt idx="150">
                  <c:v>0.20289378238341968</c:v>
                </c:pt>
                <c:pt idx="151">
                  <c:v>2.585865284974093E-2</c:v>
                </c:pt>
                <c:pt idx="152">
                  <c:v>-0.16718652849740934</c:v>
                </c:pt>
                <c:pt idx="153">
                  <c:v>-0.13756735751295338</c:v>
                </c:pt>
                <c:pt idx="154">
                  <c:v>0.12899326424870466</c:v>
                </c:pt>
                <c:pt idx="155">
                  <c:v>0.26957253886010363</c:v>
                </c:pt>
                <c:pt idx="156">
                  <c:v>0.15280829015544042</c:v>
                </c:pt>
                <c:pt idx="157">
                  <c:v>-0.16329611398963731</c:v>
                </c:pt>
                <c:pt idx="158">
                  <c:v>1.2597435233160622E-2</c:v>
                </c:pt>
                <c:pt idx="159">
                  <c:v>3.9313730569948187E-3</c:v>
                </c:pt>
                <c:pt idx="160">
                  <c:v>8.9095595854922285E-2</c:v>
                </c:pt>
                <c:pt idx="161">
                  <c:v>0.18737746113989637</c:v>
                </c:pt>
                <c:pt idx="162">
                  <c:v>-0.32544041450777206</c:v>
                </c:pt>
                <c:pt idx="163">
                  <c:v>-0.40866321243523318</c:v>
                </c:pt>
                <c:pt idx="164">
                  <c:v>0.27642227979274608</c:v>
                </c:pt>
                <c:pt idx="165">
                  <c:v>0.51408549222797928</c:v>
                </c:pt>
                <c:pt idx="166">
                  <c:v>8.1583160621761658E-2</c:v>
                </c:pt>
                <c:pt idx="167">
                  <c:v>-0.53114766839378236</c:v>
                </c:pt>
                <c:pt idx="168">
                  <c:v>-0.38636269430051812</c:v>
                </c:pt>
                <c:pt idx="169">
                  <c:v>0.21200388601036269</c:v>
                </c:pt>
                <c:pt idx="170">
                  <c:v>0.40405440414507771</c:v>
                </c:pt>
                <c:pt idx="171">
                  <c:v>7.938471502590673E-2</c:v>
                </c:pt>
                <c:pt idx="172">
                  <c:v>-0.33135233160621763</c:v>
                </c:pt>
                <c:pt idx="173">
                  <c:v>-0.33925647668393782</c:v>
                </c:pt>
                <c:pt idx="174">
                  <c:v>0.11953160621761659</c:v>
                </c:pt>
                <c:pt idx="175">
                  <c:v>0.35852072538860108</c:v>
                </c:pt>
                <c:pt idx="176">
                  <c:v>0.19234093264248706</c:v>
                </c:pt>
                <c:pt idx="177">
                  <c:v>-0.20217979274611397</c:v>
                </c:pt>
                <c:pt idx="178">
                  <c:v>-0.42035492227979276</c:v>
                </c:pt>
                <c:pt idx="179">
                  <c:v>7.9302849740932643E-2</c:v>
                </c:pt>
                <c:pt idx="180">
                  <c:v>0.41090414507772022</c:v>
                </c:pt>
                <c:pt idx="181">
                  <c:v>0.23461088082901554</c:v>
                </c:pt>
                <c:pt idx="182">
                  <c:v>-0.25940414507772019</c:v>
                </c:pt>
                <c:pt idx="183">
                  <c:v>-0.44365544041450777</c:v>
                </c:pt>
                <c:pt idx="184">
                  <c:v>-0.11157176165803108</c:v>
                </c:pt>
                <c:pt idx="185">
                  <c:v>0.47349999999999998</c:v>
                </c:pt>
                <c:pt idx="186">
                  <c:v>0.3650362694300518</c:v>
                </c:pt>
                <c:pt idx="187">
                  <c:v>-0.16763756476683939</c:v>
                </c:pt>
                <c:pt idx="188">
                  <c:v>-0.4332668393782384</c:v>
                </c:pt>
                <c:pt idx="189">
                  <c:v>-0.12516113989637304</c:v>
                </c:pt>
                <c:pt idx="190">
                  <c:v>0.24793575129533676</c:v>
                </c:pt>
                <c:pt idx="191">
                  <c:v>0.14304145077720207</c:v>
                </c:pt>
                <c:pt idx="192">
                  <c:v>-0.14762849740932643</c:v>
                </c:pt>
                <c:pt idx="193">
                  <c:v>-0.1180220207253886</c:v>
                </c:pt>
                <c:pt idx="194">
                  <c:v>3.7695336787564766E-2</c:v>
                </c:pt>
                <c:pt idx="195">
                  <c:v>0.14516761658031088</c:v>
                </c:pt>
                <c:pt idx="196">
                  <c:v>0.1212380829015544</c:v>
                </c:pt>
                <c:pt idx="197">
                  <c:v>-0.13508108808290156</c:v>
                </c:pt>
                <c:pt idx="198">
                  <c:v>-8.5564248704663212E-2</c:v>
                </c:pt>
                <c:pt idx="199">
                  <c:v>8.8211917098445586E-2</c:v>
                </c:pt>
                <c:pt idx="200">
                  <c:v>-7.413678756476684E-2</c:v>
                </c:pt>
                <c:pt idx="201">
                  <c:v>-0.15670362694300519</c:v>
                </c:pt>
                <c:pt idx="202">
                  <c:v>0.14394844559585493</c:v>
                </c:pt>
                <c:pt idx="203">
                  <c:v>0.21030233160621761</c:v>
                </c:pt>
                <c:pt idx="204">
                  <c:v>7.7223316062176167E-2</c:v>
                </c:pt>
                <c:pt idx="205">
                  <c:v>-0.1648616580310881</c:v>
                </c:pt>
                <c:pt idx="206">
                  <c:v>-0.22186373056994818</c:v>
                </c:pt>
                <c:pt idx="207">
                  <c:v>-5.6279274611398967E-3</c:v>
                </c:pt>
                <c:pt idx="208">
                  <c:v>0.20481295336787564</c:v>
                </c:pt>
                <c:pt idx="209">
                  <c:v>0.22589922279792748</c:v>
                </c:pt>
                <c:pt idx="210">
                  <c:v>3.7725388601036268E-2</c:v>
                </c:pt>
                <c:pt idx="211">
                  <c:v>-0.24381683937823834</c:v>
                </c:pt>
                <c:pt idx="212">
                  <c:v>-0.22987124352331606</c:v>
                </c:pt>
                <c:pt idx="213">
                  <c:v>4.9203108808290152E-2</c:v>
                </c:pt>
                <c:pt idx="214">
                  <c:v>0.26555440414507775</c:v>
                </c:pt>
                <c:pt idx="215">
                  <c:v>0.14232331606217616</c:v>
                </c:pt>
                <c:pt idx="216">
                  <c:v>-0.16774689119170982</c:v>
                </c:pt>
                <c:pt idx="217">
                  <c:v>-0.22009300518134714</c:v>
                </c:pt>
                <c:pt idx="218">
                  <c:v>-6.3481347150259066E-3</c:v>
                </c:pt>
                <c:pt idx="219">
                  <c:v>0.25888238341968911</c:v>
                </c:pt>
                <c:pt idx="220">
                  <c:v>0.21078652849740934</c:v>
                </c:pt>
                <c:pt idx="221">
                  <c:v>-0.32298186528497413</c:v>
                </c:pt>
                <c:pt idx="222">
                  <c:v>-0.55773575129533681</c:v>
                </c:pt>
                <c:pt idx="223">
                  <c:v>0.19453704663212437</c:v>
                </c:pt>
                <c:pt idx="224">
                  <c:v>0.62270984455958556</c:v>
                </c:pt>
                <c:pt idx="225">
                  <c:v>0.25789145077720205</c:v>
                </c:pt>
                <c:pt idx="226">
                  <c:v>-0.44757512953367878</c:v>
                </c:pt>
                <c:pt idx="227">
                  <c:v>-0.39687305699481867</c:v>
                </c:pt>
                <c:pt idx="228">
                  <c:v>8.4984455958549227E-2</c:v>
                </c:pt>
                <c:pt idx="229">
                  <c:v>0.34351813471502596</c:v>
                </c:pt>
                <c:pt idx="230">
                  <c:v>0.10824559585492229</c:v>
                </c:pt>
                <c:pt idx="231">
                  <c:v>-0.26057253886010362</c:v>
                </c:pt>
                <c:pt idx="232">
                  <c:v>-0.22518471502590673</c:v>
                </c:pt>
                <c:pt idx="233">
                  <c:v>0.14914766839378238</c:v>
                </c:pt>
                <c:pt idx="234">
                  <c:v>0.27550259067357513</c:v>
                </c:pt>
                <c:pt idx="235">
                  <c:v>9.3916839378238345E-2</c:v>
                </c:pt>
                <c:pt idx="236">
                  <c:v>-0.22913497409326425</c:v>
                </c:pt>
                <c:pt idx="237">
                  <c:v>-0.20643134715025907</c:v>
                </c:pt>
                <c:pt idx="238">
                  <c:v>4.9922020725388601E-2</c:v>
                </c:pt>
                <c:pt idx="239">
                  <c:v>0.23916554404145077</c:v>
                </c:pt>
                <c:pt idx="240">
                  <c:v>0.12990880829015544</c:v>
                </c:pt>
                <c:pt idx="241">
                  <c:v>-0.14527176165803107</c:v>
                </c:pt>
                <c:pt idx="242">
                  <c:v>-0.23243678756476685</c:v>
                </c:pt>
                <c:pt idx="243">
                  <c:v>1.6260958549222798E-2</c:v>
                </c:pt>
                <c:pt idx="244">
                  <c:v>0.19045388601036267</c:v>
                </c:pt>
                <c:pt idx="245">
                  <c:v>5.4799481865284973E-2</c:v>
                </c:pt>
                <c:pt idx="246">
                  <c:v>-9.4184974093264262E-2</c:v>
                </c:pt>
                <c:pt idx="247">
                  <c:v>-5.7905181347150267E-2</c:v>
                </c:pt>
                <c:pt idx="248">
                  <c:v>0.11359870466321244</c:v>
                </c:pt>
                <c:pt idx="249">
                  <c:v>0.15331943005181348</c:v>
                </c:pt>
                <c:pt idx="250">
                  <c:v>-0.11845699481865286</c:v>
                </c:pt>
                <c:pt idx="251">
                  <c:v>-0.31454922279792746</c:v>
                </c:pt>
                <c:pt idx="252">
                  <c:v>-0.11348886010362694</c:v>
                </c:pt>
                <c:pt idx="253">
                  <c:v>0.24295336787564767</c:v>
                </c:pt>
                <c:pt idx="254">
                  <c:v>0.27685492227979275</c:v>
                </c:pt>
                <c:pt idx="255">
                  <c:v>-9.6660362694300506E-2</c:v>
                </c:pt>
                <c:pt idx="256">
                  <c:v>-0.32307512953367873</c:v>
                </c:pt>
                <c:pt idx="257">
                  <c:v>-2.9833419689119171E-2</c:v>
                </c:pt>
                <c:pt idx="258">
                  <c:v>0.38625129533678754</c:v>
                </c:pt>
                <c:pt idx="259">
                  <c:v>0.27583937823834198</c:v>
                </c:pt>
                <c:pt idx="260">
                  <c:v>-0.47505440414507777</c:v>
                </c:pt>
                <c:pt idx="261">
                  <c:v>-0.42555181347150262</c:v>
                </c:pt>
                <c:pt idx="262">
                  <c:v>0.26763730569948191</c:v>
                </c:pt>
                <c:pt idx="263">
                  <c:v>0.4026217616580311</c:v>
                </c:pt>
                <c:pt idx="264">
                  <c:v>5.2018652849740936E-2</c:v>
                </c:pt>
                <c:pt idx="265">
                  <c:v>-0.36233160621761662</c:v>
                </c:pt>
                <c:pt idx="266">
                  <c:v>-0.18001165803108807</c:v>
                </c:pt>
                <c:pt idx="267">
                  <c:v>0.17249326424870468</c:v>
                </c:pt>
                <c:pt idx="268">
                  <c:v>0.36016839378238341</c:v>
                </c:pt>
                <c:pt idx="269">
                  <c:v>7.174870466321244E-2</c:v>
                </c:pt>
                <c:pt idx="270">
                  <c:v>-0.19424663212435234</c:v>
                </c:pt>
                <c:pt idx="271">
                  <c:v>-0.22409067357512952</c:v>
                </c:pt>
                <c:pt idx="272">
                  <c:v>-8.7937046632124358E-2</c:v>
                </c:pt>
                <c:pt idx="273">
                  <c:v>0.20026269430051813</c:v>
                </c:pt>
                <c:pt idx="274">
                  <c:v>0.30661658031088085</c:v>
                </c:pt>
                <c:pt idx="275">
                  <c:v>-0.13031683937823835</c:v>
                </c:pt>
                <c:pt idx="276">
                  <c:v>-0.33296113989637305</c:v>
                </c:pt>
                <c:pt idx="277">
                  <c:v>-0.12269145077720207</c:v>
                </c:pt>
                <c:pt idx="278">
                  <c:v>0.29395854922279796</c:v>
                </c:pt>
                <c:pt idx="279">
                  <c:v>0.32325129533678759</c:v>
                </c:pt>
                <c:pt idx="280">
                  <c:v>-4.4949999999999997E-2</c:v>
                </c:pt>
                <c:pt idx="281">
                  <c:v>-0.68784196891191707</c:v>
                </c:pt>
                <c:pt idx="282">
                  <c:v>-0.12698471502590675</c:v>
                </c:pt>
                <c:pt idx="283">
                  <c:v>0.51026165803108814</c:v>
                </c:pt>
                <c:pt idx="284">
                  <c:v>0.38375647668393781</c:v>
                </c:pt>
                <c:pt idx="285">
                  <c:v>-0.10101658031088084</c:v>
                </c:pt>
                <c:pt idx="286">
                  <c:v>-0.39879015544041446</c:v>
                </c:pt>
                <c:pt idx="287">
                  <c:v>-0.14727046632124352</c:v>
                </c:pt>
                <c:pt idx="288">
                  <c:v>0.2850647668393782</c:v>
                </c:pt>
                <c:pt idx="289">
                  <c:v>0.21757668393782384</c:v>
                </c:pt>
                <c:pt idx="290">
                  <c:v>-0.19386347150259067</c:v>
                </c:pt>
                <c:pt idx="291">
                  <c:v>-0.31231865284974097</c:v>
                </c:pt>
                <c:pt idx="292">
                  <c:v>-2.7640932642487046E-2</c:v>
                </c:pt>
                <c:pt idx="293">
                  <c:v>0.38080569948186532</c:v>
                </c:pt>
                <c:pt idx="294">
                  <c:v>0.31988082901554404</c:v>
                </c:pt>
                <c:pt idx="295">
                  <c:v>-0.10992279792746114</c:v>
                </c:pt>
                <c:pt idx="296">
                  <c:v>-0.40076424870466321</c:v>
                </c:pt>
                <c:pt idx="297">
                  <c:v>-0.1570699481865285</c:v>
                </c:pt>
                <c:pt idx="298">
                  <c:v>0.21524870466321244</c:v>
                </c:pt>
                <c:pt idx="299">
                  <c:v>0.26248963730569946</c:v>
                </c:pt>
                <c:pt idx="300">
                  <c:v>5.6511398963730568E-3</c:v>
                </c:pt>
                <c:pt idx="301">
                  <c:v>-0.15905569948186529</c:v>
                </c:pt>
                <c:pt idx="302">
                  <c:v>-0.21017357512953366</c:v>
                </c:pt>
                <c:pt idx="303">
                  <c:v>-1.5288886010362695E-2</c:v>
                </c:pt>
                <c:pt idx="304">
                  <c:v>0.24777616580310879</c:v>
                </c:pt>
                <c:pt idx="305">
                  <c:v>0.14387150259067358</c:v>
                </c:pt>
                <c:pt idx="306">
                  <c:v>-0.13478989637305699</c:v>
                </c:pt>
                <c:pt idx="307">
                  <c:v>-0.19358601036269429</c:v>
                </c:pt>
                <c:pt idx="308">
                  <c:v>7.6639378238341965E-2</c:v>
                </c:pt>
                <c:pt idx="309">
                  <c:v>0.25439766839378242</c:v>
                </c:pt>
                <c:pt idx="310">
                  <c:v>-2.5586088082901554E-2</c:v>
                </c:pt>
                <c:pt idx="311">
                  <c:v>-0.32893264248704662</c:v>
                </c:pt>
                <c:pt idx="312">
                  <c:v>-0.19455077720207253</c:v>
                </c:pt>
                <c:pt idx="313">
                  <c:v>0.17815025906735751</c:v>
                </c:pt>
                <c:pt idx="314">
                  <c:v>0.26124352331606221</c:v>
                </c:pt>
                <c:pt idx="315">
                  <c:v>1.8693264248704662E-2</c:v>
                </c:pt>
                <c:pt idx="316">
                  <c:v>-0.15025880829015542</c:v>
                </c:pt>
                <c:pt idx="317">
                  <c:v>-0.10098471502590674</c:v>
                </c:pt>
                <c:pt idx="318">
                  <c:v>7.6435233160621771E-2</c:v>
                </c:pt>
                <c:pt idx="319">
                  <c:v>5.7642487046632121E-2</c:v>
                </c:pt>
                <c:pt idx="320">
                  <c:v>-2.1456683937823833E-2</c:v>
                </c:pt>
                <c:pt idx="321">
                  <c:v>6.0370207253886012E-2</c:v>
                </c:pt>
                <c:pt idx="322">
                  <c:v>6.4058290155440414E-2</c:v>
                </c:pt>
                <c:pt idx="323">
                  <c:v>-6.4924870466321241E-2</c:v>
                </c:pt>
                <c:pt idx="324">
                  <c:v>-0.16689041450777203</c:v>
                </c:pt>
                <c:pt idx="325">
                  <c:v>-0.13442797927461139</c:v>
                </c:pt>
                <c:pt idx="326">
                  <c:v>9.8562694300518144E-2</c:v>
                </c:pt>
                <c:pt idx="327">
                  <c:v>0.25222564766839378</c:v>
                </c:pt>
                <c:pt idx="328">
                  <c:v>9.6542487046632125E-2</c:v>
                </c:pt>
                <c:pt idx="329">
                  <c:v>6.975544041450777E-3</c:v>
                </c:pt>
                <c:pt idx="330">
                  <c:v>-0.15866683937823833</c:v>
                </c:pt>
                <c:pt idx="331">
                  <c:v>-0.1285582901554404</c:v>
                </c:pt>
                <c:pt idx="332">
                  <c:v>-3.089378238341969E-2</c:v>
                </c:pt>
                <c:pt idx="333">
                  <c:v>9.6208290155440412E-2</c:v>
                </c:pt>
                <c:pt idx="334">
                  <c:v>0.12432746113989637</c:v>
                </c:pt>
                <c:pt idx="335">
                  <c:v>-6.903782383419689E-2</c:v>
                </c:pt>
                <c:pt idx="336">
                  <c:v>-0.14261580310880828</c:v>
                </c:pt>
                <c:pt idx="337">
                  <c:v>8.1581606217616578E-2</c:v>
                </c:pt>
                <c:pt idx="338">
                  <c:v>0.26842746113989635</c:v>
                </c:pt>
                <c:pt idx="339">
                  <c:v>0.13611606217616579</c:v>
                </c:pt>
                <c:pt idx="340">
                  <c:v>-0.64470984455958547</c:v>
                </c:pt>
                <c:pt idx="341">
                  <c:v>-0.28842227979274609</c:v>
                </c:pt>
                <c:pt idx="342">
                  <c:v>0.37889119170984459</c:v>
                </c:pt>
                <c:pt idx="343">
                  <c:v>0.48666839378238347</c:v>
                </c:pt>
                <c:pt idx="344">
                  <c:v>-9.4511398963730578E-2</c:v>
                </c:pt>
                <c:pt idx="345">
                  <c:v>-0.40651036269430052</c:v>
                </c:pt>
                <c:pt idx="346">
                  <c:v>-9.6558031088082905E-2</c:v>
                </c:pt>
                <c:pt idx="347">
                  <c:v>0.28069170984455954</c:v>
                </c:pt>
                <c:pt idx="348">
                  <c:v>0.25391476683937825</c:v>
                </c:pt>
                <c:pt idx="349">
                  <c:v>-0.10000259067357513</c:v>
                </c:pt>
                <c:pt idx="350">
                  <c:v>-0.3420880829015544</c:v>
                </c:pt>
                <c:pt idx="351">
                  <c:v>-0.16254145077720208</c:v>
                </c:pt>
                <c:pt idx="352">
                  <c:v>0.28424870466321245</c:v>
                </c:pt>
                <c:pt idx="353">
                  <c:v>0.446440414507772</c:v>
                </c:pt>
                <c:pt idx="354">
                  <c:v>1.6429481865284975E-2</c:v>
                </c:pt>
                <c:pt idx="355">
                  <c:v>-0.39943005181347152</c:v>
                </c:pt>
                <c:pt idx="356">
                  <c:v>-0.33608031088082901</c:v>
                </c:pt>
                <c:pt idx="357">
                  <c:v>0.1405836787564767</c:v>
                </c:pt>
                <c:pt idx="358">
                  <c:v>0.33053886010362693</c:v>
                </c:pt>
                <c:pt idx="359">
                  <c:v>0.21295129533678758</c:v>
                </c:pt>
                <c:pt idx="360">
                  <c:v>-0.16603056994818655</c:v>
                </c:pt>
                <c:pt idx="361">
                  <c:v>-0.3483082901554404</c:v>
                </c:pt>
                <c:pt idx="362">
                  <c:v>-5.7438082901554402E-2</c:v>
                </c:pt>
                <c:pt idx="363">
                  <c:v>0.27649481865284975</c:v>
                </c:pt>
                <c:pt idx="364">
                  <c:v>0.23848367875647666</c:v>
                </c:pt>
                <c:pt idx="365">
                  <c:v>-0.14270259067357513</c:v>
                </c:pt>
                <c:pt idx="366">
                  <c:v>-0.19591010362694303</c:v>
                </c:pt>
                <c:pt idx="367">
                  <c:v>4.8340673575129535E-2</c:v>
                </c:pt>
                <c:pt idx="368">
                  <c:v>0.21826891191709846</c:v>
                </c:pt>
                <c:pt idx="369">
                  <c:v>-2.2001994818652851E-2</c:v>
                </c:pt>
                <c:pt idx="370">
                  <c:v>-0.20673031088082902</c:v>
                </c:pt>
                <c:pt idx="371">
                  <c:v>-0.13529844559585494</c:v>
                </c:pt>
                <c:pt idx="372">
                  <c:v>0.10168704663212434</c:v>
                </c:pt>
                <c:pt idx="373">
                  <c:v>0.14253730569948186</c:v>
                </c:pt>
                <c:pt idx="374">
                  <c:v>-6.9970207253886016E-2</c:v>
                </c:pt>
                <c:pt idx="375">
                  <c:v>-7.168782383419689E-2</c:v>
                </c:pt>
                <c:pt idx="376">
                  <c:v>8.2239637305699484E-2</c:v>
                </c:pt>
                <c:pt idx="377">
                  <c:v>0.14611139896373057</c:v>
                </c:pt>
                <c:pt idx="378">
                  <c:v>-0.2151341968911917</c:v>
                </c:pt>
                <c:pt idx="379">
                  <c:v>-0.41829274611398964</c:v>
                </c:pt>
                <c:pt idx="380">
                  <c:v>0.16525699481865286</c:v>
                </c:pt>
                <c:pt idx="381">
                  <c:v>0.56663989637305701</c:v>
                </c:pt>
                <c:pt idx="382">
                  <c:v>0.22392253886010363</c:v>
                </c:pt>
                <c:pt idx="383">
                  <c:v>-0.33482901554404143</c:v>
                </c:pt>
                <c:pt idx="384">
                  <c:v>-0.41650259067357515</c:v>
                </c:pt>
                <c:pt idx="385">
                  <c:v>-5.7856735751295338E-2</c:v>
                </c:pt>
                <c:pt idx="386">
                  <c:v>0.36110362694300518</c:v>
                </c:pt>
                <c:pt idx="387">
                  <c:v>0.2747616580310881</c:v>
                </c:pt>
                <c:pt idx="388">
                  <c:v>-9.8655440414507786E-2</c:v>
                </c:pt>
                <c:pt idx="389">
                  <c:v>-0.28179015544041452</c:v>
                </c:pt>
                <c:pt idx="390">
                  <c:v>-0.25705803108808289</c:v>
                </c:pt>
                <c:pt idx="391">
                  <c:v>-0.13175284974093265</c:v>
                </c:pt>
                <c:pt idx="392">
                  <c:v>0.25319715025906736</c:v>
                </c:pt>
                <c:pt idx="393">
                  <c:v>0.42302331606217619</c:v>
                </c:pt>
                <c:pt idx="394">
                  <c:v>-1.7912564766839377E-3</c:v>
                </c:pt>
                <c:pt idx="395">
                  <c:v>-0.30469689119170984</c:v>
                </c:pt>
                <c:pt idx="396">
                  <c:v>-0.19318419689119173</c:v>
                </c:pt>
                <c:pt idx="397">
                  <c:v>4.5988341968911918E-2</c:v>
                </c:pt>
                <c:pt idx="398">
                  <c:v>0.40213989637305697</c:v>
                </c:pt>
                <c:pt idx="399">
                  <c:v>0.12926839378238342</c:v>
                </c:pt>
                <c:pt idx="400">
                  <c:v>-0.34463989637305703</c:v>
                </c:pt>
                <c:pt idx="401">
                  <c:v>-0.41761658031088078</c:v>
                </c:pt>
                <c:pt idx="402">
                  <c:v>5.1087564766839379E-2</c:v>
                </c:pt>
                <c:pt idx="403">
                  <c:v>0.29905181347150256</c:v>
                </c:pt>
                <c:pt idx="404">
                  <c:v>0.2090422279792746</c:v>
                </c:pt>
                <c:pt idx="405">
                  <c:v>4.3130569948186523E-2</c:v>
                </c:pt>
                <c:pt idx="406">
                  <c:v>-0.21273886010362694</c:v>
                </c:pt>
                <c:pt idx="407">
                  <c:v>4.8768652849740933E-2</c:v>
                </c:pt>
                <c:pt idx="408">
                  <c:v>0.10071968911917098</c:v>
                </c:pt>
                <c:pt idx="409">
                  <c:v>-0.11615077720207255</c:v>
                </c:pt>
                <c:pt idx="410">
                  <c:v>-0.16225492227979274</c:v>
                </c:pt>
                <c:pt idx="411">
                  <c:v>0.15339611398963732</c:v>
                </c:pt>
                <c:pt idx="412">
                  <c:v>0.22037512953367877</c:v>
                </c:pt>
                <c:pt idx="413">
                  <c:v>8.604248704663213E-2</c:v>
                </c:pt>
                <c:pt idx="414">
                  <c:v>-0.10423031088082901</c:v>
                </c:pt>
                <c:pt idx="415">
                  <c:v>-0.15975906735751297</c:v>
                </c:pt>
                <c:pt idx="416">
                  <c:v>-0.14307072538860102</c:v>
                </c:pt>
                <c:pt idx="417">
                  <c:v>-1.935323834196891E-2</c:v>
                </c:pt>
                <c:pt idx="418">
                  <c:v>0.15052668393782384</c:v>
                </c:pt>
                <c:pt idx="419">
                  <c:v>0.14580854922279793</c:v>
                </c:pt>
                <c:pt idx="420">
                  <c:v>7.2708290155440415E-4</c:v>
                </c:pt>
                <c:pt idx="421">
                  <c:v>-0.10626476683937824</c:v>
                </c:pt>
                <c:pt idx="422">
                  <c:v>-8.8096373056994819E-4</c:v>
                </c:pt>
                <c:pt idx="423">
                  <c:v>-1.1024922279792747E-2</c:v>
                </c:pt>
                <c:pt idx="424">
                  <c:v>6.1112435233160622E-2</c:v>
                </c:pt>
                <c:pt idx="425">
                  <c:v>-3.2837564766839376E-2</c:v>
                </c:pt>
                <c:pt idx="426">
                  <c:v>4.8744041450777202E-2</c:v>
                </c:pt>
                <c:pt idx="427">
                  <c:v>8.8663989637305693E-2</c:v>
                </c:pt>
                <c:pt idx="428">
                  <c:v>9.7694559585492224E-2</c:v>
                </c:pt>
                <c:pt idx="429">
                  <c:v>-0.19038886010362693</c:v>
                </c:pt>
                <c:pt idx="430">
                  <c:v>-0.20272461139896372</c:v>
                </c:pt>
                <c:pt idx="431">
                  <c:v>-1.5613238341968911E-2</c:v>
                </c:pt>
                <c:pt idx="432">
                  <c:v>0.20237150259067355</c:v>
                </c:pt>
                <c:pt idx="433">
                  <c:v>0.12180621761658032</c:v>
                </c:pt>
                <c:pt idx="434">
                  <c:v>-0.12798471502590672</c:v>
                </c:pt>
                <c:pt idx="435">
                  <c:v>-0.21370699481865285</c:v>
                </c:pt>
                <c:pt idx="436">
                  <c:v>-6.6491968911917096E-2</c:v>
                </c:pt>
                <c:pt idx="437">
                  <c:v>0.16386062176165803</c:v>
                </c:pt>
                <c:pt idx="438">
                  <c:v>0.13667279792746112</c:v>
                </c:pt>
                <c:pt idx="439">
                  <c:v>-3.4779792746113994E-2</c:v>
                </c:pt>
                <c:pt idx="440">
                  <c:v>-0.13422487046632126</c:v>
                </c:pt>
                <c:pt idx="441">
                  <c:v>-6.0735233160621759E-2</c:v>
                </c:pt>
                <c:pt idx="442">
                  <c:v>0.10061165803108808</c:v>
                </c:pt>
                <c:pt idx="443">
                  <c:v>8.9825906735751304E-2</c:v>
                </c:pt>
                <c:pt idx="444">
                  <c:v>-3.5758031088082905E-2</c:v>
                </c:pt>
                <c:pt idx="445">
                  <c:v>-0.10071839378238341</c:v>
                </c:pt>
                <c:pt idx="446">
                  <c:v>-1.5922564766839378E-3</c:v>
                </c:pt>
                <c:pt idx="447">
                  <c:v>9.7857772020725389E-2</c:v>
                </c:pt>
                <c:pt idx="448">
                  <c:v>6.2824611398963726E-2</c:v>
                </c:pt>
                <c:pt idx="449">
                  <c:v>-4.8569170984455956E-2</c:v>
                </c:pt>
                <c:pt idx="450">
                  <c:v>-0.11522098445595855</c:v>
                </c:pt>
                <c:pt idx="451">
                  <c:v>-0.10572124352331606</c:v>
                </c:pt>
                <c:pt idx="452">
                  <c:v>1.6923911917098446E-2</c:v>
                </c:pt>
                <c:pt idx="453">
                  <c:v>9.5124352331606224E-2</c:v>
                </c:pt>
                <c:pt idx="454">
                  <c:v>7.1858549222797927E-2</c:v>
                </c:pt>
                <c:pt idx="455">
                  <c:v>-6.5468911917098443E-2</c:v>
                </c:pt>
                <c:pt idx="456">
                  <c:v>-0.14376865284974094</c:v>
                </c:pt>
              </c:numCache>
            </c:numRef>
          </c:yVal>
          <c:smooth val="1"/>
          <c:extLst>
            <c:ext xmlns:c16="http://schemas.microsoft.com/office/drawing/2014/chart" uri="{C3380CC4-5D6E-409C-BE32-E72D297353CC}">
              <c16:uniqueId val="{00000000-BE66-477C-87DD-DD87C514A1E5}"/>
            </c:ext>
          </c:extLst>
        </c:ser>
        <c:ser>
          <c:idx val="2"/>
          <c:order val="1"/>
          <c:tx>
            <c:v>No Profile Included</c:v>
          </c:tx>
          <c:spPr>
            <a:ln>
              <a:solidFill>
                <a:schemeClr val="tx1"/>
              </a:solidFill>
            </a:ln>
          </c:spPr>
          <c:marker>
            <c:symbol val="none"/>
          </c:marker>
          <c:xVal>
            <c:numRef>
              <c:f>trial2_np!$D$5:$D$435</c:f>
              <c:numCache>
                <c:formatCode>General</c:formatCode>
                <c:ptCount val="431"/>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numCache>
            </c:numRef>
          </c:xVal>
          <c:yVal>
            <c:numRef>
              <c:f>trial2_np!$C$5:$C$435</c:f>
              <c:numCache>
                <c:formatCode>General</c:formatCode>
                <c:ptCount val="4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-2.5075388601036272E-4</c:v>
                </c:pt>
                <c:pt idx="112">
                  <c:v>-2.2172098445595854E-3</c:v>
                </c:pt>
                <c:pt idx="113">
                  <c:v>-3.9704145077720208E-3</c:v>
                </c:pt>
                <c:pt idx="114">
                  <c:v>-6.7189378238341967E-4</c:v>
                </c:pt>
                <c:pt idx="115">
                  <c:v>3.9207772020725387E-3</c:v>
                </c:pt>
                <c:pt idx="116">
                  <c:v>9.9250777202072545E-4</c:v>
                </c:pt>
                <c:pt idx="117">
                  <c:v>-5.1761398963730571E-3</c:v>
                </c:pt>
                <c:pt idx="118">
                  <c:v>-2.2985362694300519E-3</c:v>
                </c:pt>
                <c:pt idx="119">
                  <c:v>6.3402849740932642E-3</c:v>
                </c:pt>
                <c:pt idx="120">
                  <c:v>6.1070466321243525E-3</c:v>
                </c:pt>
                <c:pt idx="121">
                  <c:v>-2.1048756476683937E-3</c:v>
                </c:pt>
                <c:pt idx="122">
                  <c:v>-3.8151036269430056E-3</c:v>
                </c:pt>
                <c:pt idx="123">
                  <c:v>2.5795440414507773E-3</c:v>
                </c:pt>
                <c:pt idx="124">
                  <c:v>5.2417098445595852E-3</c:v>
                </c:pt>
                <c:pt idx="125">
                  <c:v>1.5586891191709845E-3</c:v>
                </c:pt>
                <c:pt idx="126">
                  <c:v>-6.4269689119170984E-4</c:v>
                </c:pt>
                <c:pt idx="127">
                  <c:v>1.135821243523316E-4</c:v>
                </c:pt>
                <c:pt idx="128">
                  <c:v>-5.5356476683937823E-4</c:v>
                </c:pt>
                <c:pt idx="129">
                  <c:v>-1.4298005181347152E-3</c:v>
                </c:pt>
                <c:pt idx="130">
                  <c:v>4.5526424870466318E-4</c:v>
                </c:pt>
                <c:pt idx="131">
                  <c:v>1.429222797927461E-3</c:v>
                </c:pt>
                <c:pt idx="132">
                  <c:v>-1.7214870466321244E-3</c:v>
                </c:pt>
                <c:pt idx="133">
                  <c:v>-4.3402590673575128E-3</c:v>
                </c:pt>
                <c:pt idx="134">
                  <c:v>-2.4634404145077718E-3</c:v>
                </c:pt>
                <c:pt idx="135">
                  <c:v>1.1487227979274611E-3</c:v>
                </c:pt>
                <c:pt idx="136">
                  <c:v>7.0610103626943005E-4</c:v>
                </c:pt>
                <c:pt idx="137">
                  <c:v>-4.0654922279792748E-3</c:v>
                </c:pt>
                <c:pt idx="138">
                  <c:v>-5.007150259067358E-3</c:v>
                </c:pt>
                <c:pt idx="139">
                  <c:v>1.6745466321243525E-3</c:v>
                </c:pt>
                <c:pt idx="140">
                  <c:v>7.071632124352331E-3</c:v>
                </c:pt>
                <c:pt idx="141">
                  <c:v>1.7276994818652852E-3</c:v>
                </c:pt>
                <c:pt idx="142">
                  <c:v>-8.3034455958549223E-3</c:v>
                </c:pt>
                <c:pt idx="143">
                  <c:v>-8.0137046632124363E-3</c:v>
                </c:pt>
                <c:pt idx="144">
                  <c:v>4.3513212435233161E-3</c:v>
                </c:pt>
                <c:pt idx="145">
                  <c:v>1.2871243523316063E-2</c:v>
                </c:pt>
                <c:pt idx="146">
                  <c:v>6.0192487046632128E-3</c:v>
                </c:pt>
                <c:pt idx="147">
                  <c:v>-6.7404404145077722E-3</c:v>
                </c:pt>
                <c:pt idx="148">
                  <c:v>-8.4491709844559584E-3</c:v>
                </c:pt>
                <c:pt idx="149">
                  <c:v>1.8613756476683937E-3</c:v>
                </c:pt>
                <c:pt idx="150">
                  <c:v>9.4518134715025903E-3</c:v>
                </c:pt>
                <c:pt idx="151">
                  <c:v>5.5239119170984452E-3</c:v>
                </c:pt>
                <c:pt idx="152">
                  <c:v>-2.3346994818652851E-3</c:v>
                </c:pt>
                <c:pt idx="153">
                  <c:v>-3.2973834196891195E-3</c:v>
                </c:pt>
                <c:pt idx="154">
                  <c:v>1.6011917098445597E-3</c:v>
                </c:pt>
                <c:pt idx="155">
                  <c:v>3.5217616580310879E-3</c:v>
                </c:pt>
                <c:pt idx="156">
                  <c:v>-2.80199481865285E-4</c:v>
                </c:pt>
                <c:pt idx="157">
                  <c:v>-3.5395077720207255E-3</c:v>
                </c:pt>
                <c:pt idx="158">
                  <c:v>-1.3295129533678757E-3</c:v>
                </c:pt>
                <c:pt idx="159">
                  <c:v>2.7723575129533677E-3</c:v>
                </c:pt>
                <c:pt idx="160">
                  <c:v>2.3562098445595856E-3</c:v>
                </c:pt>
                <c:pt idx="161">
                  <c:v>-2.6030569948186527E-3</c:v>
                </c:pt>
                <c:pt idx="162">
                  <c:v>-5.8464507772020731E-3</c:v>
                </c:pt>
                <c:pt idx="163">
                  <c:v>-3.3476424870466318E-3</c:v>
                </c:pt>
                <c:pt idx="164">
                  <c:v>1.4707694300518136E-3</c:v>
                </c:pt>
                <c:pt idx="165">
                  <c:v>2.7696632124352334E-3</c:v>
                </c:pt>
                <c:pt idx="166">
                  <c:v>-2.0239481865284977E-3</c:v>
                </c:pt>
                <c:pt idx="167">
                  <c:v>-6.3329792746113986E-3</c:v>
                </c:pt>
                <c:pt idx="168">
                  <c:v>-2.8625129533678757E-3</c:v>
                </c:pt>
                <c:pt idx="169">
                  <c:v>4.2158290155440417E-3</c:v>
                </c:pt>
                <c:pt idx="170">
                  <c:v>4.898549222797928E-3</c:v>
                </c:pt>
                <c:pt idx="171">
                  <c:v>-1.3568238341968913E-3</c:v>
                </c:pt>
                <c:pt idx="172">
                  <c:v>-5.3409326424870467E-3</c:v>
                </c:pt>
                <c:pt idx="173">
                  <c:v>-2.4534611398963732E-3</c:v>
                </c:pt>
                <c:pt idx="174">
                  <c:v>2.783497409326425E-3</c:v>
                </c:pt>
                <c:pt idx="175">
                  <c:v>5.7469170984455952E-3</c:v>
                </c:pt>
                <c:pt idx="176">
                  <c:v>5.3963471502590675E-3</c:v>
                </c:pt>
                <c:pt idx="177">
                  <c:v>1.1115932642487046E-3</c:v>
                </c:pt>
                <c:pt idx="178">
                  <c:v>-4.3236528497409329E-3</c:v>
                </c:pt>
                <c:pt idx="179">
                  <c:v>-3.8187305699481865E-3</c:v>
                </c:pt>
                <c:pt idx="180">
                  <c:v>3.4332901554404147E-3</c:v>
                </c:pt>
                <c:pt idx="181">
                  <c:v>7.7362176165803112E-3</c:v>
                </c:pt>
                <c:pt idx="182">
                  <c:v>2.6962953367875649E-3</c:v>
                </c:pt>
                <c:pt idx="183">
                  <c:v>-4.4202331606217615E-3</c:v>
                </c:pt>
                <c:pt idx="184">
                  <c:v>-3.7123316062176166E-3</c:v>
                </c:pt>
                <c:pt idx="185">
                  <c:v>2.3503886010362695E-3</c:v>
                </c:pt>
                <c:pt idx="186">
                  <c:v>3.6908290155440414E-3</c:v>
                </c:pt>
                <c:pt idx="187">
                  <c:v>-1.4210647668393781E-3</c:v>
                </c:pt>
                <c:pt idx="188">
                  <c:v>-4.8839378238341967E-3</c:v>
                </c:pt>
                <c:pt idx="189">
                  <c:v>-1.9849559585492227E-3</c:v>
                </c:pt>
                <c:pt idx="190">
                  <c:v>2.4948056994818653E-3</c:v>
                </c:pt>
                <c:pt idx="191">
                  <c:v>2.3282797927461139E-3</c:v>
                </c:pt>
                <c:pt idx="192">
                  <c:v>-1.8974766839378238E-3</c:v>
                </c:pt>
                <c:pt idx="193">
                  <c:v>-4.4491709844559583E-3</c:v>
                </c:pt>
                <c:pt idx="194">
                  <c:v>-2.1055181347150258E-3</c:v>
                </c:pt>
                <c:pt idx="195">
                  <c:v>1.7579067357512954E-3</c:v>
                </c:pt>
                <c:pt idx="196">
                  <c:v>1.6927176165803109E-3</c:v>
                </c:pt>
                <c:pt idx="197">
                  <c:v>-2.1148911917098444E-3</c:v>
                </c:pt>
                <c:pt idx="198">
                  <c:v>-4.0629792746113991E-3</c:v>
                </c:pt>
                <c:pt idx="199">
                  <c:v>-1.162937823834197E-3</c:v>
                </c:pt>
                <c:pt idx="200">
                  <c:v>2.8210362694300519E-3</c:v>
                </c:pt>
                <c:pt idx="201">
                  <c:v>2.8046632124352332E-3</c:v>
                </c:pt>
                <c:pt idx="202">
                  <c:v>-1.0624740932642486E-3</c:v>
                </c:pt>
                <c:pt idx="203">
                  <c:v>-4.4015544041450779E-3</c:v>
                </c:pt>
                <c:pt idx="204">
                  <c:v>-3.2662953367875651E-3</c:v>
                </c:pt>
                <c:pt idx="205">
                  <c:v>2.467958549222798E-3</c:v>
                </c:pt>
                <c:pt idx="206">
                  <c:v>7.5174093264248707E-3</c:v>
                </c:pt>
                <c:pt idx="207">
                  <c:v>5.3596891191709838E-3</c:v>
                </c:pt>
                <c:pt idx="208">
                  <c:v>-2.376556994818653E-3</c:v>
                </c:pt>
                <c:pt idx="209">
                  <c:v>-5.9226165803108804E-3</c:v>
                </c:pt>
                <c:pt idx="210">
                  <c:v>-5.2008549222797929E-4</c:v>
                </c:pt>
                <c:pt idx="211">
                  <c:v>6.3532124352331607E-3</c:v>
                </c:pt>
                <c:pt idx="212">
                  <c:v>5.9179015544041456E-3</c:v>
                </c:pt>
                <c:pt idx="213">
                  <c:v>2.4401709844559585E-4</c:v>
                </c:pt>
                <c:pt idx="214">
                  <c:v>-2.4354093264248706E-3</c:v>
                </c:pt>
                <c:pt idx="215">
                  <c:v>-4.9927202072538857E-4</c:v>
                </c:pt>
                <c:pt idx="216">
                  <c:v>8.1764507772020721E-4</c:v>
                </c:pt>
                <c:pt idx="217">
                  <c:v>-4.4595595854922274E-4</c:v>
                </c:pt>
                <c:pt idx="218">
                  <c:v>-1.0988212435233161E-3</c:v>
                </c:pt>
                <c:pt idx="219">
                  <c:v>-2.769041450777202E-5</c:v>
                </c:pt>
                <c:pt idx="220">
                  <c:v>1.441339378238342E-4</c:v>
                </c:pt>
                <c:pt idx="221">
                  <c:v>-1.5725362694300516E-3</c:v>
                </c:pt>
                <c:pt idx="222">
                  <c:v>-2.9501036269430052E-3</c:v>
                </c:pt>
                <c:pt idx="223">
                  <c:v>-2.2939663212435232E-3</c:v>
                </c:pt>
                <c:pt idx="224">
                  <c:v>1.6452590673575129E-4</c:v>
                </c:pt>
                <c:pt idx="225">
                  <c:v>1.0579689119170985E-4</c:v>
                </c:pt>
                <c:pt idx="226">
                  <c:v>-3.0447409326424873E-3</c:v>
                </c:pt>
                <c:pt idx="227">
                  <c:v>-3.4504663212435232E-3</c:v>
                </c:pt>
                <c:pt idx="228">
                  <c:v>8.8034974093264239E-4</c:v>
                </c:pt>
                <c:pt idx="229">
                  <c:v>3.7461917098445593E-3</c:v>
                </c:pt>
                <c:pt idx="230">
                  <c:v>9.219507772020725E-4</c:v>
                </c:pt>
                <c:pt idx="231">
                  <c:v>-3.1034196891191711E-3</c:v>
                </c:pt>
                <c:pt idx="232">
                  <c:v>-3.0530310880829011E-3</c:v>
                </c:pt>
                <c:pt idx="233">
                  <c:v>1.6019715025906734E-4</c:v>
                </c:pt>
                <c:pt idx="234">
                  <c:v>3.6489119170984453E-3</c:v>
                </c:pt>
                <c:pt idx="235">
                  <c:v>5.8344559585492232E-3</c:v>
                </c:pt>
                <c:pt idx="236">
                  <c:v>4.1955440414507775E-3</c:v>
                </c:pt>
                <c:pt idx="237">
                  <c:v>-1.6993445595854921E-3</c:v>
                </c:pt>
                <c:pt idx="238">
                  <c:v>-5.3197927461139903E-3</c:v>
                </c:pt>
                <c:pt idx="239">
                  <c:v>-7.7783937823834202E-4</c:v>
                </c:pt>
                <c:pt idx="240">
                  <c:v>6.4715284974093262E-3</c:v>
                </c:pt>
                <c:pt idx="241">
                  <c:v>6.1283678756476681E-3</c:v>
                </c:pt>
                <c:pt idx="242">
                  <c:v>-1.1395129533678756E-3</c:v>
                </c:pt>
                <c:pt idx="243">
                  <c:v>-4.7853886010362692E-3</c:v>
                </c:pt>
                <c:pt idx="244">
                  <c:v>-7.5474611398963721E-4</c:v>
                </c:pt>
                <c:pt idx="245">
                  <c:v>3.2682642487046631E-3</c:v>
                </c:pt>
                <c:pt idx="246">
                  <c:v>1.0112564766839379E-3</c:v>
                </c:pt>
                <c:pt idx="247">
                  <c:v>-3.455466321243523E-3</c:v>
                </c:pt>
                <c:pt idx="248">
                  <c:v>-3.3465803108808289E-3</c:v>
                </c:pt>
                <c:pt idx="249">
                  <c:v>7.120103626943006E-4</c:v>
                </c:pt>
                <c:pt idx="250">
                  <c:v>2.641580310880829E-3</c:v>
                </c:pt>
                <c:pt idx="251">
                  <c:v>-1.3174559585492227E-4</c:v>
                </c:pt>
                <c:pt idx="252">
                  <c:v>-3.6959326424870469E-3</c:v>
                </c:pt>
                <c:pt idx="253">
                  <c:v>-3.2908290155440412E-3</c:v>
                </c:pt>
                <c:pt idx="254">
                  <c:v>4.0359844559585494E-4</c:v>
                </c:pt>
                <c:pt idx="255">
                  <c:v>2.1304119170984458E-3</c:v>
                </c:pt>
                <c:pt idx="256">
                  <c:v>-5.9188860103626941E-4</c:v>
                </c:pt>
                <c:pt idx="257">
                  <c:v>-3.7585751295336786E-3</c:v>
                </c:pt>
                <c:pt idx="258">
                  <c:v>-2.6068652849740937E-3</c:v>
                </c:pt>
                <c:pt idx="259">
                  <c:v>1.5501580310880829E-3</c:v>
                </c:pt>
                <c:pt idx="260">
                  <c:v>3.3792746113989638E-3</c:v>
                </c:pt>
                <c:pt idx="261">
                  <c:v>7.1330051813471508E-4</c:v>
                </c:pt>
                <c:pt idx="262">
                  <c:v>-3.4411398963730567E-3</c:v>
                </c:pt>
                <c:pt idx="263">
                  <c:v>-4.4963212435233154E-3</c:v>
                </c:pt>
                <c:pt idx="264">
                  <c:v>-3.0098445595854925E-4</c:v>
                </c:pt>
                <c:pt idx="265">
                  <c:v>6.0683160621761651E-3</c:v>
                </c:pt>
                <c:pt idx="266">
                  <c:v>7.5237564766839383E-3</c:v>
                </c:pt>
                <c:pt idx="267">
                  <c:v>1.2422150259067358E-3</c:v>
                </c:pt>
                <c:pt idx="268">
                  <c:v>-5.6152331606217614E-3</c:v>
                </c:pt>
                <c:pt idx="269">
                  <c:v>-4.1379274611398967E-3</c:v>
                </c:pt>
                <c:pt idx="270">
                  <c:v>3.6149740932642487E-3</c:v>
                </c:pt>
                <c:pt idx="271">
                  <c:v>7.3726683937823832E-3</c:v>
                </c:pt>
                <c:pt idx="272">
                  <c:v>3.3546373056994819E-3</c:v>
                </c:pt>
                <c:pt idx="273">
                  <c:v>-1.7248704663212434E-3</c:v>
                </c:pt>
                <c:pt idx="274">
                  <c:v>-2.0425595854922278E-3</c:v>
                </c:pt>
                <c:pt idx="275">
                  <c:v>-1.1016735751295336E-5</c:v>
                </c:pt>
                <c:pt idx="276">
                  <c:v>2.1476761658031088E-4</c:v>
                </c:pt>
                <c:pt idx="277">
                  <c:v>-6.3580569948186525E-4</c:v>
                </c:pt>
                <c:pt idx="278">
                  <c:v>-3.0471502590673574E-4</c:v>
                </c:pt>
                <c:pt idx="279">
                  <c:v>1.9688886010362695E-4</c:v>
                </c:pt>
                <c:pt idx="280">
                  <c:v>-9.5401036269430052E-4</c:v>
                </c:pt>
                <c:pt idx="281">
                  <c:v>-2.6566580310880832E-3</c:v>
                </c:pt>
                <c:pt idx="282">
                  <c:v>-2.7050518134715024E-3</c:v>
                </c:pt>
                <c:pt idx="283">
                  <c:v>-7.0232383419689117E-4</c:v>
                </c:pt>
                <c:pt idx="284">
                  <c:v>5.7272279792746109E-4</c:v>
                </c:pt>
                <c:pt idx="285">
                  <c:v>-1.7923186528497408E-3</c:v>
                </c:pt>
                <c:pt idx="286">
                  <c:v>-3.8762176165803111E-3</c:v>
                </c:pt>
                <c:pt idx="287">
                  <c:v>-1.088062176165803E-3</c:v>
                </c:pt>
                <c:pt idx="288">
                  <c:v>3.1752590673575125E-3</c:v>
                </c:pt>
                <c:pt idx="289">
                  <c:v>2.5946373056994821E-3</c:v>
                </c:pt>
                <c:pt idx="290">
                  <c:v>-1.7600207253886009E-3</c:v>
                </c:pt>
                <c:pt idx="291">
                  <c:v>-3.6840414507772019E-3</c:v>
                </c:pt>
                <c:pt idx="292">
                  <c:v>-1.289443005181347E-3</c:v>
                </c:pt>
                <c:pt idx="293">
                  <c:v>2.5649326424870469E-3</c:v>
                </c:pt>
                <c:pt idx="294">
                  <c:v>5.3609067357512962E-3</c:v>
                </c:pt>
                <c:pt idx="295">
                  <c:v>5.1330310880829018E-3</c:v>
                </c:pt>
                <c:pt idx="296">
                  <c:v>5.4958031088082903E-4</c:v>
                </c:pt>
                <c:pt idx="297">
                  <c:v>-4.4417098445595849E-3</c:v>
                </c:pt>
                <c:pt idx="298">
                  <c:v>-2.9921502590673577E-3</c:v>
                </c:pt>
                <c:pt idx="299">
                  <c:v>3.9759067357512954E-3</c:v>
                </c:pt>
                <c:pt idx="300">
                  <c:v>6.9184715025906729E-3</c:v>
                </c:pt>
                <c:pt idx="301">
                  <c:v>1.725678756476684E-3</c:v>
                </c:pt>
                <c:pt idx="302">
                  <c:v>-3.8838860103626942E-3</c:v>
                </c:pt>
                <c:pt idx="303">
                  <c:v>-2.5201243523316061E-3</c:v>
                </c:pt>
                <c:pt idx="304">
                  <c:v>2.0102020725388603E-3</c:v>
                </c:pt>
                <c:pt idx="305">
                  <c:v>2.0643056994818654E-3</c:v>
                </c:pt>
                <c:pt idx="306">
                  <c:v>-1.9906373056994817E-3</c:v>
                </c:pt>
                <c:pt idx="307">
                  <c:v>-3.6376165803108807E-3</c:v>
                </c:pt>
                <c:pt idx="308">
                  <c:v>-6.6202590673575127E-4</c:v>
                </c:pt>
                <c:pt idx="309">
                  <c:v>2.2583497409326427E-3</c:v>
                </c:pt>
                <c:pt idx="310">
                  <c:v>9.4051036269430046E-4</c:v>
                </c:pt>
                <c:pt idx="311">
                  <c:v>-2.694948186528497E-3</c:v>
                </c:pt>
                <c:pt idx="312">
                  <c:v>-3.7174352331606217E-3</c:v>
                </c:pt>
                <c:pt idx="313">
                  <c:v>-8.2627979274611405E-4</c:v>
                </c:pt>
                <c:pt idx="314">
                  <c:v>1.9104533678756476E-3</c:v>
                </c:pt>
                <c:pt idx="315">
                  <c:v>5.5193782383419689E-4</c:v>
                </c:pt>
                <c:pt idx="316">
                  <c:v>-2.967098445595855E-3</c:v>
                </c:pt>
                <c:pt idx="317">
                  <c:v>-3.4343005181347148E-3</c:v>
                </c:pt>
                <c:pt idx="318">
                  <c:v>1.4057253886010361E-4</c:v>
                </c:pt>
                <c:pt idx="319">
                  <c:v>3.1788082901554405E-3</c:v>
                </c:pt>
                <c:pt idx="320">
                  <c:v>1.9138782383419689E-3</c:v>
                </c:pt>
                <c:pt idx="321">
                  <c:v>-2.1451865284974093E-3</c:v>
                </c:pt>
                <c:pt idx="322">
                  <c:v>-4.5056994818652848E-3</c:v>
                </c:pt>
                <c:pt idx="323">
                  <c:v>-2.0781062176165803E-3</c:v>
                </c:pt>
                <c:pt idx="324">
                  <c:v>3.8639896373056995E-3</c:v>
                </c:pt>
                <c:pt idx="325">
                  <c:v>7.4999740932642483E-3</c:v>
                </c:pt>
                <c:pt idx="326">
                  <c:v>3.9437564766839376E-3</c:v>
                </c:pt>
                <c:pt idx="327">
                  <c:v>-3.3922020725388603E-3</c:v>
                </c:pt>
                <c:pt idx="328">
                  <c:v>-5.3577979274611392E-3</c:v>
                </c:pt>
                <c:pt idx="329">
                  <c:v>6.3764507772020728E-4</c:v>
                </c:pt>
                <c:pt idx="330">
                  <c:v>6.5068911917098449E-3</c:v>
                </c:pt>
                <c:pt idx="331">
                  <c:v>5.1822279792746112E-3</c:v>
                </c:pt>
                <c:pt idx="332">
                  <c:v>-3.5948445595854921E-5</c:v>
                </c:pt>
                <c:pt idx="333">
                  <c:v>-2.1153730569948184E-3</c:v>
                </c:pt>
                <c:pt idx="334">
                  <c:v>-6.6615284974093261E-4</c:v>
                </c:pt>
                <c:pt idx="335">
                  <c:v>1.5864948186528497E-4</c:v>
                </c:pt>
                <c:pt idx="336">
                  <c:v>-5.5929792746113984E-4</c:v>
                </c:pt>
                <c:pt idx="337">
                  <c:v>-5.2409326424870473E-4</c:v>
                </c:pt>
                <c:pt idx="338">
                  <c:v>3.0781865284974097E-4</c:v>
                </c:pt>
                <c:pt idx="339">
                  <c:v>-2.4212072538860104E-4</c:v>
                </c:pt>
                <c:pt idx="340">
                  <c:v>-2.1775025906735752E-3</c:v>
                </c:pt>
                <c:pt idx="341">
                  <c:v>-3.0637046632124355E-3</c:v>
                </c:pt>
                <c:pt idx="342">
                  <c:v>-1.6801709844559585E-3</c:v>
                </c:pt>
                <c:pt idx="343">
                  <c:v>6.7984974093264245E-4</c:v>
                </c:pt>
                <c:pt idx="344">
                  <c:v>-5.3669689119170986E-4</c:v>
                </c:pt>
                <c:pt idx="345">
                  <c:v>-3.8810621761658031E-3</c:v>
                </c:pt>
                <c:pt idx="346">
                  <c:v>-2.8066580310880827E-3</c:v>
                </c:pt>
                <c:pt idx="347">
                  <c:v>2.3753497409326422E-3</c:v>
                </c:pt>
                <c:pt idx="348">
                  <c:v>3.9224093264248706E-3</c:v>
                </c:pt>
                <c:pt idx="349">
                  <c:v>-4.4041968911917096E-4</c:v>
                </c:pt>
                <c:pt idx="350">
                  <c:v>-4.0387564766839372E-3</c:v>
                </c:pt>
                <c:pt idx="351">
                  <c:v>-2.5228082901554406E-3</c:v>
                </c:pt>
                <c:pt idx="352">
                  <c:v>1.3771891191709845E-3</c:v>
                </c:pt>
                <c:pt idx="353">
                  <c:v>4.5748445595854923E-3</c:v>
                </c:pt>
                <c:pt idx="354">
                  <c:v>5.9219170984455959E-3</c:v>
                </c:pt>
                <c:pt idx="355">
                  <c:v>3.0874870466321242E-3</c:v>
                </c:pt>
                <c:pt idx="356">
                  <c:v>-3.2022538860103627E-3</c:v>
                </c:pt>
                <c:pt idx="357">
                  <c:v>-5.3931606217616579E-3</c:v>
                </c:pt>
                <c:pt idx="358">
                  <c:v>9.3884455958549219E-4</c:v>
                </c:pt>
                <c:pt idx="359">
                  <c:v>7.7177461139896373E-3</c:v>
                </c:pt>
                <c:pt idx="360">
                  <c:v>5.1402331606217617E-3</c:v>
                </c:pt>
                <c:pt idx="361">
                  <c:v>-2.8709844559585496E-3</c:v>
                </c:pt>
                <c:pt idx="362">
                  <c:v>-4.803238341968912E-3</c:v>
                </c:pt>
                <c:pt idx="363">
                  <c:v>5.1751295336787567E-4</c:v>
                </c:pt>
                <c:pt idx="364">
                  <c:v>3.540414507772021E-3</c:v>
                </c:pt>
                <c:pt idx="365">
                  <c:v>-1.0054093264248704E-4</c:v>
                </c:pt>
                <c:pt idx="366">
                  <c:v>-4.1230829015544042E-3</c:v>
                </c:pt>
                <c:pt idx="367">
                  <c:v>-2.5775077720207253E-3</c:v>
                </c:pt>
                <c:pt idx="368">
                  <c:v>1.72229792746114E-3</c:v>
                </c:pt>
                <c:pt idx="369">
                  <c:v>2.4466839378238345E-3</c:v>
                </c:pt>
                <c:pt idx="370">
                  <c:v>-1.2424248704663212E-3</c:v>
                </c:pt>
                <c:pt idx="371">
                  <c:v>-4.2080310880829022E-3</c:v>
                </c:pt>
                <c:pt idx="372">
                  <c:v>-2.5166269430051814E-3</c:v>
                </c:pt>
                <c:pt idx="373">
                  <c:v>1.3810492227979275E-3</c:v>
                </c:pt>
                <c:pt idx="374">
                  <c:v>1.8961994818652848E-3</c:v>
                </c:pt>
                <c:pt idx="375">
                  <c:v>-1.723678756476684E-3</c:v>
                </c:pt>
                <c:pt idx="376">
                  <c:v>-4.1310362694300523E-3</c:v>
                </c:pt>
                <c:pt idx="377">
                  <c:v>-1.6060336787564766E-3</c:v>
                </c:pt>
                <c:pt idx="378">
                  <c:v>2.6681606217616584E-3</c:v>
                </c:pt>
                <c:pt idx="379">
                  <c:v>3.2492746113989635E-3</c:v>
                </c:pt>
                <c:pt idx="380">
                  <c:v>-5.1805181347150257E-4</c:v>
                </c:pt>
                <c:pt idx="381">
                  <c:v>-4.4549222797927463E-3</c:v>
                </c:pt>
                <c:pt idx="382">
                  <c:v>-4.0962694300518132E-3</c:v>
                </c:pt>
                <c:pt idx="383">
                  <c:v>1.465981865284974E-3</c:v>
                </c:pt>
                <c:pt idx="384">
                  <c:v>7.5358549222797932E-3</c:v>
                </c:pt>
                <c:pt idx="385">
                  <c:v>6.8848704663212442E-3</c:v>
                </c:pt>
                <c:pt idx="386">
                  <c:v>-9.8482383419689116E-4</c:v>
                </c:pt>
                <c:pt idx="387">
                  <c:v>-6.7273056994818651E-3</c:v>
                </c:pt>
                <c:pt idx="388">
                  <c:v>-2.7298963730569945E-3</c:v>
                </c:pt>
                <c:pt idx="389">
                  <c:v>5.5870207253886014E-3</c:v>
                </c:pt>
                <c:pt idx="390">
                  <c:v>7.4410362694300519E-3</c:v>
                </c:pt>
                <c:pt idx="391">
                  <c:v>1.8955595854922278E-3</c:v>
                </c:pt>
                <c:pt idx="392">
                  <c:v>-2.5426683937823831E-3</c:v>
                </c:pt>
                <c:pt idx="393">
                  <c:v>-1.6672409326424871E-3</c:v>
                </c:pt>
                <c:pt idx="394">
                  <c:v>2.8770725388601036E-4</c:v>
                </c:pt>
                <c:pt idx="395">
                  <c:v>-1.1601217616580311E-4</c:v>
                </c:pt>
                <c:pt idx="396">
                  <c:v>-7.7438341968911919E-4</c:v>
                </c:pt>
                <c:pt idx="397">
                  <c:v>7.1658549222797921E-5</c:v>
                </c:pt>
                <c:pt idx="398">
                  <c:v>3.2941968911917097E-4</c:v>
                </c:pt>
                <c:pt idx="399">
                  <c:v>-1.4534326424870466E-3</c:v>
                </c:pt>
                <c:pt idx="400">
                  <c:v>-3.1695854922279792E-3</c:v>
                </c:pt>
                <c:pt idx="401">
                  <c:v>-2.5895181347150259E-3</c:v>
                </c:pt>
                <c:pt idx="402">
                  <c:v>3.9160880829015545E-5</c:v>
                </c:pt>
                <c:pt idx="403">
                  <c:v>1.3244533678756477E-4</c:v>
                </c:pt>
                <c:pt idx="404">
                  <c:v>-2.6931606217616582E-3</c:v>
                </c:pt>
                <c:pt idx="405">
                  <c:v>-1.939476683937824E-3</c:v>
                </c:pt>
                <c:pt idx="406">
                  <c:v>2.0735077720207256E-3</c:v>
                </c:pt>
                <c:pt idx="407">
                  <c:v>1.1272150259067357E-3</c:v>
                </c:pt>
                <c:pt idx="408">
                  <c:v>-3.5041968911917096E-3</c:v>
                </c:pt>
                <c:pt idx="409">
                  <c:v>-1.4869948186528499E-3</c:v>
                </c:pt>
                <c:pt idx="410">
                  <c:v>5.5121243523316059E-3</c:v>
                </c:pt>
                <c:pt idx="411">
                  <c:v>5.1024093264248702E-3</c:v>
                </c:pt>
                <c:pt idx="412">
                  <c:v>-2.1447435233160621E-3</c:v>
                </c:pt>
                <c:pt idx="413">
                  <c:v>-3.166502590673575E-3</c:v>
                </c:pt>
                <c:pt idx="414">
                  <c:v>3.1993523316062177E-3</c:v>
                </c:pt>
                <c:pt idx="415">
                  <c:v>5.3252072538860105E-3</c:v>
                </c:pt>
                <c:pt idx="416">
                  <c:v>8.7805958549222799E-4</c:v>
                </c:pt>
                <c:pt idx="417">
                  <c:v>-1.4815284974093264E-3</c:v>
                </c:pt>
                <c:pt idx="418">
                  <c:v>2.7135751295336789E-4</c:v>
                </c:pt>
                <c:pt idx="419">
                  <c:v>5.1517098445595861E-4</c:v>
                </c:pt>
                <c:pt idx="420">
                  <c:v>-1.0269844559585492E-3</c:v>
                </c:pt>
                <c:pt idx="421">
                  <c:v>-5.1890155440414509E-4</c:v>
                </c:pt>
                <c:pt idx="422">
                  <c:v>5.0869430051813476E-4</c:v>
                </c:pt>
                <c:pt idx="423">
                  <c:v>-1.2799248704663212E-3</c:v>
                </c:pt>
                <c:pt idx="424">
                  <c:v>-3.3328238341968912E-3</c:v>
                </c:pt>
                <c:pt idx="425">
                  <c:v>-2.2770725388601035E-3</c:v>
                </c:pt>
                <c:pt idx="426">
                  <c:v>8.5159844559585488E-4</c:v>
                </c:pt>
                <c:pt idx="427">
                  <c:v>2.4281062176165803E-3</c:v>
                </c:pt>
                <c:pt idx="428">
                  <c:v>8.3896373056994826E-4</c:v>
                </c:pt>
                <c:pt idx="429">
                  <c:v>-1.4779015544041452E-3</c:v>
                </c:pt>
                <c:pt idx="430">
                  <c:v>-1.6350906735751293E-3</c:v>
                </c:pt>
              </c:numCache>
            </c:numRef>
          </c:yVal>
          <c:smooth val="1"/>
          <c:extLst>
            <c:ext xmlns:c16="http://schemas.microsoft.com/office/drawing/2014/chart" uri="{C3380CC4-5D6E-409C-BE32-E72D297353CC}">
              <c16:uniqueId val="{00000001-BE66-477C-87DD-DD87C514A1E5}"/>
            </c:ext>
          </c:extLst>
        </c:ser>
        <c:dLbls>
          <c:showLegendKey val="0"/>
          <c:showVal val="0"/>
          <c:showCatName val="0"/>
          <c:showSerName val="0"/>
          <c:showPercent val="0"/>
          <c:showBubbleSize val="0"/>
        </c:dLbls>
        <c:axId val="392825472"/>
        <c:axId val="392831744"/>
      </c:scatterChart>
      <c:valAx>
        <c:axId val="392825472"/>
        <c:scaling>
          <c:orientation val="minMax"/>
          <c:max val="35"/>
          <c:min val="5"/>
        </c:scaling>
        <c:delete val="0"/>
        <c:axPos val="b"/>
        <c:title>
          <c:tx>
            <c:rich>
              <a:bodyPr/>
              <a:lstStyle/>
              <a:p>
                <a:pPr>
                  <a:defRPr/>
                </a:pPr>
                <a:r>
                  <a:rPr lang="en-US"/>
                  <a:t>time (sec.)</a:t>
                </a:r>
              </a:p>
            </c:rich>
          </c:tx>
          <c:overlay val="0"/>
        </c:title>
        <c:numFmt formatCode="General" sourceLinked="1"/>
        <c:majorTickMark val="out"/>
        <c:minorTickMark val="none"/>
        <c:tickLblPos val="nextTo"/>
        <c:crossAx val="392831744"/>
        <c:crossesAt val="-0.8"/>
        <c:crossBetween val="midCat"/>
      </c:valAx>
      <c:valAx>
        <c:axId val="392831744"/>
        <c:scaling>
          <c:orientation val="minMax"/>
        </c:scaling>
        <c:delete val="0"/>
        <c:axPos val="l"/>
        <c:majorGridlines/>
        <c:title>
          <c:tx>
            <c:rich>
              <a:bodyPr rot="-5400000" vert="horz"/>
              <a:lstStyle/>
              <a:p>
                <a:pPr>
                  <a:defRPr/>
                </a:pPr>
                <a:r>
                  <a:rPr lang="en-US"/>
                  <a:t>Vehicle</a:t>
                </a:r>
                <a:r>
                  <a:rPr lang="en-US" baseline="0"/>
                  <a:t> </a:t>
                </a:r>
                <a:r>
                  <a:rPr lang="en-US"/>
                  <a:t>Acceleration (g)</a:t>
                </a:r>
              </a:p>
            </c:rich>
          </c:tx>
          <c:overlay val="0"/>
        </c:title>
        <c:numFmt formatCode="General" sourceLinked="1"/>
        <c:majorTickMark val="out"/>
        <c:minorTickMark val="none"/>
        <c:tickLblPos val="nextTo"/>
        <c:crossAx val="392825472"/>
        <c:crosses val="autoZero"/>
        <c:crossBetween val="midCat"/>
      </c:valAx>
    </c:plotArea>
    <c:legend>
      <c:legendPos val="t"/>
      <c:layout>
        <c:manualLayout>
          <c:xMode val="edge"/>
          <c:yMode val="edge"/>
          <c:x val="0.30425925925925928"/>
          <c:y val="6.9444444444444448E-2"/>
          <c:w val="0.40074074074074073"/>
          <c:h val="7.181493411808372E-2"/>
        </c:manualLayout>
      </c:layout>
      <c:overlay val="1"/>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50156230471185E-2"/>
          <c:y val="0.14047619047619048"/>
          <c:w val="0.86704849393825767"/>
          <c:h val="0.73888888888888893"/>
        </c:manualLayout>
      </c:layout>
      <c:scatterChart>
        <c:scatterStyle val="lineMarker"/>
        <c:varyColors val="0"/>
        <c:ser>
          <c:idx val="2"/>
          <c:order val="0"/>
          <c:tx>
            <c:strRef>
              <c:f>damp_plots!$P$6</c:f>
              <c:strCache>
                <c:ptCount val="1"/>
                <c:pt idx="0">
                  <c:v>Span 2</c:v>
                </c:pt>
              </c:strCache>
            </c:strRef>
          </c:tx>
          <c:spPr>
            <a:ln w="19050" cap="rnd">
              <a:solidFill>
                <a:srgbClr val="00B0F0"/>
              </a:solidFill>
              <a:round/>
            </a:ln>
            <a:effectLst/>
          </c:spPr>
          <c:marker>
            <c:symbol val="circle"/>
            <c:size val="5"/>
            <c:spPr>
              <a:solidFill>
                <a:srgbClr val="00B0F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damp_plots!$P$8:$P$13</c:f>
              <c:numCache>
                <c:formatCode>General</c:formatCode>
                <c:ptCount val="6"/>
                <c:pt idx="0">
                  <c:v>1.36266</c:v>
                </c:pt>
                <c:pt idx="1">
                  <c:v>1.3042</c:v>
                </c:pt>
                <c:pt idx="2">
                  <c:v>2.1533899999999999</c:v>
                </c:pt>
                <c:pt idx="3">
                  <c:v>2.1649400000000001</c:v>
                </c:pt>
                <c:pt idx="4">
                  <c:v>1.7290099999999999</c:v>
                </c:pt>
                <c:pt idx="5">
                  <c:v>2.1324100000000001</c:v>
                </c:pt>
              </c:numCache>
            </c:numRef>
          </c:yVal>
          <c:smooth val="0"/>
          <c:extLst>
            <c:ext xmlns:c16="http://schemas.microsoft.com/office/drawing/2014/chart" uri="{C3380CC4-5D6E-409C-BE32-E72D297353CC}">
              <c16:uniqueId val="{00000000-763A-4B06-82C7-F5836036B89B}"/>
            </c:ext>
          </c:extLst>
        </c:ser>
        <c:ser>
          <c:idx val="3"/>
          <c:order val="1"/>
          <c:tx>
            <c:strRef>
              <c:f>damp_plots!$Q$6</c:f>
              <c:strCache>
                <c:ptCount val="1"/>
                <c:pt idx="0">
                  <c:v>Span 3</c:v>
                </c:pt>
              </c:strCache>
            </c:strRef>
          </c:tx>
          <c:spPr>
            <a:ln w="19050" cap="rnd">
              <a:solidFill>
                <a:schemeClr val="accent2"/>
              </a:solidFill>
              <a:round/>
            </a:ln>
            <a:effectLst/>
          </c:spPr>
          <c:marker>
            <c:symbol val="circle"/>
            <c:size val="5"/>
            <c:spPr>
              <a:solidFill>
                <a:schemeClr val="accent2"/>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damp_plots!$Q$8:$Q$13</c:f>
              <c:numCache>
                <c:formatCode>General</c:formatCode>
                <c:ptCount val="6"/>
                <c:pt idx="0">
                  <c:v>1.22176</c:v>
                </c:pt>
                <c:pt idx="1">
                  <c:v>1.59697</c:v>
                </c:pt>
                <c:pt idx="2">
                  <c:v>2.1724899999999998</c:v>
                </c:pt>
                <c:pt idx="3">
                  <c:v>2.3415900000000001</c:v>
                </c:pt>
                <c:pt idx="4">
                  <c:v>1.8347199999999999</c:v>
                </c:pt>
                <c:pt idx="5">
                  <c:v>1.9097599999999999</c:v>
                </c:pt>
              </c:numCache>
            </c:numRef>
          </c:yVal>
          <c:smooth val="0"/>
          <c:extLst>
            <c:ext xmlns:c16="http://schemas.microsoft.com/office/drawing/2014/chart" uri="{C3380CC4-5D6E-409C-BE32-E72D297353CC}">
              <c16:uniqueId val="{00000001-763A-4B06-82C7-F5836036B89B}"/>
            </c:ext>
          </c:extLst>
        </c:ser>
        <c:ser>
          <c:idx val="1"/>
          <c:order val="2"/>
          <c:tx>
            <c:strRef>
              <c:f>damp_plots!$R$6</c:f>
              <c:strCache>
                <c:ptCount val="1"/>
                <c:pt idx="0">
                  <c:v>Span 4</c:v>
                </c:pt>
              </c:strCache>
            </c:strRef>
          </c:tx>
          <c:spPr>
            <a:ln w="19050">
              <a:solidFill>
                <a:srgbClr val="C00000"/>
              </a:solidFill>
            </a:ln>
          </c:spPr>
          <c:marker>
            <c:symbol val="circle"/>
            <c:size val="5"/>
            <c:spPr>
              <a:solidFill>
                <a:srgbClr val="C0000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damp_plots!$R$8:$R$13</c:f>
              <c:numCache>
                <c:formatCode>General</c:formatCode>
                <c:ptCount val="6"/>
                <c:pt idx="0">
                  <c:v>1.4547399999999999</c:v>
                </c:pt>
                <c:pt idx="1">
                  <c:v>1.5726599999999999</c:v>
                </c:pt>
                <c:pt idx="2">
                  <c:v>2.63469</c:v>
                </c:pt>
                <c:pt idx="3">
                  <c:v>2.1036000000000001</c:v>
                </c:pt>
                <c:pt idx="4">
                  <c:v>2.69319</c:v>
                </c:pt>
                <c:pt idx="5">
                  <c:v>1.85599</c:v>
                </c:pt>
              </c:numCache>
            </c:numRef>
          </c:yVal>
          <c:smooth val="0"/>
          <c:extLst>
            <c:ext xmlns:c16="http://schemas.microsoft.com/office/drawing/2014/chart" uri="{C3380CC4-5D6E-409C-BE32-E72D297353CC}">
              <c16:uniqueId val="{00000002-763A-4B06-82C7-F5836036B89B}"/>
            </c:ext>
          </c:extLst>
        </c:ser>
        <c:ser>
          <c:idx val="4"/>
          <c:order val="3"/>
          <c:tx>
            <c:strRef>
              <c:f>damp_plots!$S$6</c:f>
              <c:strCache>
                <c:ptCount val="1"/>
                <c:pt idx="0">
                  <c:v>Span 7</c:v>
                </c:pt>
              </c:strCache>
            </c:strRef>
          </c:tx>
          <c:spPr>
            <a:ln w="19050" cap="rnd">
              <a:solidFill>
                <a:schemeClr val="accent4"/>
              </a:solidFill>
              <a:round/>
            </a:ln>
            <a:effectLst/>
          </c:spPr>
          <c:marker>
            <c:symbol val="circle"/>
            <c:size val="5"/>
            <c:spPr>
              <a:solidFill>
                <a:schemeClr val="accent4"/>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damp_plots!$S$8:$S$13</c:f>
              <c:numCache>
                <c:formatCode>General</c:formatCode>
                <c:ptCount val="6"/>
                <c:pt idx="0">
                  <c:v>1.41334</c:v>
                </c:pt>
                <c:pt idx="1">
                  <c:v>1.7222200000000001</c:v>
                </c:pt>
                <c:pt idx="2">
                  <c:v>2.4749300000000001</c:v>
                </c:pt>
                <c:pt idx="3">
                  <c:v>2.0225300000000002</c:v>
                </c:pt>
                <c:pt idx="4">
                  <c:v>1.77254</c:v>
                </c:pt>
                <c:pt idx="5">
                  <c:v>1.95719</c:v>
                </c:pt>
              </c:numCache>
            </c:numRef>
          </c:yVal>
          <c:smooth val="0"/>
          <c:extLst>
            <c:ext xmlns:c16="http://schemas.microsoft.com/office/drawing/2014/chart" uri="{C3380CC4-5D6E-409C-BE32-E72D297353CC}">
              <c16:uniqueId val="{00000003-763A-4B06-82C7-F5836036B89B}"/>
            </c:ext>
          </c:extLst>
        </c:ser>
        <c:dLbls>
          <c:showLegendKey val="0"/>
          <c:showVal val="0"/>
          <c:showCatName val="0"/>
          <c:showSerName val="0"/>
          <c:showPercent val="0"/>
          <c:showBubbleSize val="0"/>
        </c:dLbls>
        <c:axId val="814613583"/>
        <c:axId val="433734351"/>
      </c:scatterChart>
      <c:scatterChart>
        <c:scatterStyle val="lineMarker"/>
        <c:varyColors val="0"/>
        <c:ser>
          <c:idx val="0"/>
          <c:order val="4"/>
          <c:tx>
            <c:strRef>
              <c:f>damp_plots!$T$6</c:f>
              <c:strCache>
                <c:ptCount val="1"/>
                <c:pt idx="0">
                  <c:v>Span 8</c:v>
                </c:pt>
              </c:strCache>
            </c:strRef>
          </c:tx>
          <c:spPr>
            <a:ln w="19050" cap="rnd">
              <a:solidFill>
                <a:schemeClr val="accent5"/>
              </a:solidFill>
              <a:round/>
            </a:ln>
            <a:effectLst/>
          </c:spPr>
          <c:marker>
            <c:symbol val="circle"/>
            <c:size val="5"/>
            <c:spPr>
              <a:solidFill>
                <a:schemeClr val="accent5"/>
              </a:solidFill>
              <a:ln w="9525">
                <a:noFill/>
              </a:ln>
              <a:effectLst/>
            </c:spPr>
          </c:marker>
          <c:xVal>
            <c:numRef>
              <c:f>damp_plots!$V$8:$V$13</c:f>
              <c:numCache>
                <c:formatCode>General</c:formatCode>
                <c:ptCount val="6"/>
                <c:pt idx="0">
                  <c:v>12.192</c:v>
                </c:pt>
                <c:pt idx="1">
                  <c:v>15.24</c:v>
                </c:pt>
                <c:pt idx="2">
                  <c:v>18.288</c:v>
                </c:pt>
                <c:pt idx="3">
                  <c:v>21.335999999999999</c:v>
                </c:pt>
                <c:pt idx="4">
                  <c:v>24.384</c:v>
                </c:pt>
                <c:pt idx="5">
                  <c:v>27.431999999999999</c:v>
                </c:pt>
              </c:numCache>
            </c:numRef>
          </c:xVal>
          <c:yVal>
            <c:numRef>
              <c:f>damp_plots!$T$8:$T$13</c:f>
              <c:numCache>
                <c:formatCode>General</c:formatCode>
                <c:ptCount val="6"/>
                <c:pt idx="0">
                  <c:v>1.6306700000000001</c:v>
                </c:pt>
                <c:pt idx="1">
                  <c:v>1.5713600000000001</c:v>
                </c:pt>
                <c:pt idx="2">
                  <c:v>2.0830199999999999</c:v>
                </c:pt>
                <c:pt idx="3">
                  <c:v>1.97418</c:v>
                </c:pt>
                <c:pt idx="4">
                  <c:v>2.88415</c:v>
                </c:pt>
                <c:pt idx="5">
                  <c:v>1.95766</c:v>
                </c:pt>
              </c:numCache>
            </c:numRef>
          </c:yVal>
          <c:smooth val="0"/>
          <c:extLst>
            <c:ext xmlns:c16="http://schemas.microsoft.com/office/drawing/2014/chart" uri="{C3380CC4-5D6E-409C-BE32-E72D297353CC}">
              <c16:uniqueId val="{00000004-763A-4B06-82C7-F5836036B89B}"/>
            </c:ext>
          </c:extLst>
        </c:ser>
        <c:dLbls>
          <c:showLegendKey val="0"/>
          <c:showVal val="0"/>
          <c:showCatName val="0"/>
          <c:showSerName val="0"/>
          <c:showPercent val="0"/>
          <c:showBubbleSize val="0"/>
        </c:dLbls>
        <c:axId val="809176271"/>
        <c:axId val="809162959"/>
      </c:scatterChart>
      <c:valAx>
        <c:axId val="814613583"/>
        <c:scaling>
          <c:orientation val="minMax"/>
          <c:max val="65"/>
          <c:min val="25"/>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Vehicle Speed (mph)</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734351"/>
        <c:crosses val="autoZero"/>
        <c:crossBetween val="midCat"/>
        <c:majorUnit val="10"/>
      </c:valAx>
      <c:valAx>
        <c:axId val="433734351"/>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Displacement Amplification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613583"/>
        <c:crosses val="autoZero"/>
        <c:crossBetween val="midCat"/>
      </c:valAx>
      <c:valAx>
        <c:axId val="809162959"/>
        <c:scaling>
          <c:orientation val="minMax"/>
        </c:scaling>
        <c:delete val="1"/>
        <c:axPos val="r"/>
        <c:numFmt formatCode="General" sourceLinked="1"/>
        <c:majorTickMark val="out"/>
        <c:minorTickMark val="none"/>
        <c:tickLblPos val="nextTo"/>
        <c:crossAx val="809176271"/>
        <c:crosses val="max"/>
        <c:crossBetween val="midCat"/>
      </c:valAx>
      <c:valAx>
        <c:axId val="809176271"/>
        <c:scaling>
          <c:orientation val="minMax"/>
          <c:max val="29.057600000000001"/>
          <c:min val="11.176"/>
        </c:scaling>
        <c:delete val="0"/>
        <c:axPos val="t"/>
        <c:title>
          <c:tx>
            <c:rich>
              <a:bodyPr/>
              <a:lstStyle/>
              <a:p>
                <a:pPr>
                  <a:defRPr b="0"/>
                </a:pPr>
                <a:r>
                  <a:rPr lang="en-US" b="0"/>
                  <a:t>Vehicle Speed (m/s)</a:t>
                </a:r>
              </a:p>
            </c:rich>
          </c:tx>
          <c:overlay val="0"/>
        </c:title>
        <c:numFmt formatCode="#,##0.0" sourceLinked="0"/>
        <c:majorTickMark val="out"/>
        <c:minorTickMark val="none"/>
        <c:tickLblPos val="nextTo"/>
        <c:spPr>
          <a:noFill/>
          <a:ln>
            <a:solidFill>
              <a:schemeClr val="tx1">
                <a:lumMod val="25000"/>
                <a:lumOff val="75000"/>
              </a:schemeClr>
            </a:solidFill>
          </a:ln>
        </c:spPr>
        <c:txPr>
          <a:bodyPr/>
          <a:lstStyle/>
          <a:p>
            <a:pPr>
              <a:defRPr sz="900">
                <a:solidFill>
                  <a:schemeClr val="tx1">
                    <a:lumMod val="75000"/>
                    <a:lumOff val="25000"/>
                  </a:schemeClr>
                </a:solidFill>
              </a:defRPr>
            </a:pPr>
            <a:endParaRPr lang="en-US"/>
          </a:p>
        </c:txPr>
        <c:crossAx val="809162959"/>
        <c:crosses val="max"/>
        <c:crossBetween val="midCat"/>
        <c:majorUnit val="4.4700000000000006"/>
      </c:valAx>
    </c:plotArea>
    <c:legend>
      <c:legendPos val="r"/>
      <c:layout>
        <c:manualLayout>
          <c:xMode val="edge"/>
          <c:yMode val="edge"/>
          <c:x val="0.10135873640794901"/>
          <c:y val="0.20961820179454313"/>
          <c:w val="0.18395866141732284"/>
          <c:h val="0.37332234633461514"/>
        </c:manualLayout>
      </c:layout>
      <c:overlay val="1"/>
      <c:spPr>
        <a:noFill/>
      </c:spPr>
    </c:legend>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FB04B-9C3C-47A0-AF1E-DD29D2AA84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C2CC9F3-64FD-4DA7-BCA9-D8B69D4E695F}">
      <dgm:prSet phldrT="[Text]"/>
      <dgm:spPr/>
      <dgm:t>
        <a:bodyPr/>
        <a:lstStyle/>
        <a:p>
          <a:r>
            <a:rPr lang="en-US" dirty="0"/>
            <a:t>CPSD</a:t>
          </a:r>
        </a:p>
      </dgm:t>
    </dgm:pt>
    <dgm:pt modelId="{159407C8-EB6A-4124-A07B-585142D73401}" type="parTrans" cxnId="{677C6EF1-6DCB-4ABA-B749-AEFC8CDB8185}">
      <dgm:prSet/>
      <dgm:spPr/>
      <dgm:t>
        <a:bodyPr/>
        <a:lstStyle/>
        <a:p>
          <a:endParaRPr lang="en-US"/>
        </a:p>
      </dgm:t>
    </dgm:pt>
    <dgm:pt modelId="{E4FCA1FF-23BD-4557-91F1-83E8E5D8C10D}" type="sibTrans" cxnId="{677C6EF1-6DCB-4ABA-B749-AEFC8CDB8185}">
      <dgm:prSet/>
      <dgm:spPr/>
      <dgm:t>
        <a:bodyPr/>
        <a:lstStyle/>
        <a:p>
          <a:endParaRPr lang="en-US"/>
        </a:p>
      </dgm:t>
    </dgm:pt>
    <dgm:pt modelId="{C648D541-78F4-481D-8933-30E686F14868}">
      <dgm:prSet phldrT="[Text]"/>
      <dgm:spPr/>
      <dgm:t>
        <a:bodyPr/>
        <a:lstStyle/>
        <a:p>
          <a:endParaRPr lang="en-US" dirty="0"/>
        </a:p>
      </dgm:t>
    </dgm:pt>
    <dgm:pt modelId="{F00DAB6A-B43C-4D4C-AC9A-C6265EF552A7}" type="parTrans" cxnId="{E4BF8699-7417-4144-962F-90E0392C22C1}">
      <dgm:prSet/>
      <dgm:spPr/>
      <dgm:t>
        <a:bodyPr/>
        <a:lstStyle/>
        <a:p>
          <a:endParaRPr lang="en-US"/>
        </a:p>
      </dgm:t>
    </dgm:pt>
    <dgm:pt modelId="{EC9D6C77-472E-4F96-831D-775E94018B22}" type="sibTrans" cxnId="{E4BF8699-7417-4144-962F-90E0392C22C1}">
      <dgm:prSet/>
      <dgm:spPr/>
      <dgm:t>
        <a:bodyPr/>
        <a:lstStyle/>
        <a:p>
          <a:endParaRPr lang="en-US"/>
        </a:p>
      </dgm:t>
    </dgm:pt>
    <dgm:pt modelId="{09AF8225-E4BE-4AD5-881C-327F69BE2B9C}">
      <dgm:prSet phldrT="[Text]"/>
      <dgm:spPr/>
      <dgm:t>
        <a:bodyPr/>
        <a:lstStyle/>
        <a:p>
          <a:r>
            <a:rPr lang="en-US" dirty="0"/>
            <a:t>SVD</a:t>
          </a:r>
        </a:p>
      </dgm:t>
    </dgm:pt>
    <dgm:pt modelId="{1BE5AD93-91EB-4CBF-8BA7-F0EA1B8CDF43}" type="parTrans" cxnId="{3212820C-267D-487F-B3A6-1EA7015806C6}">
      <dgm:prSet/>
      <dgm:spPr/>
      <dgm:t>
        <a:bodyPr/>
        <a:lstStyle/>
        <a:p>
          <a:endParaRPr lang="en-US"/>
        </a:p>
      </dgm:t>
    </dgm:pt>
    <dgm:pt modelId="{18880063-7415-412F-9855-7545DEC8EDEC}" type="sibTrans" cxnId="{3212820C-267D-487F-B3A6-1EA7015806C6}">
      <dgm:prSet/>
      <dgm:spPr/>
      <dgm:t>
        <a:bodyPr/>
        <a:lstStyle/>
        <a:p>
          <a:endParaRPr lang="en-US"/>
        </a:p>
      </dgm:t>
    </dgm:pt>
    <dgm:pt modelId="{AA11AC32-F7E5-432C-BE8F-5FF8C1D59BD1}">
      <dgm:prSet phldrT="[Text]"/>
      <dgm:spPr/>
      <dgm:t>
        <a:bodyPr/>
        <a:lstStyle/>
        <a:p>
          <a:r>
            <a:rPr lang="el-GR" i="1" dirty="0">
              <a:latin typeface="Arial" panose="020B0604020202020204" pitchFamily="34" charset="0"/>
              <a:cs typeface="Arial" panose="020B0604020202020204" pitchFamily="34" charset="0"/>
            </a:rPr>
            <a:t>ψ</a:t>
          </a:r>
          <a:r>
            <a:rPr lang="en-US" i="1" baseline="-25000" dirty="0">
              <a:latin typeface="Arial" panose="020B0604020202020204" pitchFamily="34" charset="0"/>
              <a:cs typeface="Arial" panose="020B0604020202020204" pitchFamily="34" charset="0"/>
            </a:rPr>
            <a:t>f</a:t>
          </a:r>
          <a:endParaRPr lang="en-US" i="1" baseline="-25000" dirty="0"/>
        </a:p>
      </dgm:t>
    </dgm:pt>
    <dgm:pt modelId="{A04854D1-FDF0-4003-BA12-75205150F071}" type="parTrans" cxnId="{91BC9EB6-E0F4-45D7-966F-2DB6A0A248E6}">
      <dgm:prSet/>
      <dgm:spPr/>
      <dgm:t>
        <a:bodyPr/>
        <a:lstStyle/>
        <a:p>
          <a:endParaRPr lang="en-US"/>
        </a:p>
      </dgm:t>
    </dgm:pt>
    <dgm:pt modelId="{2421CAD8-D6D4-4EA2-8A9D-EE3C928C7A58}" type="sibTrans" cxnId="{91BC9EB6-E0F4-45D7-966F-2DB6A0A248E6}">
      <dgm:prSet/>
      <dgm:spPr/>
      <dgm:t>
        <a:bodyPr/>
        <a:lstStyle/>
        <a:p>
          <a:endParaRPr lang="en-US"/>
        </a:p>
      </dgm:t>
    </dgm:pt>
    <dgm:pt modelId="{15D01EC4-7012-47BE-9952-C39DC2CCF5F3}">
      <dgm:prSet phldrT="[Text]"/>
      <dgm:spPr/>
      <dgm:t>
        <a:bodyPr/>
        <a:lstStyle/>
        <a:p>
          <a:endParaRPr lang="en-US" dirty="0"/>
        </a:p>
      </dgm:t>
    </dgm:pt>
    <dgm:pt modelId="{09B07396-BDF0-45D4-B755-06141351D686}" type="parTrans" cxnId="{119DCB6A-6F2D-4A3A-88F0-0B6D91E6874B}">
      <dgm:prSet/>
      <dgm:spPr/>
      <dgm:t>
        <a:bodyPr/>
        <a:lstStyle/>
        <a:p>
          <a:endParaRPr lang="en-US"/>
        </a:p>
      </dgm:t>
    </dgm:pt>
    <dgm:pt modelId="{C8FFCB25-BB65-4554-B44F-6AF728FCC645}" type="sibTrans" cxnId="{119DCB6A-6F2D-4A3A-88F0-0B6D91E6874B}">
      <dgm:prSet/>
      <dgm:spPr/>
      <dgm:t>
        <a:bodyPr/>
        <a:lstStyle/>
        <a:p>
          <a:endParaRPr lang="en-US"/>
        </a:p>
      </dgm:t>
    </dgm:pt>
    <dgm:pt modelId="{580B0974-40AC-447D-A39D-CCCCB294468E}">
      <dgm:prSet phldrT="[Text]"/>
      <dgm:spPr/>
      <dgm:t>
        <a:bodyPr/>
        <a:lstStyle/>
        <a:p>
          <a:endParaRPr lang="en-US" dirty="0"/>
        </a:p>
      </dgm:t>
    </dgm:pt>
    <dgm:pt modelId="{EBA93CEE-C520-4A7C-AD75-A91678A0157E}" type="parTrans" cxnId="{751B4D09-9790-4AA3-AD34-2FAC37DE9CD4}">
      <dgm:prSet/>
      <dgm:spPr/>
      <dgm:t>
        <a:bodyPr/>
        <a:lstStyle/>
        <a:p>
          <a:endParaRPr lang="en-US"/>
        </a:p>
      </dgm:t>
    </dgm:pt>
    <dgm:pt modelId="{A1015166-21FC-4F28-875E-2542144B65E1}" type="sibTrans" cxnId="{751B4D09-9790-4AA3-AD34-2FAC37DE9CD4}">
      <dgm:prSet/>
      <dgm:spPr/>
      <dgm:t>
        <a:bodyPr/>
        <a:lstStyle/>
        <a:p>
          <a:endParaRPr lang="en-US"/>
        </a:p>
      </dgm:t>
    </dgm:pt>
    <dgm:pt modelId="{AB88DBCD-1B82-4E68-AC27-56C8B3AE7D87}" type="pres">
      <dgm:prSet presAssocID="{583FB04B-9C3C-47A0-AF1E-DD29D2AA84D8}" presName="rootnode" presStyleCnt="0">
        <dgm:presLayoutVars>
          <dgm:chMax/>
          <dgm:chPref/>
          <dgm:dir/>
          <dgm:animLvl val="lvl"/>
        </dgm:presLayoutVars>
      </dgm:prSet>
      <dgm:spPr/>
    </dgm:pt>
    <dgm:pt modelId="{933E54C0-4EE6-4F66-952B-134E23EFCB80}" type="pres">
      <dgm:prSet presAssocID="{5C2CC9F3-64FD-4DA7-BCA9-D8B69D4E695F}" presName="composite" presStyleCnt="0"/>
      <dgm:spPr/>
    </dgm:pt>
    <dgm:pt modelId="{F6C747E5-038E-4119-8696-04053791217B}" type="pres">
      <dgm:prSet presAssocID="{5C2CC9F3-64FD-4DA7-BCA9-D8B69D4E695F}" presName="bentUpArrow1" presStyleLbl="alignImgPlace1" presStyleIdx="0" presStyleCnt="2"/>
      <dgm:spPr/>
    </dgm:pt>
    <dgm:pt modelId="{2D608C7A-727A-4829-9915-E1BDAAF92749}" type="pres">
      <dgm:prSet presAssocID="{5C2CC9F3-64FD-4DA7-BCA9-D8B69D4E695F}" presName="ParentText" presStyleLbl="node1" presStyleIdx="0" presStyleCnt="3">
        <dgm:presLayoutVars>
          <dgm:chMax val="1"/>
          <dgm:chPref val="1"/>
          <dgm:bulletEnabled val="1"/>
        </dgm:presLayoutVars>
      </dgm:prSet>
      <dgm:spPr/>
    </dgm:pt>
    <dgm:pt modelId="{AB2CE3BF-2289-4E63-B8F6-C1CA05199690}" type="pres">
      <dgm:prSet presAssocID="{5C2CC9F3-64FD-4DA7-BCA9-D8B69D4E695F}" presName="ChildText" presStyleLbl="revTx" presStyleIdx="0" presStyleCnt="3" custScaleX="158882" custLinFactNeighborX="33734" custLinFactNeighborY="6265">
        <dgm:presLayoutVars>
          <dgm:chMax val="0"/>
          <dgm:chPref val="0"/>
          <dgm:bulletEnabled val="1"/>
        </dgm:presLayoutVars>
      </dgm:prSet>
      <dgm:spPr/>
    </dgm:pt>
    <dgm:pt modelId="{39B17C8C-7194-496E-B1E9-CFF0EE74AFBC}" type="pres">
      <dgm:prSet presAssocID="{E4FCA1FF-23BD-4557-91F1-83E8E5D8C10D}" presName="sibTrans" presStyleCnt="0"/>
      <dgm:spPr/>
    </dgm:pt>
    <dgm:pt modelId="{59D1DD7B-DF58-4A69-91A7-5246F8510334}" type="pres">
      <dgm:prSet presAssocID="{09AF8225-E4BE-4AD5-881C-327F69BE2B9C}" presName="composite" presStyleCnt="0"/>
      <dgm:spPr/>
    </dgm:pt>
    <dgm:pt modelId="{E11A9E22-CAB5-4726-84D4-FC0B4C99C5FD}" type="pres">
      <dgm:prSet presAssocID="{09AF8225-E4BE-4AD5-881C-327F69BE2B9C}" presName="bentUpArrow1" presStyleLbl="alignImgPlace1" presStyleIdx="1" presStyleCnt="2"/>
      <dgm:spPr/>
    </dgm:pt>
    <dgm:pt modelId="{2F7A3950-6ECD-4DD6-AC5D-8B3CB9718226}" type="pres">
      <dgm:prSet presAssocID="{09AF8225-E4BE-4AD5-881C-327F69BE2B9C}" presName="ParentText" presStyleLbl="node1" presStyleIdx="1" presStyleCnt="3">
        <dgm:presLayoutVars>
          <dgm:chMax val="1"/>
          <dgm:chPref val="1"/>
          <dgm:bulletEnabled val="1"/>
        </dgm:presLayoutVars>
      </dgm:prSet>
      <dgm:spPr/>
    </dgm:pt>
    <dgm:pt modelId="{0B2ED3D1-629A-43BA-A425-CA6B1E912F24}" type="pres">
      <dgm:prSet presAssocID="{09AF8225-E4BE-4AD5-881C-327F69BE2B9C}" presName="ChildText" presStyleLbl="revTx" presStyleIdx="1" presStyleCnt="3">
        <dgm:presLayoutVars>
          <dgm:chMax val="0"/>
          <dgm:chPref val="0"/>
          <dgm:bulletEnabled val="1"/>
        </dgm:presLayoutVars>
      </dgm:prSet>
      <dgm:spPr/>
    </dgm:pt>
    <dgm:pt modelId="{65FEB959-B680-41DA-9241-94D8971A5F05}" type="pres">
      <dgm:prSet presAssocID="{18880063-7415-412F-9855-7545DEC8EDEC}" presName="sibTrans" presStyleCnt="0"/>
      <dgm:spPr/>
    </dgm:pt>
    <dgm:pt modelId="{C1205874-58F6-4FB9-8BFA-96905376520B}" type="pres">
      <dgm:prSet presAssocID="{AA11AC32-F7E5-432C-BE8F-5FF8C1D59BD1}" presName="composite" presStyleCnt="0"/>
      <dgm:spPr/>
    </dgm:pt>
    <dgm:pt modelId="{34E56745-805C-4069-B0B0-1BB227960E22}" type="pres">
      <dgm:prSet presAssocID="{AA11AC32-F7E5-432C-BE8F-5FF8C1D59BD1}" presName="ParentText" presStyleLbl="node1" presStyleIdx="2" presStyleCnt="3">
        <dgm:presLayoutVars>
          <dgm:chMax val="1"/>
          <dgm:chPref val="1"/>
          <dgm:bulletEnabled val="1"/>
        </dgm:presLayoutVars>
      </dgm:prSet>
      <dgm:spPr/>
    </dgm:pt>
    <dgm:pt modelId="{78A2B666-2831-45DE-8DA2-D2ACF3241973}" type="pres">
      <dgm:prSet presAssocID="{AA11AC32-F7E5-432C-BE8F-5FF8C1D59BD1}" presName="FinalChildText" presStyleLbl="revTx" presStyleIdx="2" presStyleCnt="3" custScaleX="182156">
        <dgm:presLayoutVars>
          <dgm:chMax val="0"/>
          <dgm:chPref val="0"/>
          <dgm:bulletEnabled val="1"/>
        </dgm:presLayoutVars>
      </dgm:prSet>
      <dgm:spPr/>
    </dgm:pt>
  </dgm:ptLst>
  <dgm:cxnLst>
    <dgm:cxn modelId="{751B4D09-9790-4AA3-AD34-2FAC37DE9CD4}" srcId="{AA11AC32-F7E5-432C-BE8F-5FF8C1D59BD1}" destId="{580B0974-40AC-447D-A39D-CCCCB294468E}" srcOrd="0" destOrd="0" parTransId="{EBA93CEE-C520-4A7C-AD75-A91678A0157E}" sibTransId="{A1015166-21FC-4F28-875E-2542144B65E1}"/>
    <dgm:cxn modelId="{3212820C-267D-487F-B3A6-1EA7015806C6}" srcId="{583FB04B-9C3C-47A0-AF1E-DD29D2AA84D8}" destId="{09AF8225-E4BE-4AD5-881C-327F69BE2B9C}" srcOrd="1" destOrd="0" parTransId="{1BE5AD93-91EB-4CBF-8BA7-F0EA1B8CDF43}" sibTransId="{18880063-7415-412F-9855-7545DEC8EDEC}"/>
    <dgm:cxn modelId="{D8BF9161-8459-45C6-B0DF-D4056F3546D8}" type="presOf" srcId="{583FB04B-9C3C-47A0-AF1E-DD29D2AA84D8}" destId="{AB88DBCD-1B82-4E68-AC27-56C8B3AE7D87}" srcOrd="0" destOrd="0" presId="urn:microsoft.com/office/officeart/2005/8/layout/StepDownProcess"/>
    <dgm:cxn modelId="{119DCB6A-6F2D-4A3A-88F0-0B6D91E6874B}" srcId="{09AF8225-E4BE-4AD5-881C-327F69BE2B9C}" destId="{15D01EC4-7012-47BE-9952-C39DC2CCF5F3}" srcOrd="0" destOrd="0" parTransId="{09B07396-BDF0-45D4-B755-06141351D686}" sibTransId="{C8FFCB25-BB65-4554-B44F-6AF728FCC645}"/>
    <dgm:cxn modelId="{B31B6F4E-6811-488B-9EC7-507F16E05856}" type="presOf" srcId="{15D01EC4-7012-47BE-9952-C39DC2CCF5F3}" destId="{0B2ED3D1-629A-43BA-A425-CA6B1E912F24}" srcOrd="0" destOrd="0" presId="urn:microsoft.com/office/officeart/2005/8/layout/StepDownProcess"/>
    <dgm:cxn modelId="{D740C574-B613-4DD0-8DF1-0F348E112997}" type="presOf" srcId="{09AF8225-E4BE-4AD5-881C-327F69BE2B9C}" destId="{2F7A3950-6ECD-4DD6-AC5D-8B3CB9718226}" srcOrd="0" destOrd="0" presId="urn:microsoft.com/office/officeart/2005/8/layout/StepDownProcess"/>
    <dgm:cxn modelId="{1C208E7F-F798-42CD-A877-3276E1CBFEBF}" type="presOf" srcId="{C648D541-78F4-481D-8933-30E686F14868}" destId="{AB2CE3BF-2289-4E63-B8F6-C1CA05199690}" srcOrd="0" destOrd="0" presId="urn:microsoft.com/office/officeart/2005/8/layout/StepDownProcess"/>
    <dgm:cxn modelId="{6F02A082-932F-44DC-817C-352611A267E5}" type="presOf" srcId="{580B0974-40AC-447D-A39D-CCCCB294468E}" destId="{78A2B666-2831-45DE-8DA2-D2ACF3241973}" srcOrd="0" destOrd="0" presId="urn:microsoft.com/office/officeart/2005/8/layout/StepDownProcess"/>
    <dgm:cxn modelId="{7F574D95-889C-42F7-9838-BB876AAC95D6}" type="presOf" srcId="{AA11AC32-F7E5-432C-BE8F-5FF8C1D59BD1}" destId="{34E56745-805C-4069-B0B0-1BB227960E22}" srcOrd="0" destOrd="0" presId="urn:microsoft.com/office/officeart/2005/8/layout/StepDownProcess"/>
    <dgm:cxn modelId="{E4BF8699-7417-4144-962F-90E0392C22C1}" srcId="{5C2CC9F3-64FD-4DA7-BCA9-D8B69D4E695F}" destId="{C648D541-78F4-481D-8933-30E686F14868}" srcOrd="0" destOrd="0" parTransId="{F00DAB6A-B43C-4D4C-AC9A-C6265EF552A7}" sibTransId="{EC9D6C77-472E-4F96-831D-775E94018B22}"/>
    <dgm:cxn modelId="{91BC9EB6-E0F4-45D7-966F-2DB6A0A248E6}" srcId="{583FB04B-9C3C-47A0-AF1E-DD29D2AA84D8}" destId="{AA11AC32-F7E5-432C-BE8F-5FF8C1D59BD1}" srcOrd="2" destOrd="0" parTransId="{A04854D1-FDF0-4003-BA12-75205150F071}" sibTransId="{2421CAD8-D6D4-4EA2-8A9D-EE3C928C7A58}"/>
    <dgm:cxn modelId="{738CA1EE-1256-4AAD-B4E1-C3B476B202D8}" type="presOf" srcId="{5C2CC9F3-64FD-4DA7-BCA9-D8B69D4E695F}" destId="{2D608C7A-727A-4829-9915-E1BDAAF92749}" srcOrd="0" destOrd="0" presId="urn:microsoft.com/office/officeart/2005/8/layout/StepDownProcess"/>
    <dgm:cxn modelId="{677C6EF1-6DCB-4ABA-B749-AEFC8CDB8185}" srcId="{583FB04B-9C3C-47A0-AF1E-DD29D2AA84D8}" destId="{5C2CC9F3-64FD-4DA7-BCA9-D8B69D4E695F}" srcOrd="0" destOrd="0" parTransId="{159407C8-EB6A-4124-A07B-585142D73401}" sibTransId="{E4FCA1FF-23BD-4557-91F1-83E8E5D8C10D}"/>
    <dgm:cxn modelId="{78941F20-9A3C-437E-908D-1B8772EF717B}" type="presParOf" srcId="{AB88DBCD-1B82-4E68-AC27-56C8B3AE7D87}" destId="{933E54C0-4EE6-4F66-952B-134E23EFCB80}" srcOrd="0" destOrd="0" presId="urn:microsoft.com/office/officeart/2005/8/layout/StepDownProcess"/>
    <dgm:cxn modelId="{85EEAF8E-FC39-4D78-B9A7-E92F79164793}" type="presParOf" srcId="{933E54C0-4EE6-4F66-952B-134E23EFCB80}" destId="{F6C747E5-038E-4119-8696-04053791217B}" srcOrd="0" destOrd="0" presId="urn:microsoft.com/office/officeart/2005/8/layout/StepDownProcess"/>
    <dgm:cxn modelId="{3549FAFC-FA75-403E-A3B9-36726A167DCB}" type="presParOf" srcId="{933E54C0-4EE6-4F66-952B-134E23EFCB80}" destId="{2D608C7A-727A-4829-9915-E1BDAAF92749}" srcOrd="1" destOrd="0" presId="urn:microsoft.com/office/officeart/2005/8/layout/StepDownProcess"/>
    <dgm:cxn modelId="{0D58BB04-98DA-4992-8F26-60076F22DD48}" type="presParOf" srcId="{933E54C0-4EE6-4F66-952B-134E23EFCB80}" destId="{AB2CE3BF-2289-4E63-B8F6-C1CA05199690}" srcOrd="2" destOrd="0" presId="urn:microsoft.com/office/officeart/2005/8/layout/StepDownProcess"/>
    <dgm:cxn modelId="{E07FB5CB-BC76-4D67-94A4-5F1CDE758BD3}" type="presParOf" srcId="{AB88DBCD-1B82-4E68-AC27-56C8B3AE7D87}" destId="{39B17C8C-7194-496E-B1E9-CFF0EE74AFBC}" srcOrd="1" destOrd="0" presId="urn:microsoft.com/office/officeart/2005/8/layout/StepDownProcess"/>
    <dgm:cxn modelId="{23E10E87-2573-4EA2-9E9C-98ED410E024E}" type="presParOf" srcId="{AB88DBCD-1B82-4E68-AC27-56C8B3AE7D87}" destId="{59D1DD7B-DF58-4A69-91A7-5246F8510334}" srcOrd="2" destOrd="0" presId="urn:microsoft.com/office/officeart/2005/8/layout/StepDownProcess"/>
    <dgm:cxn modelId="{E168E3AA-C62D-483C-9B3C-8CD9D305100E}" type="presParOf" srcId="{59D1DD7B-DF58-4A69-91A7-5246F8510334}" destId="{E11A9E22-CAB5-4726-84D4-FC0B4C99C5FD}" srcOrd="0" destOrd="0" presId="urn:microsoft.com/office/officeart/2005/8/layout/StepDownProcess"/>
    <dgm:cxn modelId="{27E21B99-B151-4D19-8FF1-53F18EBBF255}" type="presParOf" srcId="{59D1DD7B-DF58-4A69-91A7-5246F8510334}" destId="{2F7A3950-6ECD-4DD6-AC5D-8B3CB9718226}" srcOrd="1" destOrd="0" presId="urn:microsoft.com/office/officeart/2005/8/layout/StepDownProcess"/>
    <dgm:cxn modelId="{36F4EF32-77D5-4EAE-A553-C525522445B2}" type="presParOf" srcId="{59D1DD7B-DF58-4A69-91A7-5246F8510334}" destId="{0B2ED3D1-629A-43BA-A425-CA6B1E912F24}" srcOrd="2" destOrd="0" presId="urn:microsoft.com/office/officeart/2005/8/layout/StepDownProcess"/>
    <dgm:cxn modelId="{DFB253CE-40FF-4FE9-AC60-10A77C55017C}" type="presParOf" srcId="{AB88DBCD-1B82-4E68-AC27-56C8B3AE7D87}" destId="{65FEB959-B680-41DA-9241-94D8971A5F05}" srcOrd="3" destOrd="0" presId="urn:microsoft.com/office/officeart/2005/8/layout/StepDownProcess"/>
    <dgm:cxn modelId="{82810603-AB83-4197-B4FF-2EBB9328F023}" type="presParOf" srcId="{AB88DBCD-1B82-4E68-AC27-56C8B3AE7D87}" destId="{C1205874-58F6-4FB9-8BFA-96905376520B}" srcOrd="4" destOrd="0" presId="urn:microsoft.com/office/officeart/2005/8/layout/StepDownProcess"/>
    <dgm:cxn modelId="{7C18B6E2-34C1-453E-B4D2-5B8A0A7A340F}" type="presParOf" srcId="{C1205874-58F6-4FB9-8BFA-96905376520B}" destId="{34E56745-805C-4069-B0B0-1BB227960E22}" srcOrd="0" destOrd="0" presId="urn:microsoft.com/office/officeart/2005/8/layout/StepDownProcess"/>
    <dgm:cxn modelId="{8B01B22D-5531-42E9-8223-52D410EC6CD5}" type="presParOf" srcId="{C1205874-58F6-4FB9-8BFA-96905376520B}" destId="{78A2B666-2831-45DE-8DA2-D2ACF324197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747E5-038E-4119-8696-04053791217B}">
      <dsp:nvSpPr>
        <dsp:cNvPr id="0" name=""/>
        <dsp:cNvSpPr/>
      </dsp:nvSpPr>
      <dsp:spPr>
        <a:xfrm rot="5400000">
          <a:off x="279017" y="1190056"/>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08C7A-727A-4829-9915-E1BDAAF92749}">
      <dsp:nvSpPr>
        <dsp:cNvPr id="0" name=""/>
        <dsp:cNvSpPr/>
      </dsp:nvSpPr>
      <dsp:spPr>
        <a:xfrm>
          <a:off x="1679" y="29660"/>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CPSD</a:t>
          </a:r>
        </a:p>
      </dsp:txBody>
      <dsp:txXfrm>
        <a:off x="61903" y="89884"/>
        <a:ext cx="1641742" cy="1113028"/>
      </dsp:txXfrm>
    </dsp:sp>
    <dsp:sp modelId="{AB2CE3BF-2289-4E63-B8F6-C1CA05199690}">
      <dsp:nvSpPr>
        <dsp:cNvPr id="0" name=""/>
        <dsp:cNvSpPr/>
      </dsp:nvSpPr>
      <dsp:spPr>
        <a:xfrm>
          <a:off x="1818891" y="209759"/>
          <a:ext cx="2036310"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1818891" y="209759"/>
        <a:ext cx="2036310" cy="996950"/>
      </dsp:txXfrm>
    </dsp:sp>
    <dsp:sp modelId="{E11A9E22-CAB5-4726-84D4-FC0B4C99C5FD}">
      <dsp:nvSpPr>
        <dsp:cNvPr id="0" name=""/>
        <dsp:cNvSpPr/>
      </dsp:nvSpPr>
      <dsp:spPr>
        <a:xfrm rot="5400000">
          <a:off x="1921179" y="2575657"/>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A3950-6ECD-4DD6-AC5D-8B3CB9718226}">
      <dsp:nvSpPr>
        <dsp:cNvPr id="0" name=""/>
        <dsp:cNvSpPr/>
      </dsp:nvSpPr>
      <dsp:spPr>
        <a:xfrm>
          <a:off x="1643841" y="1415261"/>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SVD</a:t>
          </a:r>
        </a:p>
      </dsp:txBody>
      <dsp:txXfrm>
        <a:off x="1704065" y="1475485"/>
        <a:ext cx="1641742" cy="1113028"/>
      </dsp:txXfrm>
    </dsp:sp>
    <dsp:sp modelId="{0B2ED3D1-629A-43BA-A425-CA6B1E912F24}">
      <dsp:nvSpPr>
        <dsp:cNvPr id="0" name=""/>
        <dsp:cNvSpPr/>
      </dsp:nvSpPr>
      <dsp:spPr>
        <a:xfrm>
          <a:off x="3406032" y="1532901"/>
          <a:ext cx="1281649"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3406032" y="1532901"/>
        <a:ext cx="1281649" cy="996950"/>
      </dsp:txXfrm>
    </dsp:sp>
    <dsp:sp modelId="{34E56745-805C-4069-B0B0-1BB227960E22}">
      <dsp:nvSpPr>
        <dsp:cNvPr id="0" name=""/>
        <dsp:cNvSpPr/>
      </dsp:nvSpPr>
      <dsp:spPr>
        <a:xfrm>
          <a:off x="3286003" y="2800862"/>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l-GR" sz="3800" i="1" kern="1200" dirty="0">
              <a:latin typeface="Arial" panose="020B0604020202020204" pitchFamily="34" charset="0"/>
              <a:cs typeface="Arial" panose="020B0604020202020204" pitchFamily="34" charset="0"/>
            </a:rPr>
            <a:t>ψ</a:t>
          </a:r>
          <a:r>
            <a:rPr lang="en-US" sz="3800" i="1" kern="1200" baseline="-25000" dirty="0">
              <a:latin typeface="Arial" panose="020B0604020202020204" pitchFamily="34" charset="0"/>
              <a:cs typeface="Arial" panose="020B0604020202020204" pitchFamily="34" charset="0"/>
            </a:rPr>
            <a:t>f</a:t>
          </a:r>
          <a:endParaRPr lang="en-US" sz="3800" i="1" kern="1200" baseline="-25000" dirty="0"/>
        </a:p>
      </dsp:txBody>
      <dsp:txXfrm>
        <a:off x="3346227" y="2861086"/>
        <a:ext cx="1641742" cy="1113028"/>
      </dsp:txXfrm>
    </dsp:sp>
    <dsp:sp modelId="{78A2B666-2831-45DE-8DA2-D2ACF3241973}">
      <dsp:nvSpPr>
        <dsp:cNvPr id="0" name=""/>
        <dsp:cNvSpPr/>
      </dsp:nvSpPr>
      <dsp:spPr>
        <a:xfrm>
          <a:off x="4521718" y="2918502"/>
          <a:ext cx="2334601"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4521718" y="2918502"/>
        <a:ext cx="2334601" cy="9969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4/15/2019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dirty="0"/>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4/15/2019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dirty="0"/>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2</a:t>
            </a:fld>
            <a:endParaRPr lang="en-US" dirty="0"/>
          </a:p>
        </p:txBody>
      </p:sp>
    </p:spTree>
    <p:extLst>
      <p:ext uri="{BB962C8B-B14F-4D97-AF65-F5344CB8AC3E}">
        <p14:creationId xmlns:p14="http://schemas.microsoft.com/office/powerpoint/2010/main" val="108108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The high accelerations are inducing appreciable bridge deformation</a:t>
            </a:r>
          </a:p>
          <a:p>
            <a:r>
              <a:rPr lang="en-US" dirty="0"/>
              <a:t>Limitations: Sensors are AC coupled, do not accurately capture content below 0.5Hz. Therefore, only included frequency components above 0.5Hz</a:t>
            </a:r>
          </a:p>
        </p:txBody>
      </p:sp>
      <p:sp>
        <p:nvSpPr>
          <p:cNvPr id="4" name="Slide Number Placeholder 3"/>
          <p:cNvSpPr>
            <a:spLocks noGrp="1"/>
          </p:cNvSpPr>
          <p:nvPr>
            <p:ph type="sldNum" sz="quarter" idx="5"/>
          </p:nvPr>
        </p:nvSpPr>
        <p:spPr/>
        <p:txBody>
          <a:bodyPr/>
          <a:lstStyle/>
          <a:p>
            <a:fld id="{C6D475C8-23B1-4A82-B614-990C506E5A52}" type="slidenum">
              <a:rPr lang="en-US" smtClean="0"/>
              <a:t>31</a:t>
            </a:fld>
            <a:endParaRPr lang="en-US" dirty="0"/>
          </a:p>
        </p:txBody>
      </p:sp>
    </p:spTree>
    <p:extLst>
      <p:ext uri="{BB962C8B-B14F-4D97-AF65-F5344CB8AC3E}">
        <p14:creationId xmlns:p14="http://schemas.microsoft.com/office/powerpoint/2010/main" val="628077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Strain… more direct measure of what the material is experiencing (which is the basis for nearly all performance metrics).</a:t>
            </a:r>
          </a:p>
          <a:p>
            <a:r>
              <a:rPr lang="en-US" dirty="0"/>
              <a:t>200 </a:t>
            </a:r>
            <a:r>
              <a:rPr lang="en-US" dirty="0" err="1"/>
              <a:t>microstrain</a:t>
            </a:r>
            <a:r>
              <a:rPr lang="en-US" dirty="0"/>
              <a:t> – 6 </a:t>
            </a:r>
            <a:r>
              <a:rPr lang="en-US" dirty="0" err="1"/>
              <a:t>ksi</a:t>
            </a:r>
            <a:endParaRPr lang="en-US" dirty="0"/>
          </a:p>
        </p:txBody>
      </p:sp>
      <p:sp>
        <p:nvSpPr>
          <p:cNvPr id="4" name="Slide Number Placeholder 3"/>
          <p:cNvSpPr>
            <a:spLocks noGrp="1"/>
          </p:cNvSpPr>
          <p:nvPr>
            <p:ph type="sldNum" sz="quarter" idx="5"/>
          </p:nvPr>
        </p:nvSpPr>
        <p:spPr/>
        <p:txBody>
          <a:bodyPr/>
          <a:lstStyle/>
          <a:p>
            <a:fld id="{C6D475C8-23B1-4A82-B614-990C506E5A52}" type="slidenum">
              <a:rPr lang="en-US" smtClean="0"/>
              <a:t>32</a:t>
            </a:fld>
            <a:endParaRPr lang="en-US" dirty="0"/>
          </a:p>
        </p:txBody>
      </p:sp>
    </p:spTree>
    <p:extLst>
      <p:ext uri="{BB962C8B-B14F-4D97-AF65-F5344CB8AC3E}">
        <p14:creationId xmlns:p14="http://schemas.microsoft.com/office/powerpoint/2010/main" val="255998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Elliptic filter with 1.5 Hz cutoff frequency.</a:t>
            </a:r>
          </a:p>
          <a:p>
            <a:r>
              <a:rPr lang="en-US" dirty="0"/>
              <a:t>Apparent DAF near 2.0.</a:t>
            </a:r>
          </a:p>
        </p:txBody>
      </p:sp>
      <p:sp>
        <p:nvSpPr>
          <p:cNvPr id="4" name="Slide Number Placeholder 3"/>
          <p:cNvSpPr>
            <a:spLocks noGrp="1"/>
          </p:cNvSpPr>
          <p:nvPr>
            <p:ph type="sldNum" sz="quarter" idx="5"/>
          </p:nvPr>
        </p:nvSpPr>
        <p:spPr/>
        <p:txBody>
          <a:bodyPr/>
          <a:lstStyle/>
          <a:p>
            <a:fld id="{C6D475C8-23B1-4A82-B614-990C506E5A52}" type="slidenum">
              <a:rPr lang="en-US" smtClean="0"/>
              <a:t>33</a:t>
            </a:fld>
            <a:endParaRPr lang="en-US" dirty="0"/>
          </a:p>
        </p:txBody>
      </p:sp>
    </p:spTree>
    <p:extLst>
      <p:ext uri="{BB962C8B-B14F-4D97-AF65-F5344CB8AC3E}">
        <p14:creationId xmlns:p14="http://schemas.microsoft.com/office/powerpoint/2010/main" val="106375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CPSD for all channels (to obtain square FRF matrix)</a:t>
            </a:r>
          </a:p>
          <a:p>
            <a:r>
              <a:rPr lang="en-US" dirty="0"/>
              <a:t>SVD to decompose into mode shapes (mode shape, singular values (i.e. rank, modal scaling), input (unknown, unused)).</a:t>
            </a:r>
          </a:p>
          <a:p>
            <a:r>
              <a:rPr lang="en-US" dirty="0"/>
              <a:t>Identify frequencies from singular value maxima</a:t>
            </a:r>
          </a:p>
          <a:p>
            <a:r>
              <a:rPr lang="en-US" dirty="0"/>
              <a:t>Mode shapes from left singular vector</a:t>
            </a:r>
          </a:p>
        </p:txBody>
      </p:sp>
      <p:sp>
        <p:nvSpPr>
          <p:cNvPr id="4" name="Slide Number Placeholder 3"/>
          <p:cNvSpPr>
            <a:spLocks noGrp="1"/>
          </p:cNvSpPr>
          <p:nvPr>
            <p:ph type="sldNum" sz="quarter" idx="5"/>
          </p:nvPr>
        </p:nvSpPr>
        <p:spPr/>
        <p:txBody>
          <a:bodyPr/>
          <a:lstStyle/>
          <a:p>
            <a:fld id="{C6D475C8-23B1-4A82-B614-990C506E5A52}" type="slidenum">
              <a:rPr lang="en-US" smtClean="0"/>
              <a:t>35</a:t>
            </a:fld>
            <a:endParaRPr lang="en-US" dirty="0"/>
          </a:p>
        </p:txBody>
      </p:sp>
    </p:spTree>
    <p:extLst>
      <p:ext uri="{BB962C8B-B14F-4D97-AF65-F5344CB8AC3E}">
        <p14:creationId xmlns:p14="http://schemas.microsoft.com/office/powerpoint/2010/main" val="2951360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Filtered with 20Hz cut-off</a:t>
            </a:r>
          </a:p>
        </p:txBody>
      </p:sp>
      <p:sp>
        <p:nvSpPr>
          <p:cNvPr id="4" name="Slide Number Placeholder 3"/>
          <p:cNvSpPr>
            <a:spLocks noGrp="1"/>
          </p:cNvSpPr>
          <p:nvPr>
            <p:ph type="sldNum" sz="quarter" idx="5"/>
          </p:nvPr>
        </p:nvSpPr>
        <p:spPr/>
        <p:txBody>
          <a:bodyPr/>
          <a:lstStyle/>
          <a:p>
            <a:fld id="{C6D475C8-23B1-4A82-B614-990C506E5A52}" type="slidenum">
              <a:rPr lang="en-US" smtClean="0"/>
              <a:t>50</a:t>
            </a:fld>
            <a:endParaRPr lang="en-US" dirty="0"/>
          </a:p>
        </p:txBody>
      </p:sp>
    </p:spTree>
    <p:extLst>
      <p:ext uri="{BB962C8B-B14F-4D97-AF65-F5344CB8AC3E}">
        <p14:creationId xmlns:p14="http://schemas.microsoft.com/office/powerpoint/2010/main" val="121960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102</a:t>
            </a:fld>
            <a:endParaRPr lang="en-US" dirty="0"/>
          </a:p>
        </p:txBody>
      </p:sp>
    </p:spTree>
    <p:extLst>
      <p:ext uri="{BB962C8B-B14F-4D97-AF65-F5344CB8AC3E}">
        <p14:creationId xmlns:p14="http://schemas.microsoft.com/office/powerpoint/2010/main" val="292919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experiments are limited to the population subset and only</a:t>
            </a:r>
            <a:r>
              <a:rPr lang="en-US" baseline="0" dirty="0"/>
              <a:t> serve to demonstrate shortcomings, rather than propose improvements</a:t>
            </a:r>
          </a:p>
          <a:p>
            <a:r>
              <a:rPr lang="en-US" baseline="0" dirty="0"/>
              <a:t>Simulations have been mostly with simplified models (i.e. single-line girder), </a:t>
            </a:r>
          </a:p>
          <a:p>
            <a:r>
              <a:rPr lang="en-US" baseline="0" dirty="0"/>
              <a:t>	and with only a few parameters to be investigated </a:t>
            </a:r>
          </a:p>
          <a:p>
            <a:r>
              <a:rPr lang="en-US" baseline="0" dirty="0"/>
              <a:t>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9</a:t>
            </a:fld>
            <a:endParaRPr lang="en-US"/>
          </a:p>
        </p:txBody>
      </p:sp>
    </p:spTree>
    <p:extLst>
      <p:ext uri="{BB962C8B-B14F-4D97-AF65-F5344CB8AC3E}">
        <p14:creationId xmlns:p14="http://schemas.microsoft.com/office/powerpoint/2010/main" val="31711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10</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Rebuilt 1986</a:t>
            </a:r>
          </a:p>
          <a:p>
            <a:r>
              <a:rPr lang="en-US" dirty="0"/>
              <a:t>Original structure 1952</a:t>
            </a:r>
          </a:p>
        </p:txBody>
      </p:sp>
      <p:sp>
        <p:nvSpPr>
          <p:cNvPr id="4" name="Slide Number Placeholder 3"/>
          <p:cNvSpPr>
            <a:spLocks noGrp="1"/>
          </p:cNvSpPr>
          <p:nvPr>
            <p:ph type="sldNum" sz="quarter" idx="5"/>
          </p:nvPr>
        </p:nvSpPr>
        <p:spPr/>
        <p:txBody>
          <a:bodyPr/>
          <a:lstStyle/>
          <a:p>
            <a:fld id="{C6D475C8-23B1-4A82-B614-990C506E5A52}" type="slidenum">
              <a:rPr lang="en-US" smtClean="0"/>
              <a:t>12</a:t>
            </a:fld>
            <a:endParaRPr lang="en-US" dirty="0"/>
          </a:p>
        </p:txBody>
      </p:sp>
    </p:spTree>
    <p:extLst>
      <p:ext uri="{BB962C8B-B14F-4D97-AF65-F5344CB8AC3E}">
        <p14:creationId xmlns:p14="http://schemas.microsoft.com/office/powerpoint/2010/main" val="145367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girders are ~6ft deep</a:t>
            </a:r>
          </a:p>
        </p:txBody>
      </p:sp>
      <p:sp>
        <p:nvSpPr>
          <p:cNvPr id="4" name="Slide Number Placeholder 3"/>
          <p:cNvSpPr>
            <a:spLocks noGrp="1"/>
          </p:cNvSpPr>
          <p:nvPr>
            <p:ph type="sldNum" sz="quarter" idx="5"/>
          </p:nvPr>
        </p:nvSpPr>
        <p:spPr/>
        <p:txBody>
          <a:bodyPr/>
          <a:lstStyle/>
          <a:p>
            <a:fld id="{C6D475C8-23B1-4A82-B614-990C506E5A52}" type="slidenum">
              <a:rPr lang="en-US" smtClean="0"/>
              <a:t>14</a:t>
            </a:fld>
            <a:endParaRPr lang="en-US" dirty="0"/>
          </a:p>
        </p:txBody>
      </p:sp>
    </p:spTree>
    <p:extLst>
      <p:ext uri="{BB962C8B-B14F-4D97-AF65-F5344CB8AC3E}">
        <p14:creationId xmlns:p14="http://schemas.microsoft.com/office/powerpoint/2010/main" val="331810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days install</a:t>
            </a:r>
          </a:p>
        </p:txBody>
      </p:sp>
      <p:sp>
        <p:nvSpPr>
          <p:cNvPr id="4" name="Slide Number Placeholder 3"/>
          <p:cNvSpPr>
            <a:spLocks noGrp="1"/>
          </p:cNvSpPr>
          <p:nvPr>
            <p:ph type="sldNum" sz="quarter" idx="5"/>
          </p:nvPr>
        </p:nvSpPr>
        <p:spPr/>
        <p:txBody>
          <a:bodyPr/>
          <a:lstStyle/>
          <a:p>
            <a:fld id="{C6D475C8-23B1-4A82-B614-990C506E5A52}" type="slidenum">
              <a:rPr lang="en-US" smtClean="0"/>
              <a:t>27</a:t>
            </a:fld>
            <a:endParaRPr lang="en-US" dirty="0"/>
          </a:p>
        </p:txBody>
      </p:sp>
    </p:spTree>
    <p:extLst>
      <p:ext uri="{BB962C8B-B14F-4D97-AF65-F5344CB8AC3E}">
        <p14:creationId xmlns:p14="http://schemas.microsoft.com/office/powerpoint/2010/main" val="2029674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Elliptic filter with 20 Hz cutoff, 40db stopband attenuation, 0.5 dB pass-band ripple</a:t>
            </a:r>
          </a:p>
        </p:txBody>
      </p:sp>
      <p:sp>
        <p:nvSpPr>
          <p:cNvPr id="4" name="Slide Number Placeholder 3"/>
          <p:cNvSpPr>
            <a:spLocks noGrp="1"/>
          </p:cNvSpPr>
          <p:nvPr>
            <p:ph type="sldNum" sz="quarter" idx="5"/>
          </p:nvPr>
        </p:nvSpPr>
        <p:spPr/>
        <p:txBody>
          <a:bodyPr/>
          <a:lstStyle/>
          <a:p>
            <a:fld id="{C6D475C8-23B1-4A82-B614-990C506E5A52}" type="slidenum">
              <a:rPr lang="en-US" smtClean="0"/>
              <a:t>28</a:t>
            </a:fld>
            <a:endParaRPr lang="en-US" dirty="0"/>
          </a:p>
        </p:txBody>
      </p:sp>
    </p:spTree>
    <p:extLst>
      <p:ext uri="{BB962C8B-B14F-4D97-AF65-F5344CB8AC3E}">
        <p14:creationId xmlns:p14="http://schemas.microsoft.com/office/powerpoint/2010/main" val="372935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acceleration, but so does a dropped ball bearing produce. We care about low frequency</a:t>
            </a:r>
          </a:p>
        </p:txBody>
      </p:sp>
      <p:sp>
        <p:nvSpPr>
          <p:cNvPr id="4" name="Slide Number Placeholder 3"/>
          <p:cNvSpPr>
            <a:spLocks noGrp="1"/>
          </p:cNvSpPr>
          <p:nvPr>
            <p:ph type="sldNum" sz="quarter" idx="5"/>
          </p:nvPr>
        </p:nvSpPr>
        <p:spPr/>
        <p:txBody>
          <a:bodyPr/>
          <a:lstStyle/>
          <a:p>
            <a:fld id="{C6D475C8-23B1-4A82-B614-990C506E5A52}" type="slidenum">
              <a:rPr lang="en-US" smtClean="0"/>
              <a:t>29</a:t>
            </a:fld>
            <a:endParaRPr lang="en-US" dirty="0"/>
          </a:p>
        </p:txBody>
      </p:sp>
    </p:spTree>
    <p:extLst>
      <p:ext uri="{BB962C8B-B14F-4D97-AF65-F5344CB8AC3E}">
        <p14:creationId xmlns:p14="http://schemas.microsoft.com/office/powerpoint/2010/main" val="241467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Welch’s PSD estimate</a:t>
            </a:r>
          </a:p>
        </p:txBody>
      </p:sp>
      <p:sp>
        <p:nvSpPr>
          <p:cNvPr id="4" name="Slide Number Placeholder 3"/>
          <p:cNvSpPr>
            <a:spLocks noGrp="1"/>
          </p:cNvSpPr>
          <p:nvPr>
            <p:ph type="sldNum" sz="quarter" idx="5"/>
          </p:nvPr>
        </p:nvSpPr>
        <p:spPr/>
        <p:txBody>
          <a:bodyPr/>
          <a:lstStyle/>
          <a:p>
            <a:fld id="{C6D475C8-23B1-4A82-B614-990C506E5A52}" type="slidenum">
              <a:rPr lang="en-US" smtClean="0"/>
              <a:t>30</a:t>
            </a:fld>
            <a:endParaRPr lang="en-US" dirty="0"/>
          </a:p>
        </p:txBody>
      </p:sp>
    </p:spTree>
    <p:extLst>
      <p:ext uri="{BB962C8B-B14F-4D97-AF65-F5344CB8AC3E}">
        <p14:creationId xmlns:p14="http://schemas.microsoft.com/office/powerpoint/2010/main" val="382673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4E074E5-CD7C-4EA9-9992-E6EEA5782FD7}" type="datetime1">
              <a:rPr lang="en-US" smtClean="0"/>
              <a:t>4/15/2019</a:t>
            </a:fld>
            <a:endParaRPr lang="en-US" dirty="0"/>
          </a:p>
        </p:txBody>
      </p:sp>
      <p:sp>
        <p:nvSpPr>
          <p:cNvPr id="19" name="Footer Placeholder 18"/>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4/15/2019</a:t>
            </a:fld>
            <a:endParaRPr lang="en-US" dirty="0"/>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4/15/2019</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2.emf"/><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5.emf"/><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61.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64.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 Id="rId4" Type="http://schemas.openxmlformats.org/officeDocument/2006/relationships/image" Target="../media/image93.emf"/></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4.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openclipart.org/detail/167549/green-tick---simple-by-kliponius"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image" Target="../media/image9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990.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6.xml"/><Relationship Id="rId4" Type="http://schemas.openxmlformats.org/officeDocument/2006/relationships/chart" Target="../charts/chart18.xml"/></Relationships>
</file>

<file path=ppt/slides/_rels/slide7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108.emf"/><Relationship Id="rId5" Type="http://schemas.openxmlformats.org/officeDocument/2006/relationships/image" Target="../media/image110.png"/><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Defense</a:t>
            </a: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and 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a:solidFill>
                  <a:schemeClr val="bg1">
                    <a:lumMod val="50000"/>
                    <a:lumOff val="50000"/>
                  </a:schemeClr>
                </a:solidFill>
              </a:rPr>
              <a:t>John B. Braley</a:t>
            </a:r>
          </a:p>
          <a:p>
            <a:pPr algn="r"/>
            <a:endParaRPr lang="en-US" sz="1600" b="1" dirty="0">
              <a:solidFill>
                <a:schemeClr val="bg1">
                  <a:lumMod val="50000"/>
                  <a:lumOff val="50000"/>
                </a:schemeClr>
              </a:solidFill>
            </a:endParaRPr>
          </a:p>
          <a:p>
            <a:pPr algn="r"/>
            <a:r>
              <a:rPr lang="en-US" sz="1600" b="1" dirty="0">
                <a:solidFill>
                  <a:schemeClr val="bg1">
                    <a:lumMod val="50000"/>
                    <a:lumOff val="50000"/>
                  </a:schemeClr>
                </a:solidFill>
              </a:rPr>
              <a:t>Department 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Jersey</a:t>
            </a:r>
          </a:p>
          <a:p>
            <a:pPr algn="r"/>
            <a:endParaRPr lang="en-US" sz="1600" b="1" dirty="0">
              <a:solidFill>
                <a:schemeClr val="bg1">
                  <a:lumMod val="50000"/>
                  <a:lumOff val="50000"/>
                </a:schemeClr>
              </a:solidFill>
            </a:endParaRPr>
          </a:p>
          <a:p>
            <a:pPr algn="r"/>
            <a:r>
              <a:rPr lang="en-US" sz="1400" b="1" dirty="0">
                <a:solidFill>
                  <a:schemeClr val="bg1">
                    <a:lumMod val="50000"/>
                    <a:lumOff val="50000"/>
                  </a:schemeClr>
                </a:solidFill>
              </a:rPr>
              <a:t>April 18, 2019</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pPr lvl="0">
              <a:lnSpc>
                <a:spcPct val="150000"/>
              </a:lnSpc>
              <a:spcBef>
                <a:spcPts val="1200"/>
              </a:spcBef>
              <a:spcAft>
                <a:spcPts val="600"/>
              </a:spcAft>
            </a:pPr>
            <a:r>
              <a:rPr lang="en-US" sz="2400" dirty="0"/>
              <a:t>Establish the </a:t>
            </a:r>
            <a:r>
              <a:rPr lang="en-US" sz="2400" b="1" dirty="0"/>
              <a:t>mechanisms</a:t>
            </a:r>
            <a:r>
              <a:rPr lang="en-US" sz="2400" dirty="0"/>
              <a:t> that result in levels of VBI that render the common static live load model unconservative,</a:t>
            </a:r>
          </a:p>
          <a:p>
            <a:pPr lvl="0">
              <a:lnSpc>
                <a:spcPct val="150000"/>
              </a:lnSpc>
              <a:spcBef>
                <a:spcPts val="1200"/>
              </a:spcBef>
              <a:spcAft>
                <a:spcPts val="600"/>
              </a:spcAft>
            </a:pPr>
            <a:r>
              <a:rPr lang="en-US" sz="2400" dirty="0"/>
              <a:t>For the cases identified in (1) develop and validate a </a:t>
            </a:r>
            <a:r>
              <a:rPr lang="en-US" sz="2400" b="1" dirty="0"/>
              <a:t>practical approach </a:t>
            </a:r>
            <a:r>
              <a:rPr lang="en-US" sz="2400" dirty="0"/>
              <a:t>to estimating the effects of truck loads inclusive of VBI, and </a:t>
            </a:r>
          </a:p>
          <a:p>
            <a:pPr lvl="0">
              <a:lnSpc>
                <a:spcPct val="150000"/>
              </a:lnSpc>
              <a:spcBef>
                <a:spcPts val="1200"/>
              </a:spcBef>
              <a:spcAft>
                <a:spcPts val="600"/>
              </a:spcAft>
            </a:pPr>
            <a:r>
              <a:rPr lang="en-US" sz="2400" dirty="0"/>
              <a:t>Identify bridge vulnerabilities associated with</a:t>
            </a:r>
            <a:r>
              <a:rPr lang="en-US" sz="2400" b="1" dirty="0"/>
              <a:t> truck platooning</a:t>
            </a:r>
            <a:r>
              <a:rPr lang="en-US" sz="2400" dirty="0"/>
              <a:t> and make recommendations related to how VBI should be estimated and mitigated.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705285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a:solidFill>
                  <a:schemeClr val="accent1"/>
                </a:solidFill>
              </a:rPr>
              <a:t>End</a:t>
            </a: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a:t>John Braley</a:t>
            </a:r>
          </a:p>
        </p:txBody>
      </p:sp>
    </p:spTree>
    <p:extLst>
      <p:ext uri="{BB962C8B-B14F-4D97-AF65-F5344CB8AC3E}">
        <p14:creationId xmlns:p14="http://schemas.microsoft.com/office/powerpoint/2010/main" val="541112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2" name="Title 1"/>
          <p:cNvSpPr>
            <a:spLocks noGrp="1"/>
          </p:cNvSpPr>
          <p:nvPr>
            <p:ph type="title"/>
          </p:nvPr>
        </p:nvSpPr>
        <p:spPr/>
        <p:txBody>
          <a:bodyPr/>
          <a:lstStyle/>
          <a:p>
            <a:r>
              <a:rPr lang="en-US" dirty="0"/>
              <a:t>Research Strategy</a:t>
            </a:r>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a:solidFill>
                  <a:schemeClr val="accent2">
                    <a:lumMod val="50000"/>
                  </a:schemeClr>
                </a:solidFill>
              </a:rPr>
              <a:t>Demonstrate Comprehensive Understanding of VBI</a:t>
            </a: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a:solidFill>
                  <a:schemeClr val="accent4">
                    <a:lumMod val="75000"/>
                  </a:schemeClr>
                </a:solidFill>
              </a:rPr>
              <a:t>Develop Actionable Knowledge of Live Load Demands</a:t>
            </a: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101</a:t>
            </a:fld>
            <a:endParaRPr lang="en-US" dirty="0"/>
          </a:p>
        </p:txBody>
      </p:sp>
    </p:spTree>
    <p:extLst>
      <p:ext uri="{BB962C8B-B14F-4D97-AF65-F5344CB8AC3E}">
        <p14:creationId xmlns:p14="http://schemas.microsoft.com/office/powerpoint/2010/main" val="3724959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800" dirty="0"/>
              <a:t>Characterize the mechanisms behind VBI</a:t>
            </a:r>
          </a:p>
          <a:p>
            <a:pPr lvl="1"/>
            <a:r>
              <a:rPr lang="en-US" sz="2400" dirty="0"/>
              <a:t>Role of influential parameters</a:t>
            </a:r>
          </a:p>
          <a:p>
            <a:r>
              <a:rPr lang="en-US" sz="2800" dirty="0"/>
              <a:t>Identify any shortcomings with current design and assessment methodologies </a:t>
            </a:r>
          </a:p>
          <a:p>
            <a:pPr lvl="1"/>
            <a:r>
              <a:rPr lang="en-US" sz="2400" dirty="0"/>
              <a:t>In which situations are their treatment of dynamic amplification inadequate</a:t>
            </a:r>
          </a:p>
          <a:p>
            <a:pPr lvl="1"/>
            <a:r>
              <a:rPr lang="en-US" sz="2400" dirty="0"/>
              <a:t>Propose modifications </a:t>
            </a:r>
          </a:p>
          <a:p>
            <a:r>
              <a:rPr lang="en-US" sz="2800" dirty="0"/>
              <a:t>Identify bridge vulnerabilities associated with truck platooning </a:t>
            </a:r>
          </a:p>
          <a:p>
            <a:pPr lvl="1"/>
            <a:r>
              <a:rPr lang="en-US" sz="2400" dirty="0"/>
              <a:t>“Problematic” platoon patterns and vulnerable bridges</a:t>
            </a:r>
          </a:p>
          <a:p>
            <a:pPr lvl="1"/>
            <a:r>
              <a:rPr lang="en-US" sz="2400" dirty="0"/>
              <a:t>Make recommendations 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dirty="0"/>
          </a:p>
        </p:txBody>
      </p:sp>
    </p:spTree>
    <p:extLst>
      <p:ext uri="{BB962C8B-B14F-4D97-AF65-F5344CB8AC3E}">
        <p14:creationId xmlns:p14="http://schemas.microsoft.com/office/powerpoint/2010/main" val="4047316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Vehicle Bridge Interaction</a:t>
            </a:r>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a:t>Two dynamic systems</a:t>
            </a:r>
          </a:p>
          <a:p>
            <a:pPr>
              <a:spcAft>
                <a:spcPts val="1200"/>
              </a:spcAft>
              <a:buFont typeface="Arial" panose="020B0604020202020204" pitchFamily="34" charset="0"/>
              <a:buChar char="•"/>
            </a:pPr>
            <a:r>
              <a:rPr lang="en-US" dirty="0"/>
              <a:t>Energy transfer at wheel contact</a:t>
            </a:r>
          </a:p>
          <a:p>
            <a:pPr>
              <a:spcAft>
                <a:spcPts val="1200"/>
              </a:spcAft>
              <a:buFont typeface="Arial" panose="020B0604020202020204" pitchFamily="34" charset="0"/>
              <a:buChar char="•"/>
            </a:pPr>
            <a:r>
              <a:rPr lang="en-US" dirty="0"/>
              <a:t>Motion of one system influences other</a:t>
            </a:r>
          </a:p>
          <a:p>
            <a:pPr>
              <a:spcAft>
                <a:spcPts val="1200"/>
              </a:spcAft>
              <a:buFont typeface="Arial" panose="020B0604020202020204" pitchFamily="34" charset="0"/>
              <a:buChar char="•"/>
            </a:pPr>
            <a:r>
              <a:rPr lang="en-US" dirty="0"/>
              <a:t>Computationally expensive analysis</a:t>
            </a:r>
          </a:p>
          <a:p>
            <a:pPr>
              <a:spcAft>
                <a:spcPts val="1200"/>
              </a:spcAft>
              <a:buFont typeface="Arial" panose="020B0604020202020204" pitchFamily="34" charset="0"/>
              <a:buChar char="•"/>
            </a:pPr>
            <a:r>
              <a:rPr lang="en-US" dirty="0"/>
              <a:t>Highway bridges -amplification factors</a:t>
            </a:r>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103</a:t>
            </a:fld>
            <a:endParaRPr lang="en-US" dirty="0"/>
          </a:p>
        </p:txBody>
      </p:sp>
    </p:spTree>
    <p:extLst>
      <p:ext uri="{BB962C8B-B14F-4D97-AF65-F5344CB8AC3E}">
        <p14:creationId xmlns:p14="http://schemas.microsoft.com/office/powerpoint/2010/main" val="27746453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State of the Art – Dynamic Amplification</a:t>
            </a:r>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p>
          <a:p>
            <a:pPr>
              <a:spcAft>
                <a:spcPts val="1200"/>
              </a:spcAft>
            </a:pPr>
            <a:r>
              <a:rPr lang="en-US" dirty="0"/>
              <a:t>Applied to loading model</a:t>
            </a:r>
          </a:p>
          <a:p>
            <a:pPr>
              <a:spcAft>
                <a:spcPts val="1200"/>
              </a:spcAft>
            </a:pPr>
            <a:r>
              <a:rPr lang="en-US" dirty="0"/>
              <a:t>Developed through survey of existing bridge stock</a:t>
            </a:r>
          </a:p>
          <a:p>
            <a:pPr>
              <a:spcAft>
                <a:spcPts val="1200"/>
              </a:spcAft>
            </a:pPr>
            <a:r>
              <a:rPr lang="en-US" dirty="0"/>
              <a:t>AASHTO: road roughness – 0.1 to 0.3</a:t>
            </a:r>
          </a:p>
          <a:p>
            <a:pPr>
              <a:spcAft>
                <a:spcPts val="1200"/>
              </a:spcAft>
            </a:pPr>
            <a:r>
              <a:rPr lang="en-US" dirty="0"/>
              <a:t>Canada/MTO: no. axles – 0.25 (3 or more)</a:t>
            </a:r>
          </a:p>
          <a:p>
            <a:pPr>
              <a:spcAft>
                <a:spcPts val="1200"/>
              </a:spcAft>
            </a:pPr>
            <a:r>
              <a:rPr lang="en-US" dirty="0"/>
              <a:t>China: 1</a:t>
            </a:r>
            <a:r>
              <a:rPr lang="en-US" baseline="30000" dirty="0"/>
              <a:t>st</a:t>
            </a:r>
            <a:r>
              <a:rPr lang="en-US" dirty="0"/>
              <a:t> natural freq. – 0.05 to 0.40</a:t>
            </a:r>
          </a:p>
          <a:p>
            <a:pPr>
              <a:spcAft>
                <a:spcPts val="1200"/>
              </a:spcAft>
            </a:pPr>
            <a:r>
              <a:rPr lang="en-US" dirty="0"/>
              <a:t>New Zealand: span length – &lt; 0.30 </a:t>
            </a:r>
          </a:p>
          <a:p>
            <a:pPr>
              <a:spcAft>
                <a:spcPts val="1200"/>
              </a:spcAft>
            </a:pPr>
            <a:r>
              <a:rPr lang="en-US" dirty="0"/>
              <a:t>Europe: span length &amp; no. lanes – 0.1 to 0.3</a:t>
            </a:r>
          </a:p>
          <a:p>
            <a:pPr>
              <a:spcAft>
                <a:spcPts val="1200"/>
              </a:spcAft>
            </a:pPr>
            <a:r>
              <a:rPr lang="en-US" dirty="0"/>
              <a:t>Japan: span length &amp; bridge type –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23220405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a:t>Experimental Evaluation</a:t>
            </a:r>
          </a:p>
          <a:p>
            <a:pPr>
              <a:spcAft>
                <a:spcPts val="600"/>
              </a:spcAft>
            </a:pPr>
            <a:r>
              <a:rPr lang="en-US" dirty="0"/>
              <a:t>1950’s: AASHTO sponsored testing of 18 bridges</a:t>
            </a:r>
          </a:p>
          <a:p>
            <a:pPr lvl="1">
              <a:spcAft>
                <a:spcPts val="600"/>
              </a:spcAft>
            </a:pPr>
            <a:r>
              <a:rPr lang="en-US" dirty="0"/>
              <a:t>IM dependent on vehicle speed</a:t>
            </a:r>
          </a:p>
          <a:p>
            <a:pPr>
              <a:spcAft>
                <a:spcPts val="600"/>
              </a:spcAft>
            </a:pPr>
            <a:r>
              <a:rPr lang="en-US" dirty="0"/>
              <a:t>1956-1957: 52 bridges tested in Canada</a:t>
            </a:r>
          </a:p>
          <a:p>
            <a:pPr lvl="1">
              <a:spcAft>
                <a:spcPts val="600"/>
              </a:spcAft>
            </a:pPr>
            <a:r>
              <a:rPr lang="en-US" dirty="0"/>
              <a:t>IM dependent on road surface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p>
          <a:p>
            <a:pPr>
              <a:spcAft>
                <a:spcPts val="600"/>
              </a:spcAft>
            </a:pPr>
            <a:r>
              <a:rPr lang="en-US" dirty="0"/>
              <a:t>1980s: 27 bridges tested for OHBDC</a:t>
            </a:r>
          </a:p>
          <a:p>
            <a:pPr lvl="1">
              <a:spcAft>
                <a:spcPts val="600"/>
              </a:spcAft>
            </a:pPr>
            <a:r>
              <a:rPr lang="en-US" dirty="0"/>
              <a:t>High variation in IM’s</a:t>
            </a:r>
          </a:p>
          <a:p>
            <a:pPr>
              <a:spcAft>
                <a:spcPts val="600"/>
              </a:spcAft>
            </a:pPr>
            <a:r>
              <a:rPr lang="en-US" dirty="0"/>
              <a:t> Single-subject tests measured IM &gt; code IM</a:t>
            </a:r>
          </a:p>
          <a:p>
            <a:pPr lvl="1">
              <a:spcAft>
                <a:spcPts val="600"/>
              </a:spcAft>
            </a:pPr>
            <a:endParaRPr lang="en-US" dirty="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dirty="0"/>
          </a:p>
        </p:txBody>
      </p:sp>
    </p:spTree>
    <p:extLst>
      <p:ext uri="{BB962C8B-B14F-4D97-AF65-F5344CB8AC3E}">
        <p14:creationId xmlns:p14="http://schemas.microsoft.com/office/powerpoint/2010/main" val="1334538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Research– Influential Parameters</a:t>
            </a:r>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a:t>Vehicle Speed</a:t>
            </a:r>
          </a:p>
          <a:p>
            <a:pPr lvl="1"/>
            <a:r>
              <a:rPr lang="en-US" dirty="0">
                <a:sym typeface="Wingdings"/>
              </a:rPr>
              <a:t> speed </a:t>
            </a:r>
            <a:r>
              <a:rPr lang="en-US" dirty="0">
                <a:sym typeface="Symbol"/>
              </a:rPr>
              <a:t> </a:t>
            </a:r>
            <a:r>
              <a:rPr lang="en-US" dirty="0">
                <a:sym typeface="Wingdings"/>
              </a:rPr>
              <a:t> DAF</a:t>
            </a:r>
          </a:p>
          <a:p>
            <a:r>
              <a:rPr lang="en-US" dirty="0"/>
              <a:t>Vehicle Mass</a:t>
            </a:r>
          </a:p>
          <a:p>
            <a:pPr lvl="1"/>
            <a:r>
              <a:rPr lang="en-US" dirty="0">
                <a:sym typeface="Wingdings"/>
              </a:rPr>
              <a:t> mass </a:t>
            </a:r>
            <a:r>
              <a:rPr lang="en-US" dirty="0">
                <a:sym typeface="Symbol"/>
              </a:rPr>
              <a:t> </a:t>
            </a:r>
            <a:r>
              <a:rPr lang="en-US" dirty="0">
                <a:sym typeface="Wingdings"/>
              </a:rPr>
              <a:t> DAF</a:t>
            </a:r>
            <a:endParaRPr lang="en-US" dirty="0"/>
          </a:p>
          <a:p>
            <a:r>
              <a:rPr lang="en-US" dirty="0"/>
              <a:t>Vehicle Suspension</a:t>
            </a:r>
          </a:p>
          <a:p>
            <a:pPr lvl="1"/>
            <a:r>
              <a:rPr lang="en-US" dirty="0">
                <a:sym typeface="Wingdings"/>
              </a:rPr>
              <a:t> stiffness </a:t>
            </a:r>
            <a:r>
              <a:rPr lang="en-US" dirty="0">
                <a:sym typeface="Symbol"/>
              </a:rPr>
              <a:t> </a:t>
            </a:r>
            <a:r>
              <a:rPr lang="en-US" dirty="0">
                <a:sym typeface="Wingdings"/>
              </a:rPr>
              <a:t> DAF </a:t>
            </a:r>
          </a:p>
          <a:p>
            <a:pPr lvl="1"/>
            <a:r>
              <a:rPr lang="en-US" dirty="0">
                <a:sym typeface="Wingdings"/>
              </a:rPr>
              <a:t> damping </a:t>
            </a:r>
            <a:r>
              <a:rPr lang="en-US" dirty="0">
                <a:sym typeface="Symbol"/>
              </a:rPr>
              <a:t> </a:t>
            </a:r>
            <a:r>
              <a:rPr lang="en-US" dirty="0">
                <a:sym typeface="Wingdings"/>
              </a:rPr>
              <a:t> DAF</a:t>
            </a:r>
            <a:endParaRPr lang="en-US" dirty="0"/>
          </a:p>
          <a:p>
            <a:r>
              <a:rPr lang="en-US" dirty="0"/>
              <a:t>Road Surface Roughness</a:t>
            </a:r>
          </a:p>
          <a:p>
            <a:pPr lvl="1"/>
            <a:r>
              <a:rPr lang="en-US" dirty="0">
                <a:sym typeface="Wingdings"/>
              </a:rPr>
              <a:t> roughness </a:t>
            </a:r>
            <a:r>
              <a:rPr lang="en-US" dirty="0">
                <a:sym typeface="Symbol"/>
              </a:rPr>
              <a:t> </a:t>
            </a:r>
            <a:r>
              <a:rPr lang="en-US" dirty="0">
                <a:sym typeface="Wingdings"/>
              </a:rPr>
              <a:t> DAF</a:t>
            </a:r>
            <a:endParaRPr lang="en-US" dirty="0"/>
          </a:p>
          <a:p>
            <a:r>
              <a:rPr lang="en-US" dirty="0"/>
              <a:t>Span Length</a:t>
            </a:r>
          </a:p>
          <a:p>
            <a:r>
              <a:rPr lang="en-US" dirty="0"/>
              <a:t>Natural Frequency</a:t>
            </a:r>
          </a:p>
          <a:p>
            <a:r>
              <a:rPr lang="en-US" sz="3000" dirty="0"/>
              <a:t>Bridge Type</a:t>
            </a:r>
          </a:p>
          <a:p>
            <a:endParaRPr lang="en-US" dirty="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a:t>Poor Correlation</a:t>
            </a:r>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a:t>Even though some of these parameters exhibited great influence over dynamic amplification, inconsistent relationships have inhibited revisions to current methodologies.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dirty="0"/>
          </a:p>
        </p:txBody>
      </p:sp>
    </p:spTree>
    <p:extLst>
      <p:ext uri="{BB962C8B-B14F-4D97-AF65-F5344CB8AC3E}">
        <p14:creationId xmlns:p14="http://schemas.microsoft.com/office/powerpoint/2010/main" val="182125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Platooned Vehicles</a:t>
            </a:r>
          </a:p>
        </p:txBody>
      </p:sp>
      <p:sp>
        <p:nvSpPr>
          <p:cNvPr id="3" name="Content Placeholder 2"/>
          <p:cNvSpPr>
            <a:spLocks noGrp="1"/>
          </p:cNvSpPr>
          <p:nvPr>
            <p:ph idx="1"/>
          </p:nvPr>
        </p:nvSpPr>
        <p:spPr/>
        <p:txBody>
          <a:bodyPr>
            <a:normAutofit/>
          </a:bodyPr>
          <a:lstStyle/>
          <a:p>
            <a:r>
              <a:rPr lang="en-US" sz="2800" dirty="0"/>
              <a:t>Lack of research on the effect of platoons on highway bridges</a:t>
            </a:r>
          </a:p>
          <a:p>
            <a:r>
              <a:rPr lang="en-US" sz="2800" dirty="0"/>
              <a:t>Similar to loading on railway bridges</a:t>
            </a:r>
          </a:p>
          <a:p>
            <a:r>
              <a:rPr lang="en-US" sz="2800" dirty="0"/>
              <a:t>Large dynamic amplification on railway bridges</a:t>
            </a:r>
          </a:p>
          <a:p>
            <a:pPr lvl="1"/>
            <a:r>
              <a:rPr lang="en-US" sz="2400" dirty="0"/>
              <a:t>Dependent on:</a:t>
            </a:r>
          </a:p>
          <a:p>
            <a:pPr lvl="2"/>
            <a:r>
              <a:rPr lang="en-US" dirty="0"/>
              <a:t>Wheel Spacing</a:t>
            </a:r>
          </a:p>
          <a:p>
            <a:pPr lvl="2"/>
            <a:r>
              <a:rPr lang="en-US" dirty="0"/>
              <a:t>Train Speed</a:t>
            </a:r>
          </a:p>
          <a:p>
            <a:pPr lvl="2"/>
            <a:r>
              <a:rPr lang="en-US" dirty="0"/>
              <a:t>Bridge Span Length</a:t>
            </a:r>
          </a:p>
          <a:p>
            <a:pPr lvl="2"/>
            <a:r>
              <a:rPr lang="en-US" dirty="0"/>
              <a:t>1</a:t>
            </a:r>
            <a:r>
              <a:rPr lang="en-US" baseline="30000" dirty="0"/>
              <a:t>st</a:t>
            </a:r>
            <a:r>
              <a:rPr lang="en-US" dirty="0"/>
              <a:t> Fundamental Frequency (Bridge’s)</a:t>
            </a:r>
          </a:p>
          <a:p>
            <a:r>
              <a:rPr lang="en-US" sz="2800" dirty="0"/>
              <a:t>Highway bridges are very different from railway bridges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dirty="0"/>
          </a:p>
        </p:txBody>
      </p:sp>
    </p:spTree>
    <p:extLst>
      <p:ext uri="{BB962C8B-B14F-4D97-AF65-F5344CB8AC3E}">
        <p14:creationId xmlns:p14="http://schemas.microsoft.com/office/powerpoint/2010/main" val="12009554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Completed Work – Phase 1</a:t>
            </a:r>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108</a:t>
            </a:fld>
            <a:endParaRPr lang="en-US" dirty="0"/>
          </a:p>
        </p:txBody>
      </p:sp>
    </p:spTree>
    <p:extLst>
      <p:ext uri="{BB962C8B-B14F-4D97-AF65-F5344CB8AC3E}">
        <p14:creationId xmlns:p14="http://schemas.microsoft.com/office/powerpoint/2010/main" val="3741715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Future Work – Phase 3</a:t>
            </a:r>
            <a:r>
              <a:rPr lang="en-US" sz="2400" dirty="0"/>
              <a:t>: Identification of VBI Parameters</a:t>
            </a:r>
          </a:p>
        </p:txBody>
      </p:sp>
      <p:sp>
        <p:nvSpPr>
          <p:cNvPr id="3" name="Content Placeholder 2"/>
          <p:cNvSpPr>
            <a:spLocks noGrp="1"/>
          </p:cNvSpPr>
          <p:nvPr>
            <p:ph idx="1"/>
          </p:nvPr>
        </p:nvSpPr>
        <p:spPr/>
        <p:txBody>
          <a:bodyPr>
            <a:normAutofit fontScale="92500" lnSpcReduction="10000"/>
          </a:bodyPr>
          <a:lstStyle/>
          <a:p>
            <a:r>
              <a:rPr lang="en-US" dirty="0"/>
              <a:t>Reduce model complexity</a:t>
            </a:r>
          </a:p>
          <a:p>
            <a:r>
              <a:rPr lang="en-US" dirty="0"/>
              <a:t>Identify sensitive parameters</a:t>
            </a:r>
          </a:p>
          <a:p>
            <a:pPr lvl="1"/>
            <a:r>
              <a:rPr lang="en-US" dirty="0"/>
              <a:t>Uncertain parameters</a:t>
            </a:r>
          </a:p>
          <a:p>
            <a:pPr lvl="1"/>
            <a:r>
              <a:rPr lang="en-US" dirty="0"/>
              <a:t>Parameters that vary between bridges</a:t>
            </a:r>
          </a:p>
          <a:p>
            <a:pPr lvl="1"/>
            <a:r>
              <a:rPr lang="en-US" dirty="0"/>
              <a:t>Does altering parameter effect solution results</a:t>
            </a:r>
          </a:p>
          <a:p>
            <a:pPr lvl="1"/>
            <a:r>
              <a:rPr lang="en-US" dirty="0"/>
              <a:t>Reduce where appropriate</a:t>
            </a:r>
          </a:p>
          <a:p>
            <a:r>
              <a:rPr lang="en-US" dirty="0"/>
              <a:t>Develop parameter ranges</a:t>
            </a:r>
          </a:p>
          <a:p>
            <a:pPr lvl="1"/>
            <a:r>
              <a:rPr lang="en-US" dirty="0"/>
              <a:t>Sensitivity studies</a:t>
            </a:r>
          </a:p>
          <a:p>
            <a:r>
              <a:rPr lang="en-US" dirty="0"/>
              <a:t>Examine and refine parameters and ranges</a:t>
            </a:r>
          </a:p>
          <a:p>
            <a:pPr lvl="1"/>
            <a:r>
              <a:rPr lang="en-US" dirty="0"/>
              <a:t>Regression analysis to identify trends</a:t>
            </a:r>
          </a:p>
          <a:p>
            <a:pPr lvl="1"/>
            <a:r>
              <a:rPr lang="en-US" dirty="0"/>
              <a:t>Combine parameters into a single variable</a:t>
            </a:r>
          </a:p>
          <a:p>
            <a:pPr lvl="1"/>
            <a:r>
              <a:rPr lang="en-US" dirty="0"/>
              <a:t>Address multi-variate/non-scalar parameters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dirty="0"/>
          </a:p>
        </p:txBody>
      </p:sp>
    </p:spTree>
    <p:extLst>
      <p:ext uri="{BB962C8B-B14F-4D97-AF65-F5344CB8AC3E}">
        <p14:creationId xmlns:p14="http://schemas.microsoft.com/office/powerpoint/2010/main" val="335013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11</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723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normAutofit fontScale="92500"/>
          </a:bodyPr>
          <a:lstStyle/>
          <a:p>
            <a:r>
              <a:rPr lang="en-US" dirty="0"/>
              <a:t>Design and perform parametric study</a:t>
            </a:r>
          </a:p>
          <a:p>
            <a:pPr lvl="1"/>
            <a:r>
              <a:rPr lang="en-US" dirty="0"/>
              <a:t>Latin hypercube sampling of continuous parameters</a:t>
            </a:r>
          </a:p>
          <a:p>
            <a:pPr lvl="1"/>
            <a:r>
              <a:rPr lang="en-US" dirty="0"/>
              <a:t>Fractional factorial design for categorical parameters</a:t>
            </a:r>
          </a:p>
          <a:p>
            <a:pPr lvl="1"/>
            <a:r>
              <a:rPr lang="en-US" dirty="0"/>
              <a:t>Compute quantities of interest (e.g. DAF) from model results</a:t>
            </a:r>
          </a:p>
          <a:p>
            <a:r>
              <a:rPr lang="en-US" dirty="0"/>
              <a:t>Identify structures with DAF greater than predicted</a:t>
            </a:r>
          </a:p>
          <a:p>
            <a:pPr lvl="1"/>
            <a:r>
              <a:rPr lang="en-US" dirty="0"/>
              <a:t>Separate samples into “performance” categories</a:t>
            </a:r>
          </a:p>
          <a:p>
            <a:pPr lvl="1"/>
            <a:r>
              <a:rPr lang="en-US" dirty="0"/>
              <a:t>ANOVA to identify important parameters</a:t>
            </a:r>
          </a:p>
          <a:p>
            <a:pPr lvl="1"/>
            <a:r>
              <a:rPr lang="en-US" dirty="0"/>
              <a:t>Regression analysis to better understand effect of parameters</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dirty="0"/>
          </a:p>
        </p:txBody>
      </p:sp>
    </p:spTree>
    <p:extLst>
      <p:ext uri="{BB962C8B-B14F-4D97-AF65-F5344CB8AC3E}">
        <p14:creationId xmlns:p14="http://schemas.microsoft.com/office/powerpoint/2010/main" val="98459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lstStyle/>
          <a:p>
            <a:r>
              <a:rPr lang="en-US" dirty="0"/>
              <a:t>Identify better methods of predicting amplification factors</a:t>
            </a:r>
          </a:p>
          <a:p>
            <a:pPr lvl="1"/>
            <a:r>
              <a:rPr lang="en-US" dirty="0"/>
              <a:t>Can a simple relationship be identified through regression analysis</a:t>
            </a:r>
          </a:p>
          <a:p>
            <a:pPr lvl="1"/>
            <a:r>
              <a:rPr lang="en-US" dirty="0"/>
              <a:t>Possibly limited to bridge-type </a:t>
            </a:r>
          </a:p>
          <a:p>
            <a:r>
              <a:rPr lang="en-US" dirty="0"/>
              <a:t>Identify alternative methods of modeling VBI</a:t>
            </a:r>
          </a:p>
          <a:p>
            <a:pPr lvl="1"/>
            <a:r>
              <a:rPr lang="en-US" dirty="0"/>
              <a:t>Simplified model types (e.g. single line or grillage)</a:t>
            </a:r>
          </a:p>
          <a:p>
            <a:pPr lvl="1"/>
            <a:r>
              <a:rPr lang="en-US" dirty="0"/>
              <a:t>Separation of solution</a:t>
            </a:r>
          </a:p>
          <a:p>
            <a:pPr lvl="2"/>
            <a:r>
              <a:rPr lang="en-US" dirty="0"/>
              <a:t>Vehicle Response</a:t>
            </a:r>
          </a:p>
          <a:p>
            <a:pPr lvl="2"/>
            <a:r>
              <a:rPr lang="en-US" dirty="0"/>
              <a:t>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111</a:t>
            </a:fld>
            <a:endParaRPr lang="en-US" dirty="0"/>
          </a:p>
        </p:txBody>
      </p:sp>
    </p:spTree>
    <p:extLst>
      <p:ext uri="{BB962C8B-B14F-4D97-AF65-F5344CB8AC3E}">
        <p14:creationId xmlns:p14="http://schemas.microsoft.com/office/powerpoint/2010/main" val="10840647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normAutofit/>
          </a:bodyPr>
          <a:lstStyle/>
          <a:p>
            <a:r>
              <a:rPr lang="en-US" dirty="0"/>
              <a:t>Identify “problematic” platoon parameter values </a:t>
            </a:r>
          </a:p>
          <a:p>
            <a:pPr lvl="1"/>
            <a:r>
              <a:rPr lang="en-US" dirty="0"/>
              <a:t>“Sensitive” models selected from previous study</a:t>
            </a:r>
          </a:p>
          <a:p>
            <a:pPr lvl="1"/>
            <a:r>
              <a:rPr lang="en-US" dirty="0"/>
              <a:t>Parametric study</a:t>
            </a:r>
          </a:p>
          <a:p>
            <a:pPr lvl="2"/>
            <a:r>
              <a:rPr lang="en-US" dirty="0"/>
              <a:t>Vehicle spacing</a:t>
            </a:r>
          </a:p>
          <a:p>
            <a:pPr lvl="2"/>
            <a:r>
              <a:rPr lang="en-US" dirty="0"/>
              <a:t>Vehicle speed</a:t>
            </a:r>
          </a:p>
          <a:p>
            <a:pPr lvl="2"/>
            <a:r>
              <a:rPr lang="en-US" dirty="0"/>
              <a:t>Vehicle suspension stiffness &amp; damping</a:t>
            </a:r>
          </a:p>
          <a:p>
            <a:pPr lvl="1"/>
            <a:r>
              <a:rPr lang="en-US" dirty="0"/>
              <a:t>Trends in maximum bridge response and maximum dynamic amplification</a:t>
            </a:r>
          </a:p>
          <a:p>
            <a:pPr lvl="1"/>
            <a:r>
              <a:rPr lang="en-US" dirty="0"/>
              <a:t>Check trends against other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dirty="0"/>
          </a:p>
        </p:txBody>
      </p:sp>
    </p:spTree>
    <p:extLst>
      <p:ext uri="{BB962C8B-B14F-4D97-AF65-F5344CB8AC3E}">
        <p14:creationId xmlns:p14="http://schemas.microsoft.com/office/powerpoint/2010/main" val="6499245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lstStyle/>
          <a:p>
            <a:r>
              <a:rPr lang="en-US" dirty="0"/>
              <a:t>Identify “best-case” platoon parameters</a:t>
            </a:r>
          </a:p>
          <a:p>
            <a:pPr lvl="1"/>
            <a:r>
              <a:rPr lang="en-US" dirty="0"/>
              <a:t>Parameters that are under operational control</a:t>
            </a:r>
          </a:p>
          <a:p>
            <a:pPr lvl="1"/>
            <a:r>
              <a:rPr lang="en-US" dirty="0"/>
              <a:t>Previous parametric study data reused</a:t>
            </a:r>
          </a:p>
          <a:p>
            <a:pPr lvl="1"/>
            <a:r>
              <a:rPr lang="en-US" dirty="0"/>
              <a:t>Develop ideal range of parameters</a:t>
            </a:r>
          </a:p>
          <a:p>
            <a:pPr lvl="2"/>
            <a:r>
              <a:rPr lang="en-US" dirty="0"/>
              <a:t>i.e. How can an operator mitigate dynamic amplification</a:t>
            </a:r>
          </a:p>
          <a:p>
            <a:r>
              <a:rPr lang="en-US" dirty="0"/>
              <a:t>Develop truck platooning policy recommendations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dirty="0"/>
          </a:p>
        </p:txBody>
      </p:sp>
    </p:spTree>
    <p:extLst>
      <p:ext uri="{BB962C8B-B14F-4D97-AF65-F5344CB8AC3E}">
        <p14:creationId xmlns:p14="http://schemas.microsoft.com/office/powerpoint/2010/main" val="100659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6">
            <a:extLst>
              <a:ext uri="{FF2B5EF4-FFF2-40B4-BE49-F238E27FC236}">
                <a16:creationId xmlns:a16="http://schemas.microsoft.com/office/drawing/2014/main" id="{9ADDC115-1BDD-4299-AFDF-82C9FE7AE1EB}"/>
              </a:ext>
            </a:extLst>
          </p:cNvPr>
          <p:cNvPicPr>
            <a:picLocks noChangeAspect="1"/>
          </p:cNvPicPr>
          <p:nvPr/>
        </p:nvPicPr>
        <p:blipFill rotWithShape="1">
          <a:blip r:embed="rId3"/>
          <a:srcRect l="16596" t="18369" r="16737" b="15147"/>
          <a:stretch/>
        </p:blipFill>
        <p:spPr>
          <a:xfrm>
            <a:off x="75361" y="1145516"/>
            <a:ext cx="9010650" cy="4798084"/>
          </a:xfrm>
          <a:prstGeom prst="rect">
            <a:avLst/>
          </a:prstGeom>
        </p:spPr>
      </p:pic>
      <p:pic>
        <p:nvPicPr>
          <p:cNvPr id="8" name="Picture 7">
            <a:extLst>
              <a:ext uri="{FF2B5EF4-FFF2-40B4-BE49-F238E27FC236}">
                <a16:creationId xmlns:a16="http://schemas.microsoft.com/office/drawing/2014/main" id="{69CCB674-6956-4B52-84E2-DE30197AB0FB}"/>
              </a:ext>
            </a:extLst>
          </p:cNvPr>
          <p:cNvPicPr>
            <a:picLocks noChangeAspect="1"/>
          </p:cNvPicPr>
          <p:nvPr/>
        </p:nvPicPr>
        <p:blipFill>
          <a:blip r:embed="rId4"/>
          <a:stretch>
            <a:fillRect/>
          </a:stretch>
        </p:blipFill>
        <p:spPr>
          <a:xfrm>
            <a:off x="3813346" y="1806883"/>
            <a:ext cx="4859288" cy="1958175"/>
          </a:xfrm>
          <a:prstGeom prst="rect">
            <a:avLst/>
          </a:prstGeom>
          <a:ln>
            <a:solidFill>
              <a:schemeClr val="bg1"/>
            </a:solidFill>
          </a:ln>
        </p:spPr>
      </p:pic>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49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9EF1C6D0-4B61-4C09-A773-7214CD29244B}"/>
              </a:ext>
            </a:extLst>
          </p:cNvPr>
          <p:cNvGrpSpPr/>
          <p:nvPr/>
        </p:nvGrpSpPr>
        <p:grpSpPr>
          <a:xfrm>
            <a:off x="457200" y="928040"/>
            <a:ext cx="8229600" cy="3448659"/>
            <a:chOff x="459524" y="3429000"/>
            <a:chExt cx="8303476" cy="3448659"/>
          </a:xfrm>
        </p:grpSpPr>
        <p:pic>
          <p:nvPicPr>
            <p:cNvPr id="11" name="Picture 10">
              <a:extLst>
                <a:ext uri="{FF2B5EF4-FFF2-40B4-BE49-F238E27FC236}">
                  <a16:creationId xmlns:a16="http://schemas.microsoft.com/office/drawing/2014/main" id="{1691D8F4-A78C-492C-B671-1B753A84C569}"/>
                </a:ext>
              </a:extLst>
            </p:cNvPr>
            <p:cNvPicPr>
              <a:picLocks noChangeAspect="1"/>
            </p:cNvPicPr>
            <p:nvPr/>
          </p:nvPicPr>
          <p:blipFill rotWithShape="1">
            <a:blip r:embed="rId2"/>
            <a:srcRect l="94" t="7175" r="-94" b="17406"/>
            <a:stretch/>
          </p:blipFill>
          <p:spPr>
            <a:xfrm>
              <a:off x="459524" y="3429000"/>
              <a:ext cx="8303476" cy="3404873"/>
            </a:xfrm>
            <a:prstGeom prst="rect">
              <a:avLst/>
            </a:prstGeom>
          </p:spPr>
        </p:pic>
        <p:sp>
          <p:nvSpPr>
            <p:cNvPr id="12" name="TextBox 11">
              <a:extLst>
                <a:ext uri="{FF2B5EF4-FFF2-40B4-BE49-F238E27FC236}">
                  <a16:creationId xmlns:a16="http://schemas.microsoft.com/office/drawing/2014/main" id="{13DB9242-552F-492D-92DF-8C1E524C634F}"/>
                </a:ext>
              </a:extLst>
            </p:cNvPr>
            <p:cNvSpPr txBox="1"/>
            <p:nvPr/>
          </p:nvSpPr>
          <p:spPr>
            <a:xfrm>
              <a:off x="1729591" y="6492370"/>
              <a:ext cx="689612" cy="276999"/>
            </a:xfrm>
            <a:prstGeom prst="rect">
              <a:avLst/>
            </a:prstGeom>
            <a:solidFill>
              <a:schemeClr val="bg1"/>
            </a:solidFill>
          </p:spPr>
          <p:txBody>
            <a:bodyPr wrap="none" rtlCol="0">
              <a:spAutoFit/>
            </a:bodyPr>
            <a:lstStyle/>
            <a:p>
              <a:r>
                <a:rPr lang="en-US" sz="1200" b="1" dirty="0">
                  <a:latin typeface="Arial" panose="020B0604020202020204" pitchFamily="34" charset="0"/>
                  <a:cs typeface="Arial" panose="020B0604020202020204" pitchFamily="34" charset="0"/>
                </a:rPr>
                <a:t>Span 1</a:t>
              </a:r>
            </a:p>
          </p:txBody>
        </p:sp>
        <p:sp>
          <p:nvSpPr>
            <p:cNvPr id="13" name="Freeform 5">
              <a:extLst>
                <a:ext uri="{FF2B5EF4-FFF2-40B4-BE49-F238E27FC236}">
                  <a16:creationId xmlns:a16="http://schemas.microsoft.com/office/drawing/2014/main" id="{068ADC1C-B480-4B7F-BEC9-F8D01E8D911D}"/>
                </a:ext>
              </a:extLst>
            </p:cNvPr>
            <p:cNvSpPr/>
            <p:nvPr/>
          </p:nvSpPr>
          <p:spPr>
            <a:xfrm rot="60000" flipH="1" flipV="1">
              <a:off x="1205084" y="6403630"/>
              <a:ext cx="526384"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4A7367E-05BF-4316-8CA9-EDA93DCC4385}"/>
                </a:ext>
              </a:extLst>
            </p:cNvPr>
            <p:cNvSpPr txBox="1"/>
            <p:nvPr/>
          </p:nvSpPr>
          <p:spPr>
            <a:xfrm>
              <a:off x="1128379" y="5656507"/>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2</a:t>
              </a:r>
            </a:p>
          </p:txBody>
        </p:sp>
        <p:sp>
          <p:nvSpPr>
            <p:cNvPr id="15" name="Freeform 7">
              <a:extLst>
                <a:ext uri="{FF2B5EF4-FFF2-40B4-BE49-F238E27FC236}">
                  <a16:creationId xmlns:a16="http://schemas.microsoft.com/office/drawing/2014/main" id="{ED3EF0B8-BB86-4A0B-BA19-FC31D5E6A254}"/>
                </a:ext>
              </a:extLst>
            </p:cNvPr>
            <p:cNvSpPr/>
            <p:nvPr/>
          </p:nvSpPr>
          <p:spPr>
            <a:xfrm rot="60000">
              <a:off x="1769871" y="5754995"/>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F49EBBE-FD40-4CCF-9F75-139946449DA4}"/>
                </a:ext>
              </a:extLst>
            </p:cNvPr>
            <p:cNvSpPr txBox="1"/>
            <p:nvPr/>
          </p:nvSpPr>
          <p:spPr>
            <a:xfrm>
              <a:off x="2778586" y="4989880"/>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4</a:t>
              </a:r>
            </a:p>
          </p:txBody>
        </p:sp>
        <p:sp>
          <p:nvSpPr>
            <p:cNvPr id="17" name="Freeform 11">
              <a:extLst>
                <a:ext uri="{FF2B5EF4-FFF2-40B4-BE49-F238E27FC236}">
                  <a16:creationId xmlns:a16="http://schemas.microsoft.com/office/drawing/2014/main" id="{1EC5BC37-B2E6-421D-BA1E-5AB334B7F9BD}"/>
                </a:ext>
              </a:extLst>
            </p:cNvPr>
            <p:cNvSpPr/>
            <p:nvPr/>
          </p:nvSpPr>
          <p:spPr>
            <a:xfrm rot="60000">
              <a:off x="3420077" y="5088367"/>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85CCD2-FC23-4AC7-8750-2D03F7A3108C}"/>
                </a:ext>
              </a:extLst>
            </p:cNvPr>
            <p:cNvSpPr txBox="1"/>
            <p:nvPr/>
          </p:nvSpPr>
          <p:spPr>
            <a:xfrm>
              <a:off x="4375520" y="4397521"/>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6</a:t>
              </a:r>
            </a:p>
          </p:txBody>
        </p:sp>
        <p:sp>
          <p:nvSpPr>
            <p:cNvPr id="19" name="Freeform 15">
              <a:extLst>
                <a:ext uri="{FF2B5EF4-FFF2-40B4-BE49-F238E27FC236}">
                  <a16:creationId xmlns:a16="http://schemas.microsoft.com/office/drawing/2014/main" id="{0A8CC225-6713-41F8-8659-8BFF082CBE13}"/>
                </a:ext>
              </a:extLst>
            </p:cNvPr>
            <p:cNvSpPr/>
            <p:nvPr/>
          </p:nvSpPr>
          <p:spPr>
            <a:xfrm rot="60000">
              <a:off x="5009866" y="4496008"/>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BFD1AE-EFFC-49E8-ACD6-02547D809741}"/>
                </a:ext>
              </a:extLst>
            </p:cNvPr>
            <p:cNvSpPr txBox="1"/>
            <p:nvPr/>
          </p:nvSpPr>
          <p:spPr>
            <a:xfrm>
              <a:off x="5732831" y="3874675"/>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8</a:t>
              </a:r>
            </a:p>
          </p:txBody>
        </p:sp>
        <p:sp>
          <p:nvSpPr>
            <p:cNvPr id="21" name="Freeform 20">
              <a:extLst>
                <a:ext uri="{FF2B5EF4-FFF2-40B4-BE49-F238E27FC236}">
                  <a16:creationId xmlns:a16="http://schemas.microsoft.com/office/drawing/2014/main" id="{3E5CC18D-BAF2-485A-B4D7-D91930C6F685}"/>
                </a:ext>
              </a:extLst>
            </p:cNvPr>
            <p:cNvSpPr/>
            <p:nvPr/>
          </p:nvSpPr>
          <p:spPr>
            <a:xfrm rot="60000">
              <a:off x="6367178" y="3973163"/>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DF82BEA2-F598-4AD3-AB15-2E1C5FC3555E}"/>
                </a:ext>
              </a:extLst>
            </p:cNvPr>
            <p:cNvCxnSpPr/>
            <p:nvPr/>
          </p:nvCxnSpPr>
          <p:spPr>
            <a:xfrm>
              <a:off x="658598" y="6432309"/>
              <a:ext cx="57689" cy="445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DE92F7-316D-4CED-B326-97A2EFCA5011}"/>
                </a:ext>
              </a:extLst>
            </p:cNvPr>
            <p:cNvCxnSpPr/>
            <p:nvPr/>
          </p:nvCxnSpPr>
          <p:spPr>
            <a:xfrm>
              <a:off x="1577665" y="6073429"/>
              <a:ext cx="90345" cy="370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2FD97C-85BB-4AC5-8174-BB2338A8FD83}"/>
                </a:ext>
              </a:extLst>
            </p:cNvPr>
            <p:cNvCxnSpPr/>
            <p:nvPr/>
          </p:nvCxnSpPr>
          <p:spPr>
            <a:xfrm>
              <a:off x="2577959" y="5683274"/>
              <a:ext cx="167737" cy="340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0D45B-3F16-4B0B-BEF7-865936030865}"/>
                </a:ext>
              </a:extLst>
            </p:cNvPr>
            <p:cNvCxnSpPr/>
            <p:nvPr/>
          </p:nvCxnSpPr>
          <p:spPr>
            <a:xfrm>
              <a:off x="4315666" y="5053883"/>
              <a:ext cx="249498" cy="2698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ED8D1D-19AA-4800-A762-1882CA9FF35F}"/>
                </a:ext>
              </a:extLst>
            </p:cNvPr>
            <p:cNvCxnSpPr/>
            <p:nvPr/>
          </p:nvCxnSpPr>
          <p:spPr>
            <a:xfrm>
              <a:off x="5725949" y="4518114"/>
              <a:ext cx="272208" cy="2094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260C21-AB34-4DFA-9DE6-588A00AA197D}"/>
                </a:ext>
              </a:extLst>
            </p:cNvPr>
            <p:cNvCxnSpPr/>
            <p:nvPr/>
          </p:nvCxnSpPr>
          <p:spPr>
            <a:xfrm>
              <a:off x="6875059" y="4090982"/>
              <a:ext cx="313783" cy="177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5252F-62ED-4C1E-8E44-EC59D6B0B051}"/>
                </a:ext>
              </a:extLst>
            </p:cNvPr>
            <p:cNvCxnSpPr/>
            <p:nvPr/>
          </p:nvCxnSpPr>
          <p:spPr>
            <a:xfrm>
              <a:off x="7878099" y="3713025"/>
              <a:ext cx="312094" cy="160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039D3A-6556-481C-A5E8-1F13D78723FA}"/>
                </a:ext>
              </a:extLst>
            </p:cNvPr>
            <p:cNvCxnSpPr/>
            <p:nvPr/>
          </p:nvCxnSpPr>
          <p:spPr>
            <a:xfrm>
              <a:off x="8323893" y="3552949"/>
              <a:ext cx="261792" cy="15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14B43B-A261-4143-B1B3-C4128B7AAC51}"/>
                </a:ext>
              </a:extLst>
            </p:cNvPr>
            <p:cNvSpPr txBox="1"/>
            <p:nvPr/>
          </p:nvSpPr>
          <p:spPr>
            <a:xfrm>
              <a:off x="7783150" y="4224740"/>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9 </a:t>
              </a:r>
            </a:p>
          </p:txBody>
        </p:sp>
        <p:sp>
          <p:nvSpPr>
            <p:cNvPr id="31" name="Freeform 37">
              <a:extLst>
                <a:ext uri="{FF2B5EF4-FFF2-40B4-BE49-F238E27FC236}">
                  <a16:creationId xmlns:a16="http://schemas.microsoft.com/office/drawing/2014/main" id="{0FECE217-0A0E-4454-906C-3396967ED811}"/>
                </a:ext>
              </a:extLst>
            </p:cNvPr>
            <p:cNvSpPr/>
            <p:nvPr/>
          </p:nvSpPr>
          <p:spPr>
            <a:xfrm rot="60000" flipH="1" flipV="1">
              <a:off x="7263730" y="4110321"/>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C7F189B-C970-4CF0-B61A-8472391BC7F1}"/>
                </a:ext>
              </a:extLst>
            </p:cNvPr>
            <p:cNvSpPr txBox="1"/>
            <p:nvPr/>
          </p:nvSpPr>
          <p:spPr>
            <a:xfrm>
              <a:off x="6681475" y="3557976"/>
              <a:ext cx="774571"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10</a:t>
              </a:r>
            </a:p>
          </p:txBody>
        </p:sp>
        <p:sp>
          <p:nvSpPr>
            <p:cNvPr id="33" name="Freeform 39">
              <a:extLst>
                <a:ext uri="{FF2B5EF4-FFF2-40B4-BE49-F238E27FC236}">
                  <a16:creationId xmlns:a16="http://schemas.microsoft.com/office/drawing/2014/main" id="{BEDF8539-5193-490F-B3E2-17E51F6A13D9}"/>
                </a:ext>
              </a:extLst>
            </p:cNvPr>
            <p:cNvSpPr/>
            <p:nvPr/>
          </p:nvSpPr>
          <p:spPr>
            <a:xfrm rot="60000">
              <a:off x="7389630" y="3601886"/>
              <a:ext cx="43301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D06E1B-A9EB-46A2-BE8D-AC67A4A2B038}"/>
                </a:ext>
              </a:extLst>
            </p:cNvPr>
            <p:cNvSpPr txBox="1"/>
            <p:nvPr/>
          </p:nvSpPr>
          <p:spPr>
            <a:xfrm>
              <a:off x="6714959" y="4612334"/>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7 </a:t>
              </a:r>
            </a:p>
          </p:txBody>
        </p:sp>
        <p:sp>
          <p:nvSpPr>
            <p:cNvPr id="35" name="Freeform 41">
              <a:extLst>
                <a:ext uri="{FF2B5EF4-FFF2-40B4-BE49-F238E27FC236}">
                  <a16:creationId xmlns:a16="http://schemas.microsoft.com/office/drawing/2014/main" id="{2C7F8AEC-B634-4DC3-B0ED-3B57D0A299CB}"/>
                </a:ext>
              </a:extLst>
            </p:cNvPr>
            <p:cNvSpPr/>
            <p:nvPr/>
          </p:nvSpPr>
          <p:spPr>
            <a:xfrm rot="60000" flipH="1" flipV="1">
              <a:off x="6195540" y="4497915"/>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1B3A46C-C62C-4920-ABD3-83F223E696D5}"/>
                </a:ext>
              </a:extLst>
            </p:cNvPr>
            <p:cNvSpPr txBox="1"/>
            <p:nvPr/>
          </p:nvSpPr>
          <p:spPr>
            <a:xfrm>
              <a:off x="5191481" y="5202789"/>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5 </a:t>
              </a:r>
            </a:p>
          </p:txBody>
        </p:sp>
        <p:sp>
          <p:nvSpPr>
            <p:cNvPr id="37" name="Freeform 43">
              <a:extLst>
                <a:ext uri="{FF2B5EF4-FFF2-40B4-BE49-F238E27FC236}">
                  <a16:creationId xmlns:a16="http://schemas.microsoft.com/office/drawing/2014/main" id="{76263642-B651-42A9-9DA3-96BD88F511AA}"/>
                </a:ext>
              </a:extLst>
            </p:cNvPr>
            <p:cNvSpPr/>
            <p:nvPr/>
          </p:nvSpPr>
          <p:spPr>
            <a:xfrm rot="60000" flipH="1" flipV="1">
              <a:off x="4672062" y="5088370"/>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FE23DE6-64E6-440A-9FE1-1A1FD41F838D}"/>
                </a:ext>
              </a:extLst>
            </p:cNvPr>
            <p:cNvSpPr txBox="1"/>
            <p:nvPr/>
          </p:nvSpPr>
          <p:spPr>
            <a:xfrm>
              <a:off x="3672345" y="5792888"/>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3 </a:t>
              </a:r>
            </a:p>
          </p:txBody>
        </p:sp>
        <p:sp>
          <p:nvSpPr>
            <p:cNvPr id="39" name="Freeform 45">
              <a:extLst>
                <a:ext uri="{FF2B5EF4-FFF2-40B4-BE49-F238E27FC236}">
                  <a16:creationId xmlns:a16="http://schemas.microsoft.com/office/drawing/2014/main" id="{1A0E2003-5BD7-4150-AE1C-28B0A5F144B2}"/>
                </a:ext>
              </a:extLst>
            </p:cNvPr>
            <p:cNvSpPr/>
            <p:nvPr/>
          </p:nvSpPr>
          <p:spPr>
            <a:xfrm rot="60000" flipH="1" flipV="1">
              <a:off x="3152926" y="5678469"/>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6B8C0DD-B64D-45F7-9029-43950702BBCE}"/>
                </a:ext>
              </a:extLst>
            </p:cNvPr>
            <p:cNvSpPr txBox="1"/>
            <p:nvPr/>
          </p:nvSpPr>
          <p:spPr>
            <a:xfrm rot="20473447">
              <a:off x="464689" y="5564805"/>
              <a:ext cx="1067921"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WESTBOUND</a:t>
              </a:r>
            </a:p>
          </p:txBody>
        </p:sp>
        <p:sp>
          <p:nvSpPr>
            <p:cNvPr id="41" name="TextBox 40">
              <a:extLst>
                <a:ext uri="{FF2B5EF4-FFF2-40B4-BE49-F238E27FC236}">
                  <a16:creationId xmlns:a16="http://schemas.microsoft.com/office/drawing/2014/main" id="{3C7A3D3B-3F9A-40A2-8299-0888313B13D6}"/>
                </a:ext>
              </a:extLst>
            </p:cNvPr>
            <p:cNvSpPr txBox="1"/>
            <p:nvPr/>
          </p:nvSpPr>
          <p:spPr>
            <a:xfrm rot="20258572">
              <a:off x="1918419" y="6122014"/>
              <a:ext cx="1039067"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EASTBOUND</a:t>
              </a:r>
            </a:p>
          </p:txBody>
        </p:sp>
      </p:grpSp>
      <p:pic>
        <p:nvPicPr>
          <p:cNvPr id="42" name="img2">
            <a:extLst>
              <a:ext uri="{FF2B5EF4-FFF2-40B4-BE49-F238E27FC236}">
                <a16:creationId xmlns:a16="http://schemas.microsoft.com/office/drawing/2014/main" id="{72EABFC6-2D08-4631-A468-C962E1BF3B1E}"/>
              </a:ext>
            </a:extLst>
          </p:cNvPr>
          <p:cNvPicPr/>
          <p:nvPr/>
        </p:nvPicPr>
        <p:blipFill>
          <a:blip r:embed="rId3">
            <a:lum/>
            <a:alphaModFix/>
          </a:blip>
          <a:srcRect/>
          <a:stretch>
            <a:fillRect/>
          </a:stretch>
        </p:blipFill>
        <p:spPr>
          <a:xfrm>
            <a:off x="457200" y="4447634"/>
            <a:ext cx="8229600" cy="1715779"/>
          </a:xfrm>
          <a:prstGeom prst="rect">
            <a:avLst/>
          </a:prstGeom>
        </p:spPr>
      </p:pic>
    </p:spTree>
    <p:extLst>
      <p:ext uri="{BB962C8B-B14F-4D97-AF65-F5344CB8AC3E}">
        <p14:creationId xmlns:p14="http://schemas.microsoft.com/office/powerpoint/2010/main" val="344471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829C669-6BAF-420E-8445-CFE63A24EC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 r="3182"/>
          <a:stretch/>
        </p:blipFill>
        <p:spPr bwMode="auto">
          <a:xfrm>
            <a:off x="76200" y="821184"/>
            <a:ext cx="5391341" cy="31412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7" name="Picture 2" descr="https://lh3.googleusercontent.com/YF6uYspufJXcc29p-RjP5k6ruFzUmfMgr9R8wtS4mDra40hMCqs2QLW8nzdgaDFLdtm7KwvX5R0v3pVW2txlZgTu7n4QnvON3BQ3KH4_FD-lN92FPuknMUzx0NYBfi9OrRpXYAJMpM_SjHvwQ0oZClxZMFWripCk-9MCrYuYcgLZ_5s_GvZ-6QL0f_bWG8JELIo7X6KfBml_rR7MxUK-QPAz6CRgOD0OAX7fZNtIpP7nMvNrOy0uQKNEGGqS4zjM1gPl9QUfy88yVx0Dqxbx5JpfK8zdLJIbaB_cgoL7xFAFjaXFSHdy0WU2vDcwzJv_h_HbTz9jx2VkwQOpqteN4LZ8oQfrP25EsygI7dOKMEKWjG7DVm0eGFIZl_jkGexWTUe47opCHqN77fiAxX3mPGHVq5VldgGqglxlMrcW6VBMciR5lCzwtCRBe5SgdDTrXvqIo5H2eK5JfZYvhzAJlGZiDuwUuj2byDj1f0xjs89RxiPx-dImWcOK_tZSEWUUvzU8ywlDL7DCynwOkI0rKe28vRBUN833_Lfw6l0SpNCV6LwrJ5XQv622vBOVhnUF97wLr204aEBTvjPwyhmG2vwTlB-LwwhfYowt4R37YA=w1618-h910-no">
            <a:extLst>
              <a:ext uri="{FF2B5EF4-FFF2-40B4-BE49-F238E27FC236}">
                <a16:creationId xmlns:a16="http://schemas.microsoft.com/office/drawing/2014/main" id="{21931711-5BC7-43EA-9833-99573D744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008" b="15492"/>
          <a:stretch/>
        </p:blipFill>
        <p:spPr bwMode="auto">
          <a:xfrm>
            <a:off x="3679794" y="2895600"/>
            <a:ext cx="5410200" cy="34290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06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87C2C924-F83B-4883-944B-CD88BF3FEC5A}"/>
              </a:ext>
            </a:extLst>
          </p:cNvPr>
          <p:cNvPicPr>
            <a:picLocks noChangeAspect="1"/>
          </p:cNvPicPr>
          <p:nvPr/>
        </p:nvPicPr>
        <p:blipFill rotWithShape="1">
          <a:blip r:embed="rId2">
            <a:extLst>
              <a:ext uri="{28A0092B-C50C-407E-A947-70E740481C1C}">
                <a14:useLocalDpi xmlns:a14="http://schemas.microsoft.com/office/drawing/2010/main" val="0"/>
              </a:ext>
            </a:extLst>
          </a:blip>
          <a:srcRect l="7182" b="13793"/>
          <a:stretch/>
        </p:blipFill>
        <p:spPr bwMode="auto">
          <a:xfrm>
            <a:off x="1828800" y="1196340"/>
            <a:ext cx="5486400" cy="4594860"/>
          </a:xfrm>
          <a:prstGeom prst="rect">
            <a:avLst/>
          </a:prstGeom>
          <a:noFill/>
          <a:ln>
            <a:noFill/>
          </a:ln>
          <a:extLst>
            <a:ext uri="{53640926-AAD7-44D8-BBD7-CCE9431645EC}">
              <a14:shadowObscured xmlns:a14="http://schemas.microsoft.com/office/drawing/2010/main"/>
            </a:ext>
          </a:extLst>
        </p:spPr>
      </p:pic>
      <p:pic>
        <p:nvPicPr>
          <p:cNvPr id="44" name="Picture 43">
            <a:extLst>
              <a:ext uri="{FF2B5EF4-FFF2-40B4-BE49-F238E27FC236}">
                <a16:creationId xmlns:a16="http://schemas.microsoft.com/office/drawing/2014/main" id="{2856D723-274C-4F6F-B201-3D821364E882}"/>
              </a:ext>
            </a:extLst>
          </p:cNvPr>
          <p:cNvPicPr>
            <a:picLocks noChangeAspect="1"/>
          </p:cNvPicPr>
          <p:nvPr/>
        </p:nvPicPr>
        <p:blipFill rotWithShape="1">
          <a:blip r:embed="rId3"/>
          <a:srcRect l="18195" r="18055" b="36530"/>
          <a:stretch/>
        </p:blipFill>
        <p:spPr bwMode="auto">
          <a:xfrm>
            <a:off x="457200" y="1447800"/>
            <a:ext cx="8229600" cy="444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22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E94-4BDE-4E06-9CFD-D6C43325FD3D}"/>
              </a:ext>
            </a:extLst>
          </p:cNvPr>
          <p:cNvSpPr>
            <a:spLocks noGrp="1"/>
          </p:cNvSpPr>
          <p:nvPr>
            <p:ph type="title"/>
          </p:nvPr>
        </p:nvSpPr>
        <p:spPr/>
        <p:txBody>
          <a:bodyPr/>
          <a:lstStyle/>
          <a:p>
            <a:r>
              <a:rPr lang="en-US" dirty="0"/>
              <a:t>Framework for Investigating Test Structure</a:t>
            </a:r>
          </a:p>
        </p:txBody>
      </p:sp>
      <p:sp>
        <p:nvSpPr>
          <p:cNvPr id="4" name="Slide Number Placeholder 3">
            <a:extLst>
              <a:ext uri="{FF2B5EF4-FFF2-40B4-BE49-F238E27FC236}">
                <a16:creationId xmlns:a16="http://schemas.microsoft.com/office/drawing/2014/main" id="{B9AFA491-0145-46BC-BA18-540FDA6DDEC9}"/>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5" name="Picture 4">
            <a:extLst>
              <a:ext uri="{FF2B5EF4-FFF2-40B4-BE49-F238E27FC236}">
                <a16:creationId xmlns:a16="http://schemas.microsoft.com/office/drawing/2014/main" id="{BFEA99E0-A741-4664-BFEC-6632F85D964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l="770" t="3607" r="1324" b="816"/>
          <a:stretch/>
        </p:blipFill>
        <p:spPr bwMode="auto">
          <a:xfrm>
            <a:off x="2455045" y="1524000"/>
            <a:ext cx="4233910" cy="4038598"/>
          </a:xfrm>
          <a:prstGeom prst="ellipse">
            <a:avLst/>
          </a:prstGeom>
        </p:spPr>
      </p:pic>
    </p:spTree>
    <p:extLst>
      <p:ext uri="{BB962C8B-B14F-4D97-AF65-F5344CB8AC3E}">
        <p14:creationId xmlns:p14="http://schemas.microsoft.com/office/powerpoint/2010/main" val="242167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7500108-FF7C-414A-A77F-DE52425652E2}"/>
              </a:ext>
            </a:extLst>
          </p:cNvPr>
          <p:cNvPicPr>
            <a:picLocks noChangeAspect="1"/>
          </p:cNvPicPr>
          <p:nvPr/>
        </p:nvPicPr>
        <p:blipFill>
          <a:blip r:embed="rId2"/>
          <a:stretch>
            <a:fillRect/>
          </a:stretch>
        </p:blipFill>
        <p:spPr>
          <a:xfrm>
            <a:off x="457200" y="965835"/>
            <a:ext cx="8229600" cy="4926330"/>
          </a:xfrm>
          <a:prstGeom prst="rect">
            <a:avLst/>
          </a:prstGeom>
        </p:spPr>
      </p:pic>
    </p:spTree>
    <p:extLst>
      <p:ext uri="{BB962C8B-B14F-4D97-AF65-F5344CB8AC3E}">
        <p14:creationId xmlns:p14="http://schemas.microsoft.com/office/powerpoint/2010/main" val="188818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1C4DAA9-DF23-4D84-BF3D-80C7F7BFB866}"/>
              </a:ext>
            </a:extLst>
          </p:cNvPr>
          <p:cNvGrpSpPr/>
          <p:nvPr/>
        </p:nvGrpSpPr>
        <p:grpSpPr>
          <a:xfrm>
            <a:off x="553811" y="1447800"/>
            <a:ext cx="8036379" cy="4572000"/>
            <a:chOff x="228600" y="1219200"/>
            <a:chExt cx="8036379" cy="4572000"/>
          </a:xfrm>
        </p:grpSpPr>
        <p:pic>
          <p:nvPicPr>
            <p:cNvPr id="6" name="Picture 5">
              <a:extLst>
                <a:ext uri="{FF2B5EF4-FFF2-40B4-BE49-F238E27FC236}">
                  <a16:creationId xmlns:a16="http://schemas.microsoft.com/office/drawing/2014/main" id="{C285E095-1EE0-4F4E-91EC-22EF33CCB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19200"/>
              <a:ext cx="3949700" cy="4572000"/>
            </a:xfrm>
            <a:prstGeom prst="rect">
              <a:avLst/>
            </a:prstGeom>
          </p:spPr>
        </p:pic>
        <p:pic>
          <p:nvPicPr>
            <p:cNvPr id="8" name="Picture 7">
              <a:extLst>
                <a:ext uri="{FF2B5EF4-FFF2-40B4-BE49-F238E27FC236}">
                  <a16:creationId xmlns:a16="http://schemas.microsoft.com/office/drawing/2014/main" id="{E81F131D-79FC-4694-8D94-C9679CF02913}"/>
                </a:ext>
              </a:extLst>
            </p:cNvPr>
            <p:cNvPicPr>
              <a:picLocks noChangeAspect="1"/>
            </p:cNvPicPr>
            <p:nvPr/>
          </p:nvPicPr>
          <p:blipFill>
            <a:blip r:embed="rId3"/>
            <a:stretch>
              <a:fillRect/>
            </a:stretch>
          </p:blipFill>
          <p:spPr>
            <a:xfrm>
              <a:off x="4724400" y="1219200"/>
              <a:ext cx="3540579" cy="4572000"/>
            </a:xfrm>
            <a:prstGeom prst="rect">
              <a:avLst/>
            </a:prstGeom>
          </p:spPr>
        </p:pic>
      </p:grpSp>
      <p:sp>
        <p:nvSpPr>
          <p:cNvPr id="11" name="TextBox 10">
            <a:extLst>
              <a:ext uri="{FF2B5EF4-FFF2-40B4-BE49-F238E27FC236}">
                <a16:creationId xmlns:a16="http://schemas.microsoft.com/office/drawing/2014/main" id="{BC5D6144-E813-4C7B-9FBA-046DE41084B1}"/>
              </a:ext>
            </a:extLst>
          </p:cNvPr>
          <p:cNvSpPr txBox="1"/>
          <p:nvPr/>
        </p:nvSpPr>
        <p:spPr>
          <a:xfrm>
            <a:off x="553811" y="990600"/>
            <a:ext cx="3103789" cy="461665"/>
          </a:xfrm>
          <a:prstGeom prst="rect">
            <a:avLst/>
          </a:prstGeom>
          <a:noFill/>
        </p:spPr>
        <p:txBody>
          <a:bodyPr wrap="square" rtlCol="0">
            <a:spAutoFit/>
          </a:bodyPr>
          <a:lstStyle/>
          <a:p>
            <a:r>
              <a:rPr lang="en-US" sz="2400" dirty="0"/>
              <a:t>Pedestals &amp; Bearings</a:t>
            </a:r>
          </a:p>
        </p:txBody>
      </p:sp>
    </p:spTree>
    <p:extLst>
      <p:ext uri="{BB962C8B-B14F-4D97-AF65-F5344CB8AC3E}">
        <p14:creationId xmlns:p14="http://schemas.microsoft.com/office/powerpoint/2010/main" val="2249591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FE Modeling: Preliminary Mode Shapes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19</a:t>
            </a:fld>
            <a:endParaRPr lang="en-US"/>
          </a:p>
        </p:txBody>
      </p:sp>
      <p:pic>
        <p:nvPicPr>
          <p:cNvPr id="11" name="Picture 10">
            <a:extLst>
              <a:ext uri="{FF2B5EF4-FFF2-40B4-BE49-F238E27FC236}">
                <a16:creationId xmlns:a16="http://schemas.microsoft.com/office/drawing/2014/main" id="{C0566535-5033-41D3-9F10-DAA72A4C35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278" y="1559878"/>
            <a:ext cx="2743200" cy="1758315"/>
          </a:xfrm>
          <a:prstGeom prst="rect">
            <a:avLst/>
          </a:prstGeom>
        </p:spPr>
      </p:pic>
      <p:pic>
        <p:nvPicPr>
          <p:cNvPr id="12" name="Picture 11">
            <a:extLst>
              <a:ext uri="{FF2B5EF4-FFF2-40B4-BE49-F238E27FC236}">
                <a16:creationId xmlns:a16="http://schemas.microsoft.com/office/drawing/2014/main" id="{1C6B7FF7-F645-4D3E-8C93-FCA60A542C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04839" y="1524000"/>
            <a:ext cx="2743200" cy="1830070"/>
          </a:xfrm>
          <a:prstGeom prst="rect">
            <a:avLst/>
          </a:prstGeom>
        </p:spPr>
      </p:pic>
      <p:pic>
        <p:nvPicPr>
          <p:cNvPr id="13" name="Picture 12">
            <a:extLst>
              <a:ext uri="{FF2B5EF4-FFF2-40B4-BE49-F238E27FC236}">
                <a16:creationId xmlns:a16="http://schemas.microsoft.com/office/drawing/2014/main" id="{ED4DFB83-FD59-4136-9E50-91EDDF22726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8400" y="1528128"/>
            <a:ext cx="2743200" cy="1821815"/>
          </a:xfrm>
          <a:prstGeom prst="rect">
            <a:avLst/>
          </a:prstGeom>
        </p:spPr>
      </p:pic>
      <p:pic>
        <p:nvPicPr>
          <p:cNvPr id="14" name="Picture 13">
            <a:extLst>
              <a:ext uri="{FF2B5EF4-FFF2-40B4-BE49-F238E27FC236}">
                <a16:creationId xmlns:a16="http://schemas.microsoft.com/office/drawing/2014/main" id="{F79CFDAD-672B-4903-8E9A-93F78F36C0D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1278" y="3819525"/>
            <a:ext cx="2743200" cy="1776730"/>
          </a:xfrm>
          <a:prstGeom prst="rect">
            <a:avLst/>
          </a:prstGeom>
        </p:spPr>
      </p:pic>
      <p:pic>
        <p:nvPicPr>
          <p:cNvPr id="15" name="Picture 14">
            <a:extLst>
              <a:ext uri="{FF2B5EF4-FFF2-40B4-BE49-F238E27FC236}">
                <a16:creationId xmlns:a16="http://schemas.microsoft.com/office/drawing/2014/main" id="{4AD0C0C1-A19F-4C04-B9E7-71FC33611C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04839" y="3839845"/>
            <a:ext cx="2743200" cy="1736090"/>
          </a:xfrm>
          <a:prstGeom prst="rect">
            <a:avLst/>
          </a:prstGeom>
        </p:spPr>
      </p:pic>
      <p:pic>
        <p:nvPicPr>
          <p:cNvPr id="16" name="Picture 15">
            <a:extLst>
              <a:ext uri="{FF2B5EF4-FFF2-40B4-BE49-F238E27FC236}">
                <a16:creationId xmlns:a16="http://schemas.microsoft.com/office/drawing/2014/main" id="{9C2D002F-BC19-4FE9-B5C9-359324C7118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48400" y="3810000"/>
            <a:ext cx="2743200" cy="1795780"/>
          </a:xfrm>
          <a:prstGeom prst="rect">
            <a:avLst/>
          </a:prstGeom>
        </p:spPr>
      </p:pic>
      <p:sp>
        <p:nvSpPr>
          <p:cNvPr id="6" name="TextBox 5">
            <a:extLst>
              <a:ext uri="{FF2B5EF4-FFF2-40B4-BE49-F238E27FC236}">
                <a16:creationId xmlns:a16="http://schemas.microsoft.com/office/drawing/2014/main" id="{11981C25-8793-4978-9931-593A563A6B37}"/>
              </a:ext>
            </a:extLst>
          </p:cNvPr>
          <p:cNvSpPr txBox="1"/>
          <p:nvPr/>
        </p:nvSpPr>
        <p:spPr>
          <a:xfrm>
            <a:off x="656578" y="1190546"/>
            <a:ext cx="1752600" cy="369332"/>
          </a:xfrm>
          <a:prstGeom prst="rect">
            <a:avLst/>
          </a:prstGeom>
          <a:noFill/>
        </p:spPr>
        <p:txBody>
          <a:bodyPr wrap="square" rtlCol="0">
            <a:spAutoFit/>
          </a:bodyPr>
          <a:lstStyle/>
          <a:p>
            <a:pPr algn="ctr"/>
            <a:r>
              <a:rPr lang="en-US" dirty="0"/>
              <a:t>2.37 Hz</a:t>
            </a:r>
          </a:p>
        </p:txBody>
      </p:sp>
      <p:sp>
        <p:nvSpPr>
          <p:cNvPr id="18" name="TextBox 17">
            <a:extLst>
              <a:ext uri="{FF2B5EF4-FFF2-40B4-BE49-F238E27FC236}">
                <a16:creationId xmlns:a16="http://schemas.microsoft.com/office/drawing/2014/main" id="{98251CFB-421F-4397-AD04-1AF85D7D45F9}"/>
              </a:ext>
            </a:extLst>
          </p:cNvPr>
          <p:cNvSpPr txBox="1"/>
          <p:nvPr/>
        </p:nvSpPr>
        <p:spPr>
          <a:xfrm>
            <a:off x="3695700" y="1154668"/>
            <a:ext cx="1752600" cy="369332"/>
          </a:xfrm>
          <a:prstGeom prst="rect">
            <a:avLst/>
          </a:prstGeom>
          <a:noFill/>
        </p:spPr>
        <p:txBody>
          <a:bodyPr wrap="square" rtlCol="0">
            <a:spAutoFit/>
          </a:bodyPr>
          <a:lstStyle/>
          <a:p>
            <a:pPr algn="ctr"/>
            <a:r>
              <a:rPr lang="en-US" dirty="0"/>
              <a:t>2.73 Hz</a:t>
            </a:r>
          </a:p>
        </p:txBody>
      </p:sp>
      <p:sp>
        <p:nvSpPr>
          <p:cNvPr id="19" name="TextBox 18">
            <a:extLst>
              <a:ext uri="{FF2B5EF4-FFF2-40B4-BE49-F238E27FC236}">
                <a16:creationId xmlns:a16="http://schemas.microsoft.com/office/drawing/2014/main" id="{78266D59-A80A-42AA-AB00-5DE1AAE63A3A}"/>
              </a:ext>
            </a:extLst>
          </p:cNvPr>
          <p:cNvSpPr txBox="1"/>
          <p:nvPr/>
        </p:nvSpPr>
        <p:spPr>
          <a:xfrm>
            <a:off x="6743700" y="1154668"/>
            <a:ext cx="1752600" cy="369332"/>
          </a:xfrm>
          <a:prstGeom prst="rect">
            <a:avLst/>
          </a:prstGeom>
          <a:noFill/>
        </p:spPr>
        <p:txBody>
          <a:bodyPr wrap="square" rtlCol="0">
            <a:spAutoFit/>
          </a:bodyPr>
          <a:lstStyle/>
          <a:p>
            <a:pPr algn="ctr"/>
            <a:r>
              <a:rPr lang="en-US" dirty="0"/>
              <a:t>3.71 Hz</a:t>
            </a:r>
          </a:p>
        </p:txBody>
      </p:sp>
      <p:sp>
        <p:nvSpPr>
          <p:cNvPr id="20" name="TextBox 19">
            <a:extLst>
              <a:ext uri="{FF2B5EF4-FFF2-40B4-BE49-F238E27FC236}">
                <a16:creationId xmlns:a16="http://schemas.microsoft.com/office/drawing/2014/main" id="{AAE1145E-DC95-4B00-AC1B-DE47431CF953}"/>
              </a:ext>
            </a:extLst>
          </p:cNvPr>
          <p:cNvSpPr txBox="1"/>
          <p:nvPr/>
        </p:nvSpPr>
        <p:spPr>
          <a:xfrm>
            <a:off x="656578" y="3444796"/>
            <a:ext cx="1752600" cy="369332"/>
          </a:xfrm>
          <a:prstGeom prst="rect">
            <a:avLst/>
          </a:prstGeom>
          <a:noFill/>
        </p:spPr>
        <p:txBody>
          <a:bodyPr wrap="square" rtlCol="0">
            <a:spAutoFit/>
          </a:bodyPr>
          <a:lstStyle/>
          <a:p>
            <a:pPr algn="ctr"/>
            <a:r>
              <a:rPr lang="en-US" dirty="0"/>
              <a:t>4.22 Hz</a:t>
            </a:r>
          </a:p>
        </p:txBody>
      </p:sp>
      <p:sp>
        <p:nvSpPr>
          <p:cNvPr id="21" name="TextBox 20">
            <a:extLst>
              <a:ext uri="{FF2B5EF4-FFF2-40B4-BE49-F238E27FC236}">
                <a16:creationId xmlns:a16="http://schemas.microsoft.com/office/drawing/2014/main" id="{8EA3D7A2-CB4A-438E-B2F0-40DF23C88BC5}"/>
              </a:ext>
            </a:extLst>
          </p:cNvPr>
          <p:cNvSpPr txBox="1"/>
          <p:nvPr/>
        </p:nvSpPr>
        <p:spPr>
          <a:xfrm>
            <a:off x="3695700" y="3450193"/>
            <a:ext cx="1752600" cy="369332"/>
          </a:xfrm>
          <a:prstGeom prst="rect">
            <a:avLst/>
          </a:prstGeom>
          <a:noFill/>
        </p:spPr>
        <p:txBody>
          <a:bodyPr wrap="square" rtlCol="0">
            <a:spAutoFit/>
          </a:bodyPr>
          <a:lstStyle/>
          <a:p>
            <a:pPr algn="ctr"/>
            <a:r>
              <a:rPr lang="en-US" dirty="0"/>
              <a:t>4.25 Hz</a:t>
            </a:r>
          </a:p>
        </p:txBody>
      </p:sp>
      <p:sp>
        <p:nvSpPr>
          <p:cNvPr id="22" name="TextBox 21">
            <a:extLst>
              <a:ext uri="{FF2B5EF4-FFF2-40B4-BE49-F238E27FC236}">
                <a16:creationId xmlns:a16="http://schemas.microsoft.com/office/drawing/2014/main" id="{CC18AB81-EB7B-4112-B2DA-0C70E8DE3D43}"/>
              </a:ext>
            </a:extLst>
          </p:cNvPr>
          <p:cNvSpPr txBox="1"/>
          <p:nvPr/>
        </p:nvSpPr>
        <p:spPr>
          <a:xfrm>
            <a:off x="6743700" y="3408918"/>
            <a:ext cx="1752600" cy="369332"/>
          </a:xfrm>
          <a:prstGeom prst="rect">
            <a:avLst/>
          </a:prstGeom>
          <a:noFill/>
        </p:spPr>
        <p:txBody>
          <a:bodyPr wrap="square" rtlCol="0">
            <a:spAutoFit/>
          </a:bodyPr>
          <a:lstStyle/>
          <a:p>
            <a:pPr algn="ctr"/>
            <a:r>
              <a:rPr lang="en-US" dirty="0"/>
              <a:t>4.58 Hz</a:t>
            </a:r>
          </a:p>
        </p:txBody>
      </p:sp>
    </p:spTree>
    <p:extLst>
      <p:ext uri="{BB962C8B-B14F-4D97-AF65-F5344CB8AC3E}">
        <p14:creationId xmlns:p14="http://schemas.microsoft.com/office/powerpoint/2010/main" val="235462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Need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8745199"/>
              </p:ext>
            </p:extLst>
          </p:nvPr>
        </p:nvGraphicFramePr>
        <p:xfrm>
          <a:off x="5257800" y="819348"/>
          <a:ext cx="3657600" cy="253589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884371"/>
            <a:ext cx="4876800" cy="2440229"/>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allocation</a:t>
            </a:r>
          </a:p>
        </p:txBody>
      </p:sp>
      <p:sp>
        <p:nvSpPr>
          <p:cNvPr id="10" name="Rounded Rectangle 9"/>
          <p:cNvSpPr/>
          <p:nvPr/>
        </p:nvSpPr>
        <p:spPr>
          <a:xfrm>
            <a:off x="228600" y="683361"/>
            <a:ext cx="4876800" cy="3130905"/>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Bridges *</a:t>
            </a:r>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required</a:t>
            </a:r>
          </a:p>
          <a:p>
            <a:pPr marL="342900" indent="-342900">
              <a:buClr>
                <a:schemeClr val="accent1">
                  <a:lumMod val="60000"/>
                  <a:lumOff val="40000"/>
                </a:schemeClr>
              </a:buClr>
              <a:buSzPct val="80000"/>
              <a:buFont typeface="Wingdings 2" panose="05020102010507070707" pitchFamily="18" charset="2"/>
              <a:buChar char=""/>
            </a:pPr>
            <a:r>
              <a:rPr lang="en-US" sz="2300" dirty="0"/>
              <a:t>70 million projected population growth by 2045</a:t>
            </a:r>
          </a:p>
          <a:p>
            <a:pPr marL="342900" indent="-342900">
              <a:buClr>
                <a:schemeClr val="accent1">
                  <a:lumMod val="60000"/>
                  <a:lumOff val="40000"/>
                </a:schemeClr>
              </a:buClr>
              <a:buSzPct val="80000"/>
              <a:buFont typeface="Wingdings 2" panose="05020102010507070707" pitchFamily="18" charset="2"/>
              <a:buChar char=""/>
            </a:pPr>
            <a:r>
              <a:rPr lang="en-US" sz="2300" dirty="0"/>
              <a:t>40% increase in freight volume by 2045</a:t>
            </a:r>
          </a:p>
        </p:txBody>
      </p:sp>
      <p:sp>
        <p:nvSpPr>
          <p:cNvPr id="11" name="Right Arrow 10"/>
          <p:cNvSpPr/>
          <p:nvPr/>
        </p:nvSpPr>
        <p:spPr>
          <a:xfrm>
            <a:off x="5181600" y="4837785"/>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50F1942-58D9-40CD-A89A-A02097A8CD21}"/>
              </a:ext>
            </a:extLst>
          </p:cNvPr>
          <p:cNvGrpSpPr/>
          <p:nvPr/>
        </p:nvGrpSpPr>
        <p:grpSpPr>
          <a:xfrm>
            <a:off x="5638800" y="4077004"/>
            <a:ext cx="3429000" cy="2054962"/>
            <a:chOff x="5562600" y="4041038"/>
            <a:chExt cx="3429000" cy="2054962"/>
          </a:xfrm>
        </p:grpSpPr>
        <p:sp>
          <p:nvSpPr>
            <p:cNvPr id="9" name="Rounded Rectangle 8"/>
            <p:cNvSpPr/>
            <p:nvPr/>
          </p:nvSpPr>
          <p:spPr>
            <a:xfrm>
              <a:off x="5562600" y="4041038"/>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600"/>
                </a:spcAft>
              </a:pPr>
              <a:r>
                <a:rPr lang="en-US" sz="2300" dirty="0"/>
                <a:t>Required Knowledge</a:t>
              </a:r>
            </a:p>
            <a:p>
              <a:pPr marL="342900" indent="-342900">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buClr>
                  <a:schemeClr val="accent1">
                    <a:lumMod val="60000"/>
                    <a:lumOff val="40000"/>
                  </a:schemeClr>
                </a:buClr>
                <a:buSzPct val="80000"/>
                <a:buFont typeface="Wingdings 2" panose="05020102010507070707" pitchFamily="18" charset="2"/>
                <a:buChar char=""/>
              </a:pPr>
              <a:r>
                <a:rPr lang="en-US" sz="2300" dirty="0"/>
                <a:t>Factors affecting performance</a:t>
              </a:r>
            </a:p>
            <a:p>
              <a:pPr marL="342900" indent="-342900">
                <a:buClr>
                  <a:schemeClr val="accent1">
                    <a:lumMod val="60000"/>
                    <a:lumOff val="40000"/>
                  </a:schemeClr>
                </a:buClr>
                <a:buSzPct val="80000"/>
                <a:buFont typeface="Wingdings 2" panose="05020102010507070707" pitchFamily="18" charset="2"/>
                <a:buChar char=""/>
              </a:pPr>
              <a:r>
                <a:rPr lang="en-US" sz="2300" dirty="0"/>
                <a:t>Bridge deterioration</a:t>
              </a:r>
            </a:p>
          </p:txBody>
        </p:sp>
        <p:sp>
          <p:nvSpPr>
            <p:cNvPr id="12" name="Rectangle 11"/>
            <p:cNvSpPr/>
            <p:nvPr/>
          </p:nvSpPr>
          <p:spPr>
            <a:xfrm>
              <a:off x="5676900" y="4584801"/>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5791199" y="6345137"/>
            <a:ext cx="3350581" cy="523220"/>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a:t>* 2017 ASCE Infrastructure Report Card</a:t>
            </a:r>
          </a:p>
          <a:p>
            <a:pPr algn="r"/>
            <a:r>
              <a:rPr lang="en-US" sz="1400" dirty="0"/>
              <a:t>Beyond Traffic 2045</a:t>
            </a:r>
          </a:p>
        </p:txBody>
      </p:sp>
      <p:sp>
        <p:nvSpPr>
          <p:cNvPr id="15" name="Slide Number Placeholder 14"/>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702122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lstStyle/>
          <a:p>
            <a:pPr marL="36576" indent="0">
              <a:buNone/>
            </a:pPr>
            <a:r>
              <a:rPr lang="en-US" dirty="0"/>
              <a:t>Primary Goal: </a:t>
            </a:r>
          </a:p>
          <a:p>
            <a:pPr marL="36576" indent="0">
              <a:buNone/>
            </a:pPr>
            <a:r>
              <a:rPr lang="en-US" dirty="0"/>
              <a:t>Identify which portions of the structure were experiencing the greatest vibration and should receive further testing. </a:t>
            </a:r>
          </a:p>
          <a:p>
            <a:pPr lvl="0"/>
            <a:endParaRPr lang="en-US" dirty="0"/>
          </a:p>
          <a:p>
            <a:pPr marL="36576" lvl="0" indent="0">
              <a:buNone/>
            </a:pPr>
            <a:r>
              <a:rPr lang="en-US" dirty="0"/>
              <a:t>Objectives:</a:t>
            </a:r>
          </a:p>
          <a:p>
            <a:pPr lvl="0"/>
            <a:r>
              <a:rPr lang="en-US" dirty="0"/>
              <a:t>Locate those spans which experience the largest vibrations</a:t>
            </a:r>
          </a:p>
          <a:p>
            <a:pPr lvl="0"/>
            <a:r>
              <a:rPr lang="en-US" dirty="0"/>
              <a:t>Identify in which direction the largest vibrations are occurring</a:t>
            </a:r>
          </a:p>
          <a:p>
            <a:endParaRPr lang="en-US" dirty="0"/>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019130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4">
            <a:extLst>
              <a:ext uri="{FF2B5EF4-FFF2-40B4-BE49-F238E27FC236}">
                <a16:creationId xmlns:a16="http://schemas.microsoft.com/office/drawing/2014/main" id="{1072FCA5-4E38-4C9D-9C6E-F7E147381807}"/>
              </a:ext>
            </a:extLst>
          </p:cNvPr>
          <p:cNvPicPr>
            <a:picLocks noChangeAspect="1"/>
          </p:cNvPicPr>
          <p:nvPr/>
        </p:nvPicPr>
        <p:blipFill>
          <a:blip r:embed="rId2"/>
          <a:stretch>
            <a:fillRect/>
          </a:stretch>
        </p:blipFill>
        <p:spPr>
          <a:xfrm>
            <a:off x="685800" y="828460"/>
            <a:ext cx="7772400" cy="3839002"/>
          </a:xfrm>
          <a:prstGeom prst="rect">
            <a:avLst/>
          </a:prstGeom>
        </p:spPr>
      </p:pic>
      <p:pic>
        <p:nvPicPr>
          <p:cNvPr id="6" name="img4">
            <a:extLst>
              <a:ext uri="{FF2B5EF4-FFF2-40B4-BE49-F238E27FC236}">
                <a16:creationId xmlns:a16="http://schemas.microsoft.com/office/drawing/2014/main" id="{748C691B-2949-488D-A2F3-B2A88D322F4D}"/>
              </a:ext>
            </a:extLst>
          </p:cNvPr>
          <p:cNvPicPr>
            <a:picLocks noChangeAspect="1"/>
          </p:cNvPicPr>
          <p:nvPr/>
        </p:nvPicPr>
        <p:blipFill>
          <a:blip r:embed="rId3">
            <a:lum/>
            <a:alphaModFix/>
          </a:blip>
          <a:srcRect/>
          <a:stretch>
            <a:fillRect/>
          </a:stretch>
        </p:blipFill>
        <p:spPr>
          <a:xfrm>
            <a:off x="685800" y="4667462"/>
            <a:ext cx="7772400" cy="1428538"/>
          </a:xfrm>
          <a:prstGeom prst="rect">
            <a:avLst/>
          </a:prstGeom>
        </p:spPr>
      </p:pic>
      <p:pic>
        <p:nvPicPr>
          <p:cNvPr id="7" name="Picture 6">
            <a:extLst>
              <a:ext uri="{FF2B5EF4-FFF2-40B4-BE49-F238E27FC236}">
                <a16:creationId xmlns:a16="http://schemas.microsoft.com/office/drawing/2014/main" id="{0F6C79C2-E922-4DDB-A465-0F70CF24B1FD}"/>
              </a:ext>
            </a:extLst>
          </p:cNvPr>
          <p:cNvPicPr/>
          <p:nvPr/>
        </p:nvPicPr>
        <p:blipFill rotWithShape="1">
          <a:blip r:embed="rId4"/>
          <a:srcRect l="9999" t="10000" r="2638" b="20185"/>
          <a:stretch/>
        </p:blipFill>
        <p:spPr bwMode="auto">
          <a:xfrm>
            <a:off x="3810000" y="2747961"/>
            <a:ext cx="2743200" cy="1645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840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Results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22</a:t>
            </a:fld>
            <a:endParaRPr lang="en-US"/>
          </a:p>
        </p:txBody>
      </p:sp>
      <p:graphicFrame>
        <p:nvGraphicFramePr>
          <p:cNvPr id="8" name="Chart 7">
            <a:extLst>
              <a:ext uri="{FF2B5EF4-FFF2-40B4-BE49-F238E27FC236}">
                <a16:creationId xmlns:a16="http://schemas.microsoft.com/office/drawing/2014/main" id="{EC6D4AA8-5B78-4F80-885B-940A610E33C1}"/>
              </a:ext>
            </a:extLst>
          </p:cNvPr>
          <p:cNvGraphicFramePr/>
          <p:nvPr>
            <p:extLst>
              <p:ext uri="{D42A27DB-BD31-4B8C-83A1-F6EECF244321}">
                <p14:modId xmlns:p14="http://schemas.microsoft.com/office/powerpoint/2010/main" val="4027960361"/>
              </p:ext>
            </p:extLst>
          </p:nvPr>
        </p:nvGraphicFramePr>
        <p:xfrm>
          <a:off x="2286000" y="7620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0600A78-7222-4125-BFF8-4BB9345326E3}"/>
              </a:ext>
            </a:extLst>
          </p:cNvPr>
          <p:cNvGraphicFramePr/>
          <p:nvPr>
            <p:extLst>
              <p:ext uri="{D42A27DB-BD31-4B8C-83A1-F6EECF244321}">
                <p14:modId xmlns:p14="http://schemas.microsoft.com/office/powerpoint/2010/main" val="1721874855"/>
              </p:ext>
            </p:extLst>
          </p:nvPr>
        </p:nvGraphicFramePr>
        <p:xfrm>
          <a:off x="0" y="355106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5276660-3A6D-4720-ADEC-E3B625207E15}"/>
              </a:ext>
            </a:extLst>
          </p:cNvPr>
          <p:cNvGraphicFramePr/>
          <p:nvPr>
            <p:extLst>
              <p:ext uri="{D42A27DB-BD31-4B8C-83A1-F6EECF244321}">
                <p14:modId xmlns:p14="http://schemas.microsoft.com/office/powerpoint/2010/main" val="3218499194"/>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Group 13">
            <a:extLst>
              <a:ext uri="{FF2B5EF4-FFF2-40B4-BE49-F238E27FC236}">
                <a16:creationId xmlns:a16="http://schemas.microsoft.com/office/drawing/2014/main" id="{E7EF47BA-DC64-4FB2-932B-85EF74226310}"/>
              </a:ext>
            </a:extLst>
          </p:cNvPr>
          <p:cNvGrpSpPr/>
          <p:nvPr/>
        </p:nvGrpSpPr>
        <p:grpSpPr>
          <a:xfrm>
            <a:off x="0" y="3657600"/>
            <a:ext cx="9144000" cy="1828800"/>
            <a:chOff x="0" y="3657600"/>
            <a:chExt cx="9144000" cy="1828800"/>
          </a:xfrm>
        </p:grpSpPr>
        <p:pic>
          <p:nvPicPr>
            <p:cNvPr id="12" name="img2">
              <a:extLst>
                <a:ext uri="{FF2B5EF4-FFF2-40B4-BE49-F238E27FC236}">
                  <a16:creationId xmlns:a16="http://schemas.microsoft.com/office/drawing/2014/main" id="{FBE6FE59-D463-4AB0-8B6D-C2AE51E4B139}"/>
                </a:ext>
              </a:extLst>
            </p:cNvPr>
            <p:cNvPicPr>
              <a:picLocks/>
            </p:cNvPicPr>
            <p:nvPr/>
          </p:nvPicPr>
          <p:blipFill>
            <a:blip r:embed="rId5">
              <a:lum/>
              <a:alphaModFix/>
            </a:blip>
            <a:srcRect/>
            <a:stretch>
              <a:fillRect/>
            </a:stretch>
          </p:blipFill>
          <p:spPr>
            <a:xfrm>
              <a:off x="0" y="3657600"/>
              <a:ext cx="9144000" cy="1828800"/>
            </a:xfrm>
            <a:prstGeom prst="rect">
              <a:avLst/>
            </a:prstGeom>
          </p:spPr>
        </p:pic>
        <p:sp>
          <p:nvSpPr>
            <p:cNvPr id="13" name="Rounded Rectangle 5">
              <a:extLst>
                <a:ext uri="{FF2B5EF4-FFF2-40B4-BE49-F238E27FC236}">
                  <a16:creationId xmlns:a16="http://schemas.microsoft.com/office/drawing/2014/main" id="{AF88CCF7-F452-4575-A01C-904B159B005C}"/>
                </a:ext>
              </a:extLst>
            </p:cNvPr>
            <p:cNvSpPr/>
            <p:nvPr/>
          </p:nvSpPr>
          <p:spPr>
            <a:xfrm>
              <a:off x="4952999" y="3810000"/>
              <a:ext cx="1664263" cy="79237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4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2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normAutofit/>
          </a:bodyPr>
          <a:lstStyle/>
          <a:p>
            <a:pPr marL="36576" indent="0">
              <a:buNone/>
            </a:pPr>
            <a:r>
              <a:rPr lang="en-US" dirty="0"/>
              <a:t>Primary Goals: </a:t>
            </a:r>
          </a:p>
          <a:p>
            <a:pPr marL="36576" indent="0">
              <a:buNone/>
            </a:pPr>
            <a:r>
              <a:rPr lang="en-US" dirty="0"/>
              <a:t>Characterize the superstructure and quantify the operational dynamic amplification. </a:t>
            </a:r>
          </a:p>
          <a:p>
            <a:pPr lvl="0"/>
            <a:endParaRPr lang="en-US" dirty="0"/>
          </a:p>
          <a:p>
            <a:pPr marL="36576" lvl="0" indent="0">
              <a:buNone/>
            </a:pPr>
            <a:r>
              <a:rPr lang="en-US" dirty="0"/>
              <a:t>Objectives:</a:t>
            </a:r>
          </a:p>
          <a:p>
            <a:pPr lvl="0"/>
            <a:r>
              <a:rPr lang="en-US" dirty="0"/>
              <a:t>Identify the superstructure’s global (operational) modes of vibration. </a:t>
            </a:r>
          </a:p>
          <a:p>
            <a:r>
              <a:rPr lang="en-US" dirty="0"/>
              <a:t>Capture operational vibrations and strains at critical locations and locations of maximum response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97315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Preliminary FE Mode Shapes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24</a:t>
            </a:fld>
            <a:endParaRPr lang="en-US"/>
          </a:p>
        </p:txBody>
      </p:sp>
      <p:pic>
        <p:nvPicPr>
          <p:cNvPr id="11" name="Picture 10">
            <a:extLst>
              <a:ext uri="{FF2B5EF4-FFF2-40B4-BE49-F238E27FC236}">
                <a16:creationId xmlns:a16="http://schemas.microsoft.com/office/drawing/2014/main" id="{C0566535-5033-41D3-9F10-DAA72A4C35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278" y="1559878"/>
            <a:ext cx="2743200" cy="1758315"/>
          </a:xfrm>
          <a:prstGeom prst="rect">
            <a:avLst/>
          </a:prstGeom>
        </p:spPr>
      </p:pic>
      <p:pic>
        <p:nvPicPr>
          <p:cNvPr id="12" name="Picture 11">
            <a:extLst>
              <a:ext uri="{FF2B5EF4-FFF2-40B4-BE49-F238E27FC236}">
                <a16:creationId xmlns:a16="http://schemas.microsoft.com/office/drawing/2014/main" id="{1C6B7FF7-F645-4D3E-8C93-FCA60A542C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04839" y="1524000"/>
            <a:ext cx="2743200" cy="1830070"/>
          </a:xfrm>
          <a:prstGeom prst="rect">
            <a:avLst/>
          </a:prstGeom>
        </p:spPr>
      </p:pic>
      <p:pic>
        <p:nvPicPr>
          <p:cNvPr id="13" name="Picture 12">
            <a:extLst>
              <a:ext uri="{FF2B5EF4-FFF2-40B4-BE49-F238E27FC236}">
                <a16:creationId xmlns:a16="http://schemas.microsoft.com/office/drawing/2014/main" id="{ED4DFB83-FD59-4136-9E50-91EDDF22726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8400" y="1528128"/>
            <a:ext cx="2743200" cy="1821815"/>
          </a:xfrm>
          <a:prstGeom prst="rect">
            <a:avLst/>
          </a:prstGeom>
        </p:spPr>
      </p:pic>
      <p:pic>
        <p:nvPicPr>
          <p:cNvPr id="14" name="Picture 13">
            <a:extLst>
              <a:ext uri="{FF2B5EF4-FFF2-40B4-BE49-F238E27FC236}">
                <a16:creationId xmlns:a16="http://schemas.microsoft.com/office/drawing/2014/main" id="{F79CFDAD-672B-4903-8E9A-93F78F36C0D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1278" y="3819525"/>
            <a:ext cx="2743200" cy="1776730"/>
          </a:xfrm>
          <a:prstGeom prst="rect">
            <a:avLst/>
          </a:prstGeom>
        </p:spPr>
      </p:pic>
      <p:pic>
        <p:nvPicPr>
          <p:cNvPr id="15" name="Picture 14">
            <a:extLst>
              <a:ext uri="{FF2B5EF4-FFF2-40B4-BE49-F238E27FC236}">
                <a16:creationId xmlns:a16="http://schemas.microsoft.com/office/drawing/2014/main" id="{4AD0C0C1-A19F-4C04-B9E7-71FC33611C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04839" y="3839845"/>
            <a:ext cx="2743200" cy="1736090"/>
          </a:xfrm>
          <a:prstGeom prst="rect">
            <a:avLst/>
          </a:prstGeom>
        </p:spPr>
      </p:pic>
      <p:pic>
        <p:nvPicPr>
          <p:cNvPr id="16" name="Picture 15">
            <a:extLst>
              <a:ext uri="{FF2B5EF4-FFF2-40B4-BE49-F238E27FC236}">
                <a16:creationId xmlns:a16="http://schemas.microsoft.com/office/drawing/2014/main" id="{9C2D002F-BC19-4FE9-B5C9-359324C7118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48400" y="3810000"/>
            <a:ext cx="2743200" cy="1795780"/>
          </a:xfrm>
          <a:prstGeom prst="rect">
            <a:avLst/>
          </a:prstGeom>
        </p:spPr>
      </p:pic>
      <p:sp>
        <p:nvSpPr>
          <p:cNvPr id="6" name="TextBox 5">
            <a:extLst>
              <a:ext uri="{FF2B5EF4-FFF2-40B4-BE49-F238E27FC236}">
                <a16:creationId xmlns:a16="http://schemas.microsoft.com/office/drawing/2014/main" id="{11981C25-8793-4978-9931-593A563A6B37}"/>
              </a:ext>
            </a:extLst>
          </p:cNvPr>
          <p:cNvSpPr txBox="1"/>
          <p:nvPr/>
        </p:nvSpPr>
        <p:spPr>
          <a:xfrm>
            <a:off x="656578" y="1190546"/>
            <a:ext cx="1752600" cy="369332"/>
          </a:xfrm>
          <a:prstGeom prst="rect">
            <a:avLst/>
          </a:prstGeom>
          <a:noFill/>
        </p:spPr>
        <p:txBody>
          <a:bodyPr wrap="square" rtlCol="0">
            <a:spAutoFit/>
          </a:bodyPr>
          <a:lstStyle/>
          <a:p>
            <a:pPr algn="ctr"/>
            <a:r>
              <a:rPr lang="en-US" dirty="0"/>
              <a:t>2.37 Hz</a:t>
            </a:r>
          </a:p>
        </p:txBody>
      </p:sp>
      <p:sp>
        <p:nvSpPr>
          <p:cNvPr id="18" name="TextBox 17">
            <a:extLst>
              <a:ext uri="{FF2B5EF4-FFF2-40B4-BE49-F238E27FC236}">
                <a16:creationId xmlns:a16="http://schemas.microsoft.com/office/drawing/2014/main" id="{98251CFB-421F-4397-AD04-1AF85D7D45F9}"/>
              </a:ext>
            </a:extLst>
          </p:cNvPr>
          <p:cNvSpPr txBox="1"/>
          <p:nvPr/>
        </p:nvSpPr>
        <p:spPr>
          <a:xfrm>
            <a:off x="3695700" y="1154668"/>
            <a:ext cx="1752600" cy="369332"/>
          </a:xfrm>
          <a:prstGeom prst="rect">
            <a:avLst/>
          </a:prstGeom>
          <a:noFill/>
        </p:spPr>
        <p:txBody>
          <a:bodyPr wrap="square" rtlCol="0">
            <a:spAutoFit/>
          </a:bodyPr>
          <a:lstStyle/>
          <a:p>
            <a:pPr algn="ctr"/>
            <a:r>
              <a:rPr lang="en-US" dirty="0"/>
              <a:t>2.73 Hz</a:t>
            </a:r>
          </a:p>
        </p:txBody>
      </p:sp>
      <p:sp>
        <p:nvSpPr>
          <p:cNvPr id="19" name="TextBox 18">
            <a:extLst>
              <a:ext uri="{FF2B5EF4-FFF2-40B4-BE49-F238E27FC236}">
                <a16:creationId xmlns:a16="http://schemas.microsoft.com/office/drawing/2014/main" id="{78266D59-A80A-42AA-AB00-5DE1AAE63A3A}"/>
              </a:ext>
            </a:extLst>
          </p:cNvPr>
          <p:cNvSpPr txBox="1"/>
          <p:nvPr/>
        </p:nvSpPr>
        <p:spPr>
          <a:xfrm>
            <a:off x="6743700" y="1154668"/>
            <a:ext cx="1752600" cy="369332"/>
          </a:xfrm>
          <a:prstGeom prst="rect">
            <a:avLst/>
          </a:prstGeom>
          <a:noFill/>
        </p:spPr>
        <p:txBody>
          <a:bodyPr wrap="square" rtlCol="0">
            <a:spAutoFit/>
          </a:bodyPr>
          <a:lstStyle/>
          <a:p>
            <a:pPr algn="ctr"/>
            <a:r>
              <a:rPr lang="en-US" dirty="0"/>
              <a:t>3.71 Hz</a:t>
            </a:r>
          </a:p>
        </p:txBody>
      </p:sp>
      <p:sp>
        <p:nvSpPr>
          <p:cNvPr id="20" name="TextBox 19">
            <a:extLst>
              <a:ext uri="{FF2B5EF4-FFF2-40B4-BE49-F238E27FC236}">
                <a16:creationId xmlns:a16="http://schemas.microsoft.com/office/drawing/2014/main" id="{AAE1145E-DC95-4B00-AC1B-DE47431CF953}"/>
              </a:ext>
            </a:extLst>
          </p:cNvPr>
          <p:cNvSpPr txBox="1"/>
          <p:nvPr/>
        </p:nvSpPr>
        <p:spPr>
          <a:xfrm>
            <a:off x="656578" y="3444796"/>
            <a:ext cx="1752600" cy="369332"/>
          </a:xfrm>
          <a:prstGeom prst="rect">
            <a:avLst/>
          </a:prstGeom>
          <a:noFill/>
        </p:spPr>
        <p:txBody>
          <a:bodyPr wrap="square" rtlCol="0">
            <a:spAutoFit/>
          </a:bodyPr>
          <a:lstStyle/>
          <a:p>
            <a:pPr algn="ctr"/>
            <a:r>
              <a:rPr lang="en-US" dirty="0"/>
              <a:t>4.22 Hz</a:t>
            </a:r>
          </a:p>
        </p:txBody>
      </p:sp>
      <p:sp>
        <p:nvSpPr>
          <p:cNvPr id="21" name="TextBox 20">
            <a:extLst>
              <a:ext uri="{FF2B5EF4-FFF2-40B4-BE49-F238E27FC236}">
                <a16:creationId xmlns:a16="http://schemas.microsoft.com/office/drawing/2014/main" id="{8EA3D7A2-CB4A-438E-B2F0-40DF23C88BC5}"/>
              </a:ext>
            </a:extLst>
          </p:cNvPr>
          <p:cNvSpPr txBox="1"/>
          <p:nvPr/>
        </p:nvSpPr>
        <p:spPr>
          <a:xfrm>
            <a:off x="3695700" y="3450193"/>
            <a:ext cx="1752600" cy="369332"/>
          </a:xfrm>
          <a:prstGeom prst="rect">
            <a:avLst/>
          </a:prstGeom>
          <a:noFill/>
        </p:spPr>
        <p:txBody>
          <a:bodyPr wrap="square" rtlCol="0">
            <a:spAutoFit/>
          </a:bodyPr>
          <a:lstStyle/>
          <a:p>
            <a:pPr algn="ctr"/>
            <a:r>
              <a:rPr lang="en-US" dirty="0"/>
              <a:t>4.25 Hz</a:t>
            </a:r>
          </a:p>
        </p:txBody>
      </p:sp>
      <p:sp>
        <p:nvSpPr>
          <p:cNvPr id="22" name="TextBox 21">
            <a:extLst>
              <a:ext uri="{FF2B5EF4-FFF2-40B4-BE49-F238E27FC236}">
                <a16:creationId xmlns:a16="http://schemas.microsoft.com/office/drawing/2014/main" id="{CC18AB81-EB7B-4112-B2DA-0C70E8DE3D43}"/>
              </a:ext>
            </a:extLst>
          </p:cNvPr>
          <p:cNvSpPr txBox="1"/>
          <p:nvPr/>
        </p:nvSpPr>
        <p:spPr>
          <a:xfrm>
            <a:off x="6743700" y="3408918"/>
            <a:ext cx="1752600" cy="369332"/>
          </a:xfrm>
          <a:prstGeom prst="rect">
            <a:avLst/>
          </a:prstGeom>
          <a:noFill/>
        </p:spPr>
        <p:txBody>
          <a:bodyPr wrap="square" rtlCol="0">
            <a:spAutoFit/>
          </a:bodyPr>
          <a:lstStyle/>
          <a:p>
            <a:pPr algn="ctr"/>
            <a:r>
              <a:rPr lang="en-US" dirty="0"/>
              <a:t>4.58 Hz</a:t>
            </a:r>
          </a:p>
        </p:txBody>
      </p:sp>
    </p:spTree>
    <p:extLst>
      <p:ext uri="{BB962C8B-B14F-4D97-AF65-F5344CB8AC3E}">
        <p14:creationId xmlns:p14="http://schemas.microsoft.com/office/powerpoint/2010/main" val="1006348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Accel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25</a:t>
            </a:fld>
            <a:endParaRPr lang="en-US"/>
          </a:p>
        </p:txBody>
      </p:sp>
      <p:pic>
        <p:nvPicPr>
          <p:cNvPr id="7" name="img9">
            <a:extLst>
              <a:ext uri="{FF2B5EF4-FFF2-40B4-BE49-F238E27FC236}">
                <a16:creationId xmlns:a16="http://schemas.microsoft.com/office/drawing/2014/main" id="{9BC4A412-2C41-4E17-BB83-8A33E7873E26}"/>
              </a:ext>
            </a:extLst>
          </p:cNvPr>
          <p:cNvPicPr>
            <a:picLocks noChangeAspect="1"/>
          </p:cNvPicPr>
          <p:nvPr/>
        </p:nvPicPr>
        <p:blipFill>
          <a:blip r:embed="rId2">
            <a:lum/>
            <a:alphaModFix/>
          </a:blip>
          <a:srcRect/>
          <a:stretch>
            <a:fillRect/>
          </a:stretch>
        </p:blipFill>
        <p:spPr>
          <a:xfrm>
            <a:off x="685800" y="784019"/>
            <a:ext cx="7772400" cy="6073981"/>
          </a:xfrm>
          <a:prstGeom prst="rect">
            <a:avLst/>
          </a:prstGeom>
        </p:spPr>
      </p:pic>
    </p:spTree>
    <p:extLst>
      <p:ext uri="{BB962C8B-B14F-4D97-AF65-F5344CB8AC3E}">
        <p14:creationId xmlns:p14="http://schemas.microsoft.com/office/powerpoint/2010/main" val="220719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Strain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26</a:t>
            </a:fld>
            <a:endParaRPr lang="en-US"/>
          </a:p>
        </p:txBody>
      </p:sp>
      <p:pic>
        <p:nvPicPr>
          <p:cNvPr id="5" name="Picture 4">
            <a:extLst>
              <a:ext uri="{FF2B5EF4-FFF2-40B4-BE49-F238E27FC236}">
                <a16:creationId xmlns:a16="http://schemas.microsoft.com/office/drawing/2014/main" id="{C0638B06-56A3-4104-B19E-D217DB849B76}"/>
              </a:ext>
            </a:extLst>
          </p:cNvPr>
          <p:cNvPicPr>
            <a:picLocks noChangeAspect="1"/>
          </p:cNvPicPr>
          <p:nvPr/>
        </p:nvPicPr>
        <p:blipFill>
          <a:blip r:embed="rId2"/>
          <a:stretch>
            <a:fillRect/>
          </a:stretch>
        </p:blipFill>
        <p:spPr>
          <a:xfrm>
            <a:off x="685800" y="1059180"/>
            <a:ext cx="7772400" cy="5265420"/>
          </a:xfrm>
          <a:prstGeom prst="rect">
            <a:avLst/>
          </a:prstGeom>
        </p:spPr>
      </p:pic>
    </p:spTree>
    <p:extLst>
      <p:ext uri="{BB962C8B-B14F-4D97-AF65-F5344CB8AC3E}">
        <p14:creationId xmlns:p14="http://schemas.microsoft.com/office/powerpoint/2010/main" val="268266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27</a:t>
            </a:fld>
            <a:endParaRPr lang="en-US"/>
          </a:p>
        </p:txBody>
      </p:sp>
      <p:grpSp>
        <p:nvGrpSpPr>
          <p:cNvPr id="3" name="Group 2">
            <a:extLst>
              <a:ext uri="{FF2B5EF4-FFF2-40B4-BE49-F238E27FC236}">
                <a16:creationId xmlns:a16="http://schemas.microsoft.com/office/drawing/2014/main" id="{21D1558E-D1F6-411C-8DDF-E6C65929460D}"/>
              </a:ext>
            </a:extLst>
          </p:cNvPr>
          <p:cNvGrpSpPr/>
          <p:nvPr/>
        </p:nvGrpSpPr>
        <p:grpSpPr>
          <a:xfrm>
            <a:off x="381000" y="914400"/>
            <a:ext cx="8382000" cy="5502676"/>
            <a:chOff x="457200" y="914400"/>
            <a:chExt cx="8382000" cy="5502676"/>
          </a:xfrm>
        </p:grpSpPr>
        <p:pic>
          <p:nvPicPr>
            <p:cNvPr id="9" name="Picture 8">
              <a:extLst>
                <a:ext uri="{FF2B5EF4-FFF2-40B4-BE49-F238E27FC236}">
                  <a16:creationId xmlns:a16="http://schemas.microsoft.com/office/drawing/2014/main" id="{219EF1A2-9144-495D-9E39-B1A77B26C9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46" b="10691"/>
            <a:stretch/>
          </p:blipFill>
          <p:spPr bwMode="auto">
            <a:xfrm>
              <a:off x="457200" y="914400"/>
              <a:ext cx="3810781" cy="550267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56D2B8C-D782-4115-974A-E3EBC8812585}"/>
                </a:ext>
              </a:extLst>
            </p:cNvPr>
            <p:cNvPicPr/>
            <p:nvPr/>
          </p:nvPicPr>
          <p:blipFill rotWithShape="1">
            <a:blip r:embed="rId4"/>
            <a:srcRect l="16806" t="-247" r="12639" b="6401"/>
            <a:stretch/>
          </p:blipFill>
          <p:spPr bwMode="auto">
            <a:xfrm>
              <a:off x="4450080" y="914400"/>
              <a:ext cx="4389120" cy="32004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412570-8801-47AD-A1BE-182CFC746A84}"/>
                </a:ext>
              </a:extLst>
            </p:cNvPr>
            <p:cNvPicPr>
              <a:picLocks noChangeAspect="1"/>
            </p:cNvPicPr>
            <p:nvPr/>
          </p:nvPicPr>
          <p:blipFill rotWithShape="1">
            <a:blip r:embed="rId5"/>
            <a:srcRect b="13809"/>
            <a:stretch/>
          </p:blipFill>
          <p:spPr bwMode="auto">
            <a:xfrm>
              <a:off x="4450080" y="4289572"/>
              <a:ext cx="4389120" cy="2127504"/>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2826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Results: Acceleration for Typical Event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28</a:t>
            </a:fld>
            <a:endParaRPr lang="en-US"/>
          </a:p>
        </p:txBody>
      </p:sp>
      <p:pic>
        <p:nvPicPr>
          <p:cNvPr id="8" name="Picture 7">
            <a:extLst>
              <a:ext uri="{FF2B5EF4-FFF2-40B4-BE49-F238E27FC236}">
                <a16:creationId xmlns:a16="http://schemas.microsoft.com/office/drawing/2014/main" id="{77ADEB2E-5447-4C90-AF2E-ACEDCFBBD1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pic>
        <p:nvPicPr>
          <p:cNvPr id="13" name="Picture 12">
            <a:extLst>
              <a:ext uri="{FF2B5EF4-FFF2-40B4-BE49-F238E27FC236}">
                <a16:creationId xmlns:a16="http://schemas.microsoft.com/office/drawing/2014/main" id="{840FF02F-26AB-4598-9B5D-4255D5AFA994}"/>
              </a:ext>
            </a:extLst>
          </p:cNvPr>
          <p:cNvPicPr/>
          <p:nvPr/>
        </p:nvPicPr>
        <p:blipFill rotWithShape="1">
          <a:blip r:embed="rId4">
            <a:extLst>
              <a:ext uri="{28A0092B-C50C-407E-A947-70E740481C1C}">
                <a14:useLocalDpi xmlns:a14="http://schemas.microsoft.com/office/drawing/2010/main" val="0"/>
              </a:ext>
            </a:extLst>
          </a:blip>
          <a:srcRect b="48620"/>
          <a:stretch/>
        </p:blipFill>
        <p:spPr bwMode="auto">
          <a:xfrm>
            <a:off x="1828800" y="4657979"/>
            <a:ext cx="5486400" cy="1819021"/>
          </a:xfrm>
          <a:prstGeom prst="rect">
            <a:avLst/>
          </a:prstGeom>
          <a:solidFill>
            <a:srgbClr val="FFFFFF"/>
          </a:solidFill>
        </p:spPr>
      </p:pic>
      <p:pic>
        <p:nvPicPr>
          <p:cNvPr id="14" name="Picture 13">
            <a:extLst>
              <a:ext uri="{FF2B5EF4-FFF2-40B4-BE49-F238E27FC236}">
                <a16:creationId xmlns:a16="http://schemas.microsoft.com/office/drawing/2014/main" id="{AD47A2CF-E570-4E32-A392-B2EE6B1F88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spTree>
    <p:extLst>
      <p:ext uri="{BB962C8B-B14F-4D97-AF65-F5344CB8AC3E}">
        <p14:creationId xmlns:p14="http://schemas.microsoft.com/office/powerpoint/2010/main" val="24369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High Acceleration Events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29</a:t>
            </a:fld>
            <a:endParaRPr lang="en-US"/>
          </a:p>
        </p:txBody>
      </p:sp>
      <p:pic>
        <p:nvPicPr>
          <p:cNvPr id="7" name="Picture 6">
            <a:extLst>
              <a:ext uri="{FF2B5EF4-FFF2-40B4-BE49-F238E27FC236}">
                <a16:creationId xmlns:a16="http://schemas.microsoft.com/office/drawing/2014/main" id="{F865D23A-E460-4B23-9353-A27715568F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5486400" cy="2735580"/>
          </a:xfrm>
          <a:prstGeom prst="rect">
            <a:avLst/>
          </a:prstGeom>
          <a:noFill/>
          <a:ln>
            <a:noFill/>
          </a:ln>
        </p:spPr>
      </p:pic>
      <p:graphicFrame>
        <p:nvGraphicFramePr>
          <p:cNvPr id="9" name="Chart 8">
            <a:extLst>
              <a:ext uri="{FF2B5EF4-FFF2-40B4-BE49-F238E27FC236}">
                <a16:creationId xmlns:a16="http://schemas.microsoft.com/office/drawing/2014/main" id="{0BEA5AB9-29AB-46C8-89FD-7F4CEDB09ABA}"/>
              </a:ext>
            </a:extLst>
          </p:cNvPr>
          <p:cNvGraphicFramePr/>
          <p:nvPr>
            <p:extLst>
              <p:ext uri="{D42A27DB-BD31-4B8C-83A1-F6EECF244321}">
                <p14:modId xmlns:p14="http://schemas.microsoft.com/office/powerpoint/2010/main" val="1039487008"/>
              </p:ext>
            </p:extLst>
          </p:nvPr>
        </p:nvGraphicFramePr>
        <p:xfrm>
          <a:off x="2362200" y="3505200"/>
          <a:ext cx="6477000" cy="31798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31988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Practice</a:t>
            </a:r>
          </a:p>
        </p:txBody>
      </p:sp>
      <p:sp>
        <p:nvSpPr>
          <p:cNvPr id="3" name="Content Placeholder 2"/>
          <p:cNvSpPr>
            <a:spLocks noGrp="1"/>
          </p:cNvSpPr>
          <p:nvPr>
            <p:ph idx="1"/>
          </p:nvPr>
        </p:nvSpPr>
        <p:spPr>
          <a:xfrm>
            <a:off x="457200" y="914400"/>
            <a:ext cx="4800600" cy="5211763"/>
          </a:xfrm>
        </p:spPr>
        <p:txBody>
          <a:bodyPr/>
          <a:lstStyle/>
          <a:p>
            <a:r>
              <a:rPr lang="en-US" dirty="0"/>
              <a:t>Live load demands principally consist of truck loads</a:t>
            </a:r>
          </a:p>
          <a:p>
            <a:r>
              <a:rPr lang="en-US" dirty="0"/>
              <a:t>Static analysis prescribed</a:t>
            </a:r>
          </a:p>
          <a:p>
            <a:r>
              <a:rPr lang="en-US" dirty="0"/>
              <a:t>Dynamic component reduced to “amplification” factor</a:t>
            </a:r>
          </a:p>
          <a:p>
            <a:r>
              <a:rPr lang="en-US" dirty="0"/>
              <a:t>Question: Is this simplification adequate?</a:t>
            </a:r>
          </a:p>
        </p:txBody>
      </p:sp>
      <p:grpSp>
        <p:nvGrpSpPr>
          <p:cNvPr id="4" name="Group 3"/>
          <p:cNvGrpSpPr/>
          <p:nvPr/>
        </p:nvGrpSpPr>
        <p:grpSpPr>
          <a:xfrm>
            <a:off x="5534505" y="4479439"/>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a:off x="5595483" y="3429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8505016" y="3429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p:cNvGrpSpPr/>
          <p:nvPr/>
        </p:nvGrpSpPr>
        <p:grpSpPr>
          <a:xfrm>
            <a:off x="5513603" y="36118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22720" y="3611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33098" y="3327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p:cNvCxnSpPr/>
          <p:nvPr/>
        </p:nvCxnSpPr>
        <p:spPr>
          <a:xfrm>
            <a:off x="6099518"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66793" y="3021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057"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388620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60642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Bridge Acceleration Frequency Content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30</a:t>
            </a:fld>
            <a:endParaRPr lang="en-US"/>
          </a:p>
        </p:txBody>
      </p:sp>
      <p:pic>
        <p:nvPicPr>
          <p:cNvPr id="6" name="Picture 5">
            <a:extLst>
              <a:ext uri="{FF2B5EF4-FFF2-40B4-BE49-F238E27FC236}">
                <a16:creationId xmlns:a16="http://schemas.microsoft.com/office/drawing/2014/main" id="{8C07130D-1B71-4520-98C1-915C3AA4C4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229600" cy="4103370"/>
          </a:xfrm>
          <a:prstGeom prst="rect">
            <a:avLst/>
          </a:prstGeom>
          <a:noFill/>
          <a:ln>
            <a:noFill/>
          </a:ln>
        </p:spPr>
      </p:pic>
    </p:spTree>
    <p:extLst>
      <p:ext uri="{BB962C8B-B14F-4D97-AF65-F5344CB8AC3E}">
        <p14:creationId xmlns:p14="http://schemas.microsoft.com/office/powerpoint/2010/main" val="354075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Acceleration to Displacement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31</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0E679A0-FA50-4A7C-860B-CC11E8971D0C}"/>
                  </a:ext>
                </a:extLst>
              </p:cNvPr>
              <p:cNvSpPr/>
              <p:nvPr/>
            </p:nvSpPr>
            <p:spPr>
              <a:xfrm>
                <a:off x="381000" y="1066800"/>
                <a:ext cx="3492687"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ctrlPr>
                            <a:rPr lang="en-US" i="1" smtClean="0">
                              <a:latin typeface="Cambria Math" panose="02040503050406030204" pitchFamily="18" charset="0"/>
                            </a:rPr>
                          </m:ctrlPr>
                        </m:dPr>
                        <m:e>
                          <m:r>
                            <a:rPr lang="en-US" i="1">
                              <a:latin typeface="Cambria Math" panose="02040503050406030204" pitchFamily="18" charset="0"/>
                            </a:rPr>
                            <m:t>𝐴𝑐𝑐𝑒𝑙𝑒𝑟𝑎𝑡𝑖𝑜𝑛</m:t>
                          </m:r>
                          <m:r>
                            <a:rPr lang="en-US" i="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m:t>
                          </m:r>
                          <m:r>
                            <a:rPr lang="en-US" i="1">
                              <a:latin typeface="Cambria Math" panose="02040503050406030204" pitchFamily="18" charset="0"/>
                            </a:rPr>
                            <m:t>𝐴</m:t>
                          </m:r>
                          <m:r>
                            <a:rPr lang="en-US" i="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oMath>
                  </m:oMathPara>
                </a14:m>
                <a:endParaRPr lang="en-US" dirty="0"/>
              </a:p>
            </p:txBody>
          </p:sp>
        </mc:Choice>
        <mc:Fallback xmlns="">
          <p:sp>
            <p:nvSpPr>
              <p:cNvPr id="3" name="Rectangle 2">
                <a:extLst>
                  <a:ext uri="{FF2B5EF4-FFF2-40B4-BE49-F238E27FC236}">
                    <a16:creationId xmlns:a16="http://schemas.microsoft.com/office/drawing/2014/main" id="{30E679A0-FA50-4A7C-860B-CC11E8971D0C}"/>
                  </a:ext>
                </a:extLst>
              </p:cNvPr>
              <p:cNvSpPr>
                <a:spLocks noRot="1" noChangeAspect="1" noMove="1" noResize="1" noEditPoints="1" noAdjustHandles="1" noChangeArrowheads="1" noChangeShapeType="1" noTextEdit="1"/>
              </p:cNvSpPr>
              <p:nvPr/>
            </p:nvSpPr>
            <p:spPr>
              <a:xfrm>
                <a:off x="381000" y="1066800"/>
                <a:ext cx="3492687" cy="404983"/>
              </a:xfrm>
              <a:prstGeom prst="rect">
                <a:avLst/>
              </a:prstGeom>
              <a:blipFill>
                <a:blip r:embed="rId3"/>
                <a:stretch>
                  <a:fillRect t="-156061" r="-16434" b="-2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D0D1D-BEA9-48CD-88DA-A2F002AA9949}"/>
                  </a:ext>
                </a:extLst>
              </p:cNvPr>
              <p:cNvSpPr/>
              <p:nvPr/>
            </p:nvSpPr>
            <p:spPr>
              <a:xfrm>
                <a:off x="381000" y="1470303"/>
                <a:ext cx="5791200" cy="61824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𝐷𝑖𝑠𝑝𝑙𝑎𝑐𝑒𝑚𝑒𝑛𝑡</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𝐴𝑐𝑐𝑒𝑙𝑒𝑟𝑎𝑡𝑖𝑜𝑛</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oMath>
                  </m:oMathPara>
                </a14:m>
                <a:endParaRPr lang="en-US" dirty="0"/>
              </a:p>
            </p:txBody>
          </p:sp>
        </mc:Choice>
        <mc:Fallback xmlns="">
          <p:sp>
            <p:nvSpPr>
              <p:cNvPr id="5" name="Rectangle 4">
                <a:extLst>
                  <a:ext uri="{FF2B5EF4-FFF2-40B4-BE49-F238E27FC236}">
                    <a16:creationId xmlns:a16="http://schemas.microsoft.com/office/drawing/2014/main" id="{19BD0D1D-BEA9-48CD-88DA-A2F002AA9949}"/>
                  </a:ext>
                </a:extLst>
              </p:cNvPr>
              <p:cNvSpPr>
                <a:spLocks noRot="1" noChangeAspect="1" noMove="1" noResize="1" noEditPoints="1" noAdjustHandles="1" noChangeArrowheads="1" noChangeShapeType="1" noTextEdit="1"/>
              </p:cNvSpPr>
              <p:nvPr/>
            </p:nvSpPr>
            <p:spPr>
              <a:xfrm>
                <a:off x="381000" y="1470303"/>
                <a:ext cx="5791200" cy="618246"/>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4CFD4DF-295F-4BE5-907B-A877E2D10444}"/>
              </a:ext>
            </a:extLst>
          </p:cNvPr>
          <p:cNvSpPr txBox="1"/>
          <p:nvPr/>
        </p:nvSpPr>
        <p:spPr>
          <a:xfrm>
            <a:off x="457200" y="2359967"/>
            <a:ext cx="955628" cy="461665"/>
          </a:xfrm>
          <a:prstGeom prst="rect">
            <a:avLst/>
          </a:prstGeom>
          <a:noFill/>
        </p:spPr>
        <p:txBody>
          <a:bodyPr wrap="square" rtlCol="0">
            <a:spAutoFit/>
          </a:bodyPr>
          <a:lstStyle/>
          <a:p>
            <a:r>
              <a:rPr lang="en-US" sz="2400" dirty="0"/>
              <a:t>FFT</a:t>
            </a:r>
            <a:endParaRPr lang="en-US" sz="2400" baseline="-25000" dirty="0"/>
          </a:p>
        </p:txBody>
      </p:sp>
      <p:grpSp>
        <p:nvGrpSpPr>
          <p:cNvPr id="12" name="Group 11">
            <a:extLst>
              <a:ext uri="{FF2B5EF4-FFF2-40B4-BE49-F238E27FC236}">
                <a16:creationId xmlns:a16="http://schemas.microsoft.com/office/drawing/2014/main" id="{6C4169BA-FC4E-4FC3-8645-D936DDAEEE0D}"/>
              </a:ext>
            </a:extLst>
          </p:cNvPr>
          <p:cNvGrpSpPr/>
          <p:nvPr/>
        </p:nvGrpSpPr>
        <p:grpSpPr>
          <a:xfrm>
            <a:off x="1558971" y="2133599"/>
            <a:ext cx="955629" cy="914401"/>
            <a:chOff x="2168571" y="2438399"/>
            <a:chExt cx="955629" cy="914401"/>
          </a:xfrm>
        </p:grpSpPr>
        <p:sp>
          <p:nvSpPr>
            <p:cNvPr id="8" name="TextBox 7">
              <a:extLst>
                <a:ext uri="{FF2B5EF4-FFF2-40B4-BE49-F238E27FC236}">
                  <a16:creationId xmlns:a16="http://schemas.microsoft.com/office/drawing/2014/main" id="{BCFCA432-96FF-45E2-B560-8E2DF8E561CA}"/>
                </a:ext>
              </a:extLst>
            </p:cNvPr>
            <p:cNvSpPr txBox="1"/>
            <p:nvPr/>
          </p:nvSpPr>
          <p:spPr>
            <a:xfrm>
              <a:off x="2168571" y="2438399"/>
              <a:ext cx="955628" cy="461665"/>
            </a:xfrm>
            <a:prstGeom prst="rect">
              <a:avLst/>
            </a:prstGeom>
            <a:noFill/>
          </p:spPr>
          <p:txBody>
            <a:bodyPr wrap="square" rtlCol="0">
              <a:spAutoFit/>
            </a:bodyPr>
            <a:lstStyle/>
            <a:p>
              <a:pPr algn="ctr"/>
              <a:r>
                <a:rPr lang="en-US" sz="2400" dirty="0"/>
                <a:t>FRF</a:t>
              </a:r>
              <a:r>
                <a:rPr lang="en-US" sz="2400" baseline="-25000" dirty="0"/>
                <a:t>A</a:t>
              </a:r>
            </a:p>
          </p:txBody>
        </p:sp>
        <p:sp>
          <p:nvSpPr>
            <p:cNvPr id="9" name="TextBox 8">
              <a:extLst>
                <a:ext uri="{FF2B5EF4-FFF2-40B4-BE49-F238E27FC236}">
                  <a16:creationId xmlns:a16="http://schemas.microsoft.com/office/drawing/2014/main" id="{3D47B57B-A2A1-4FF5-BE53-790CE866BDEA}"/>
                </a:ext>
              </a:extLst>
            </p:cNvPr>
            <p:cNvSpPr txBox="1"/>
            <p:nvPr/>
          </p:nvSpPr>
          <p:spPr>
            <a:xfrm>
              <a:off x="2224157" y="2891135"/>
              <a:ext cx="844457" cy="461665"/>
            </a:xfrm>
            <a:prstGeom prst="rect">
              <a:avLst/>
            </a:prstGeom>
            <a:noFill/>
          </p:spPr>
          <p:txBody>
            <a:bodyPr wrap="square" rtlCol="0">
              <a:spAutoFit/>
            </a:bodyPr>
            <a:lstStyle/>
            <a:p>
              <a:pPr algn="ctr"/>
              <a:r>
                <a:rPr lang="el-GR" sz="2400" dirty="0"/>
                <a:t>ω</a:t>
              </a:r>
              <a:r>
                <a:rPr lang="en-US" sz="2400" baseline="-25000" dirty="0"/>
                <a:t>n</a:t>
              </a:r>
              <a:r>
                <a:rPr lang="en-US" sz="2400" baseline="30000" dirty="0"/>
                <a:t>2</a:t>
              </a:r>
            </a:p>
          </p:txBody>
        </p:sp>
        <p:cxnSp>
          <p:nvCxnSpPr>
            <p:cNvPr id="11" name="Straight Connector 10">
              <a:extLst>
                <a:ext uri="{FF2B5EF4-FFF2-40B4-BE49-F238E27FC236}">
                  <a16:creationId xmlns:a16="http://schemas.microsoft.com/office/drawing/2014/main" id="{D87EF655-5F98-451B-A4C8-727AF7EFF956}"/>
                </a:ext>
              </a:extLst>
            </p:cNvPr>
            <p:cNvCxnSpPr/>
            <p:nvPr/>
          </p:nvCxnSpPr>
          <p:spPr>
            <a:xfrm>
              <a:off x="2168571" y="2913356"/>
              <a:ext cx="955629"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0937803-08B8-41C2-A78B-5D880986BD08}"/>
              </a:ext>
            </a:extLst>
          </p:cNvPr>
          <p:cNvSpPr txBox="1"/>
          <p:nvPr/>
        </p:nvSpPr>
        <p:spPr>
          <a:xfrm>
            <a:off x="2909957" y="2359967"/>
            <a:ext cx="955629" cy="461665"/>
          </a:xfrm>
          <a:prstGeom prst="rect">
            <a:avLst/>
          </a:prstGeom>
          <a:noFill/>
        </p:spPr>
        <p:txBody>
          <a:bodyPr wrap="square" rtlCol="0">
            <a:spAutoFit/>
          </a:bodyPr>
          <a:lstStyle/>
          <a:p>
            <a:pPr algn="ctr"/>
            <a:r>
              <a:rPr lang="en-US" sz="2400" dirty="0"/>
              <a:t>FRF</a:t>
            </a:r>
            <a:r>
              <a:rPr lang="en-US" sz="2400" baseline="-25000" dirty="0"/>
              <a:t>D</a:t>
            </a:r>
          </a:p>
        </p:txBody>
      </p:sp>
      <p:sp>
        <p:nvSpPr>
          <p:cNvPr id="14" name="TextBox 13">
            <a:extLst>
              <a:ext uri="{FF2B5EF4-FFF2-40B4-BE49-F238E27FC236}">
                <a16:creationId xmlns:a16="http://schemas.microsoft.com/office/drawing/2014/main" id="{F90FFC9B-825A-4FF8-ADAF-FB822F4BF8F6}"/>
              </a:ext>
            </a:extLst>
          </p:cNvPr>
          <p:cNvSpPr txBox="1"/>
          <p:nvPr/>
        </p:nvSpPr>
        <p:spPr>
          <a:xfrm>
            <a:off x="4038600" y="2359967"/>
            <a:ext cx="1818681" cy="461665"/>
          </a:xfrm>
          <a:prstGeom prst="rect">
            <a:avLst/>
          </a:prstGeom>
          <a:noFill/>
        </p:spPr>
        <p:txBody>
          <a:bodyPr wrap="square" rtlCol="0">
            <a:spAutoFit/>
          </a:bodyPr>
          <a:lstStyle/>
          <a:p>
            <a:r>
              <a:rPr lang="en-US" sz="2400" dirty="0" err="1"/>
              <a:t>iFFT</a:t>
            </a:r>
            <a:r>
              <a:rPr lang="en-US" sz="2400" dirty="0"/>
              <a:t>(FRF</a:t>
            </a:r>
            <a:r>
              <a:rPr lang="en-US" sz="2400" baseline="-25000" dirty="0"/>
              <a:t>D</a:t>
            </a:r>
            <a:r>
              <a:rPr lang="en-US" sz="2400" dirty="0"/>
              <a:t>)</a:t>
            </a:r>
            <a:endParaRPr lang="en-US" sz="2400" baseline="-25000" dirty="0"/>
          </a:p>
        </p:txBody>
      </p:sp>
      <p:sp>
        <p:nvSpPr>
          <p:cNvPr id="15" name="TextBox 14">
            <a:extLst>
              <a:ext uri="{FF2B5EF4-FFF2-40B4-BE49-F238E27FC236}">
                <a16:creationId xmlns:a16="http://schemas.microsoft.com/office/drawing/2014/main" id="{DAC485A2-1B09-44F0-944C-87B6A21C7141}"/>
              </a:ext>
            </a:extLst>
          </p:cNvPr>
          <p:cNvSpPr txBox="1"/>
          <p:nvPr/>
        </p:nvSpPr>
        <p:spPr>
          <a:xfrm>
            <a:off x="6209130" y="2377723"/>
            <a:ext cx="955628" cy="461665"/>
          </a:xfrm>
          <a:prstGeom prst="rect">
            <a:avLst/>
          </a:prstGeom>
          <a:noFill/>
        </p:spPr>
        <p:txBody>
          <a:bodyPr wrap="square" rtlCol="0">
            <a:spAutoFit/>
          </a:bodyPr>
          <a:lstStyle/>
          <a:p>
            <a:r>
              <a:rPr lang="en-US" sz="2400" dirty="0"/>
              <a:t>Disp.</a:t>
            </a:r>
            <a:endParaRPr lang="en-US" sz="2400" baseline="-25000" dirty="0"/>
          </a:p>
        </p:txBody>
      </p:sp>
      <p:cxnSp>
        <p:nvCxnSpPr>
          <p:cNvPr id="17" name="Straight Arrow Connector 16">
            <a:extLst>
              <a:ext uri="{FF2B5EF4-FFF2-40B4-BE49-F238E27FC236}">
                <a16:creationId xmlns:a16="http://schemas.microsoft.com/office/drawing/2014/main" id="{EFEA5751-D198-465F-B4C6-124B11B96456}"/>
              </a:ext>
            </a:extLst>
          </p:cNvPr>
          <p:cNvCxnSpPr/>
          <p:nvPr/>
        </p:nvCxnSpPr>
        <p:spPr>
          <a:xfrm>
            <a:off x="1207902"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684ADF-F289-49F3-BFEA-1A4696EF262D}"/>
              </a:ext>
            </a:extLst>
          </p:cNvPr>
          <p:cNvCxnSpPr/>
          <p:nvPr/>
        </p:nvCxnSpPr>
        <p:spPr>
          <a:xfrm>
            <a:off x="2681357" y="2608557"/>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68242-BFDA-4196-8A56-46E88B12584D}"/>
              </a:ext>
            </a:extLst>
          </p:cNvPr>
          <p:cNvCxnSpPr/>
          <p:nvPr/>
        </p:nvCxnSpPr>
        <p:spPr>
          <a:xfrm>
            <a:off x="5918906"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C679A0-BAD6-4768-86C5-2B6F95B678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155190"/>
            <a:ext cx="6858000" cy="3419475"/>
          </a:xfrm>
          <a:prstGeom prst="rect">
            <a:avLst/>
          </a:prstGeom>
          <a:noFill/>
          <a:ln>
            <a:noFill/>
          </a:ln>
        </p:spPr>
      </p:pic>
    </p:spTree>
    <p:extLst>
      <p:ext uri="{BB962C8B-B14F-4D97-AF65-F5344CB8AC3E}">
        <p14:creationId xmlns:p14="http://schemas.microsoft.com/office/powerpoint/2010/main" val="4262685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Time History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32</a:t>
            </a:fld>
            <a:endParaRPr lang="en-US"/>
          </a:p>
        </p:txBody>
      </p:sp>
      <p:pic>
        <p:nvPicPr>
          <p:cNvPr id="21" name="Picture 20">
            <a:extLst>
              <a:ext uri="{FF2B5EF4-FFF2-40B4-BE49-F238E27FC236}">
                <a16:creationId xmlns:a16="http://schemas.microsoft.com/office/drawing/2014/main" id="{97FB2986-6C2C-4136-8DB7-798726678D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190"/>
            <a:ext cx="7315200" cy="2942165"/>
          </a:xfrm>
          <a:prstGeom prst="rect">
            <a:avLst/>
          </a:prstGeom>
          <a:noFill/>
          <a:ln>
            <a:noFill/>
          </a:ln>
        </p:spPr>
      </p:pic>
      <p:graphicFrame>
        <p:nvGraphicFramePr>
          <p:cNvPr id="22" name="Chart 21">
            <a:extLst>
              <a:ext uri="{FF2B5EF4-FFF2-40B4-BE49-F238E27FC236}">
                <a16:creationId xmlns:a16="http://schemas.microsoft.com/office/drawing/2014/main" id="{00000000-0008-0000-0100-000004000000}"/>
              </a:ext>
            </a:extLst>
          </p:cNvPr>
          <p:cNvGraphicFramePr/>
          <p:nvPr>
            <p:extLst>
              <p:ext uri="{D42A27DB-BD31-4B8C-83A1-F6EECF244321}">
                <p14:modId xmlns:p14="http://schemas.microsoft.com/office/powerpoint/2010/main" val="1770131676"/>
              </p:ext>
            </p:extLst>
          </p:nvPr>
        </p:nvGraphicFramePr>
        <p:xfrm>
          <a:off x="2362200" y="3881712"/>
          <a:ext cx="5715000" cy="28188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07001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Amplification by Filtering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33</a:t>
            </a:fld>
            <a:endParaRPr lang="en-US"/>
          </a:p>
        </p:txBody>
      </p:sp>
      <p:pic>
        <p:nvPicPr>
          <p:cNvPr id="6" name="Picture 5">
            <a:extLst>
              <a:ext uri="{FF2B5EF4-FFF2-40B4-BE49-F238E27FC236}">
                <a16:creationId xmlns:a16="http://schemas.microsoft.com/office/drawing/2014/main" id="{0AE1C06E-F6D3-42F8-A2BA-DD96C6313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36833"/>
            <a:ext cx="6858000" cy="3919538"/>
          </a:xfrm>
          <a:prstGeom prst="rect">
            <a:avLst/>
          </a:prstGeom>
          <a:noFill/>
          <a:ln>
            <a:noFill/>
          </a:ln>
        </p:spPr>
      </p:pic>
      <p:pic>
        <p:nvPicPr>
          <p:cNvPr id="7" name="Picture 6">
            <a:extLst>
              <a:ext uri="{FF2B5EF4-FFF2-40B4-BE49-F238E27FC236}">
                <a16:creationId xmlns:a16="http://schemas.microsoft.com/office/drawing/2014/main" id="{36F6BD5E-1569-481C-9DDF-7DC0AA9D2E8E}"/>
              </a:ext>
            </a:extLst>
          </p:cNvPr>
          <p:cNvPicPr>
            <a:picLocks noChangeAspect="1"/>
          </p:cNvPicPr>
          <p:nvPr/>
        </p:nvPicPr>
        <p:blipFill rotWithShape="1">
          <a:blip r:embed="rId4">
            <a:extLst>
              <a:ext uri="{28A0092B-C50C-407E-A947-70E740481C1C}">
                <a14:useLocalDpi xmlns:a14="http://schemas.microsoft.com/office/drawing/2010/main" val="0"/>
              </a:ext>
            </a:extLst>
          </a:blip>
          <a:srcRect b="47436"/>
          <a:stretch/>
        </p:blipFill>
        <p:spPr bwMode="auto">
          <a:xfrm>
            <a:off x="1143000" y="4656371"/>
            <a:ext cx="6858000" cy="2065206"/>
          </a:xfrm>
          <a:prstGeom prst="rect">
            <a:avLst/>
          </a:prstGeom>
          <a:noFill/>
          <a:ln>
            <a:noFill/>
          </a:ln>
        </p:spPr>
      </p:pic>
    </p:spTree>
    <p:extLst>
      <p:ext uri="{BB962C8B-B14F-4D97-AF65-F5344CB8AC3E}">
        <p14:creationId xmlns:p14="http://schemas.microsoft.com/office/powerpoint/2010/main" val="186155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2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normAutofit/>
          </a:bodyPr>
          <a:lstStyle/>
          <a:p>
            <a:pPr marL="36576" indent="0">
              <a:buNone/>
            </a:pPr>
            <a:r>
              <a:rPr lang="en-US" dirty="0"/>
              <a:t>Primary Goals: </a:t>
            </a:r>
          </a:p>
          <a:p>
            <a:pPr marL="36576" indent="0">
              <a:buNone/>
            </a:pPr>
            <a:r>
              <a:rPr lang="en-US" dirty="0"/>
              <a:t>Characterize the superstructure and quantify the operational dynamic amplification. </a:t>
            </a:r>
          </a:p>
          <a:p>
            <a:pPr lvl="0"/>
            <a:endParaRPr lang="en-US" dirty="0"/>
          </a:p>
          <a:p>
            <a:pPr marL="36576" lvl="0" indent="0">
              <a:buNone/>
            </a:pPr>
            <a:r>
              <a:rPr lang="en-US" dirty="0"/>
              <a:t>Objectives:</a:t>
            </a:r>
          </a:p>
          <a:p>
            <a:r>
              <a:rPr lang="en-US" dirty="0"/>
              <a:t>Capture operational vibrations and strains at critical locations and locations of maximum response</a:t>
            </a:r>
          </a:p>
          <a:p>
            <a:r>
              <a:rPr lang="en-US" dirty="0"/>
              <a:t>Identify the superstructure’s global (operational) modes of vibration.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923452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35</a:t>
            </a:fld>
            <a:endParaRPr lang="en-US"/>
          </a:p>
        </p:txBody>
      </p:sp>
      <p:graphicFrame>
        <p:nvGraphicFramePr>
          <p:cNvPr id="3" name="Diagram 2">
            <a:extLst>
              <a:ext uri="{FF2B5EF4-FFF2-40B4-BE49-F238E27FC236}">
                <a16:creationId xmlns:a16="http://schemas.microsoft.com/office/drawing/2014/main" id="{DA415550-64AF-41C2-96A1-474D37B8C206}"/>
              </a:ext>
            </a:extLst>
          </p:cNvPr>
          <p:cNvGraphicFramePr/>
          <p:nvPr>
            <p:extLst>
              <p:ext uri="{D42A27DB-BD31-4B8C-83A1-F6EECF244321}">
                <p14:modId xmlns:p14="http://schemas.microsoft.com/office/powerpoint/2010/main" val="194045273"/>
              </p:ext>
            </p:extLst>
          </p:nvPr>
        </p:nvGraphicFramePr>
        <p:xfrm>
          <a:off x="228600" y="1447800"/>
          <a:ext cx="6858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3C47B0-90DB-4960-94D6-73814C96883D}"/>
                  </a:ext>
                </a:extLst>
              </p:cNvPr>
              <p:cNvSpPr/>
              <p:nvPr/>
            </p:nvSpPr>
            <p:spPr>
              <a:xfrm>
                <a:off x="3733800" y="3223334"/>
                <a:ext cx="216334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𝛬</m:t>
                              </m:r>
                            </m:e>
                          </m:d>
                          <m: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xmlns="">
          <p:sp>
            <p:nvSpPr>
              <p:cNvPr id="5" name="Rectangle 4">
                <a:extLst>
                  <a:ext uri="{FF2B5EF4-FFF2-40B4-BE49-F238E27FC236}">
                    <a16:creationId xmlns:a16="http://schemas.microsoft.com/office/drawing/2014/main" id="{373C47B0-90DB-4960-94D6-73814C96883D}"/>
                  </a:ext>
                </a:extLst>
              </p:cNvPr>
              <p:cNvSpPr>
                <a:spLocks noRot="1" noChangeAspect="1" noMove="1" noResize="1" noEditPoints="1" noAdjustHandles="1" noChangeArrowheads="1" noChangeShapeType="1" noTextEdit="1"/>
              </p:cNvSpPr>
              <p:nvPr/>
            </p:nvSpPr>
            <p:spPr>
              <a:xfrm>
                <a:off x="3733800" y="3223334"/>
                <a:ext cx="2163349" cy="411331"/>
              </a:xfrm>
              <a:prstGeom prst="rect">
                <a:avLst/>
              </a:prstGeom>
              <a:blipFill>
                <a:blip r:embed="rId8"/>
                <a:stretch>
                  <a:fillRect t="-153731" r="-25424" b="-2283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09A18E9-4175-4CB1-92DC-16F45843486D}"/>
              </a:ext>
            </a:extLst>
          </p:cNvPr>
          <p:cNvSpPr/>
          <p:nvPr/>
        </p:nvSpPr>
        <p:spPr>
          <a:xfrm>
            <a:off x="5305148" y="4434582"/>
            <a:ext cx="3810000" cy="1077218"/>
          </a:xfrm>
          <a:prstGeom prst="rect">
            <a:avLst/>
          </a:prstGeom>
        </p:spPr>
        <p:txBody>
          <a:bodyPr wrap="square">
            <a:spAutoFit/>
          </a:bodyPr>
          <a:lstStyle/>
          <a:p>
            <a:pPr marL="342900" lvl="0" indent="-342900">
              <a:spcAft>
                <a:spcPts val="1200"/>
              </a:spcAft>
              <a:buFont typeface="+mj-lt"/>
              <a:buAutoNum type="arabicPeriod"/>
            </a:pPr>
            <a:r>
              <a:rPr lang="en-US" dirty="0"/>
              <a:t>Locate peaks in singular values</a:t>
            </a:r>
          </a:p>
          <a:p>
            <a:pPr marL="342900" lvl="0" indent="-342900">
              <a:spcAft>
                <a:spcPts val="1200"/>
              </a:spcAft>
              <a:buFont typeface="+mj-lt"/>
              <a:buAutoNum type="arabicPeriod"/>
            </a:pPr>
            <a:r>
              <a:rPr lang="en-US" dirty="0"/>
              <a:t>Evaluate </a:t>
            </a:r>
            <a:r>
              <a:rPr lang="el-GR" i="1" dirty="0">
                <a:latin typeface="Arial" panose="020B0604020202020204" pitchFamily="34" charset="0"/>
                <a:cs typeface="Arial" panose="020B0604020202020204" pitchFamily="34" charset="0"/>
              </a:rPr>
              <a:t>ψ</a:t>
            </a:r>
            <a:r>
              <a:rPr lang="en-US" dirty="0">
                <a:latin typeface="Arial" panose="020B0604020202020204" pitchFamily="34" charset="0"/>
                <a:cs typeface="Arial" panose="020B0604020202020204" pitchFamily="34" charset="0"/>
              </a:rPr>
              <a:t> at largest singular value</a:t>
            </a:r>
            <a:endParaRPr lang="en-US" dirty="0"/>
          </a:p>
        </p:txBody>
      </p:sp>
      <p:sp>
        <p:nvSpPr>
          <p:cNvPr id="9" name="Rectangle 8">
            <a:extLst>
              <a:ext uri="{FF2B5EF4-FFF2-40B4-BE49-F238E27FC236}">
                <a16:creationId xmlns:a16="http://schemas.microsoft.com/office/drawing/2014/main" id="{26E0573E-CDB8-45D8-B61D-F920C4BB3AB3}"/>
              </a:ext>
            </a:extLst>
          </p:cNvPr>
          <p:cNvSpPr/>
          <p:nvPr/>
        </p:nvSpPr>
        <p:spPr>
          <a:xfrm>
            <a:off x="2057400" y="1845856"/>
            <a:ext cx="3249608" cy="369332"/>
          </a:xfrm>
          <a:prstGeom prst="rect">
            <a:avLst/>
          </a:prstGeom>
        </p:spPr>
        <p:txBody>
          <a:bodyPr wrap="none">
            <a:spAutoFit/>
          </a:bodyPr>
          <a:lstStyle/>
          <a:p>
            <a:pPr lvl="0"/>
            <a:r>
              <a:rPr lang="en-US" dirty="0"/>
              <a:t>Cross Power Spectral Density</a:t>
            </a:r>
          </a:p>
        </p:txBody>
      </p:sp>
    </p:spTree>
    <p:extLst>
      <p:ext uri="{BB962C8B-B14F-4D97-AF65-F5344CB8AC3E}">
        <p14:creationId xmlns:p14="http://schemas.microsoft.com/office/powerpoint/2010/main" val="1231956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36</a:t>
            </a:fld>
            <a:endParaRPr lang="en-US"/>
          </a:p>
        </p:txBody>
      </p:sp>
      <p:pic>
        <p:nvPicPr>
          <p:cNvPr id="10" name="Picture 9">
            <a:extLst>
              <a:ext uri="{FF2B5EF4-FFF2-40B4-BE49-F238E27FC236}">
                <a16:creationId xmlns:a16="http://schemas.microsoft.com/office/drawing/2014/main" id="{EB9775A7-C9B1-46DC-A7D6-6BE1BCF0A485}"/>
              </a:ext>
            </a:extLst>
          </p:cNvPr>
          <p:cNvPicPr>
            <a:picLocks noChangeAspect="1"/>
          </p:cNvPicPr>
          <p:nvPr/>
        </p:nvPicPr>
        <p:blipFill rotWithShape="1">
          <a:blip r:embed="rId2">
            <a:extLst>
              <a:ext uri="{28A0092B-C50C-407E-A947-70E740481C1C}">
                <a14:useLocalDpi xmlns:a14="http://schemas.microsoft.com/office/drawing/2010/main" val="0"/>
              </a:ext>
            </a:extLst>
          </a:blip>
          <a:srcRect l="5556" r="6657"/>
          <a:stretch/>
        </p:blipFill>
        <p:spPr bwMode="auto">
          <a:xfrm>
            <a:off x="457200" y="1295400"/>
            <a:ext cx="8229600" cy="4695825"/>
          </a:xfrm>
          <a:prstGeom prst="rect">
            <a:avLst/>
          </a:prstGeom>
          <a:solidFill>
            <a:srgbClr val="FFFFFF"/>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51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37</a:t>
            </a:fld>
            <a:endParaRPr lang="en-US"/>
          </a:p>
        </p:txBody>
      </p:sp>
      <p:pic>
        <p:nvPicPr>
          <p:cNvPr id="5" name="Picture 4">
            <a:extLst>
              <a:ext uri="{FF2B5EF4-FFF2-40B4-BE49-F238E27FC236}">
                <a16:creationId xmlns:a16="http://schemas.microsoft.com/office/drawing/2014/main" id="{2454A37C-A775-4E04-8132-67D17752D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609600"/>
            <a:ext cx="2743200" cy="2057400"/>
          </a:xfrm>
          <a:prstGeom prst="rect">
            <a:avLst/>
          </a:prstGeom>
        </p:spPr>
      </p:pic>
      <p:pic>
        <p:nvPicPr>
          <p:cNvPr id="6" name="Picture 5">
            <a:extLst>
              <a:ext uri="{FF2B5EF4-FFF2-40B4-BE49-F238E27FC236}">
                <a16:creationId xmlns:a16="http://schemas.microsoft.com/office/drawing/2014/main" id="{134BFEE0-5F07-4846-BF8D-4AA11E6F8B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609600"/>
            <a:ext cx="2743200" cy="2057400"/>
          </a:xfrm>
          <a:prstGeom prst="rect">
            <a:avLst/>
          </a:prstGeom>
        </p:spPr>
      </p:pic>
      <p:pic>
        <p:nvPicPr>
          <p:cNvPr id="7" name="Picture 6">
            <a:extLst>
              <a:ext uri="{FF2B5EF4-FFF2-40B4-BE49-F238E27FC236}">
                <a16:creationId xmlns:a16="http://schemas.microsoft.com/office/drawing/2014/main" id="{80013EC2-A38E-4E42-94C9-645F691E2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609600"/>
            <a:ext cx="2743200" cy="2057400"/>
          </a:xfrm>
          <a:prstGeom prst="rect">
            <a:avLst/>
          </a:prstGeom>
        </p:spPr>
      </p:pic>
      <p:pic>
        <p:nvPicPr>
          <p:cNvPr id="8" name="Picture 7">
            <a:extLst>
              <a:ext uri="{FF2B5EF4-FFF2-40B4-BE49-F238E27FC236}">
                <a16:creationId xmlns:a16="http://schemas.microsoft.com/office/drawing/2014/main" id="{87490718-3B46-4E81-A736-96913F7D23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2649384"/>
            <a:ext cx="2743200" cy="2057400"/>
          </a:xfrm>
          <a:prstGeom prst="rect">
            <a:avLst/>
          </a:prstGeom>
        </p:spPr>
      </p:pic>
      <p:pic>
        <p:nvPicPr>
          <p:cNvPr id="9" name="Picture 8">
            <a:extLst>
              <a:ext uri="{FF2B5EF4-FFF2-40B4-BE49-F238E27FC236}">
                <a16:creationId xmlns:a16="http://schemas.microsoft.com/office/drawing/2014/main" id="{D9DE38FA-F887-4002-A2E3-C11322844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600" y="2649384"/>
            <a:ext cx="2743200" cy="2057400"/>
          </a:xfrm>
          <a:prstGeom prst="rect">
            <a:avLst/>
          </a:prstGeom>
        </p:spPr>
      </p:pic>
      <p:pic>
        <p:nvPicPr>
          <p:cNvPr id="11" name="Picture 10">
            <a:extLst>
              <a:ext uri="{FF2B5EF4-FFF2-40B4-BE49-F238E27FC236}">
                <a16:creationId xmlns:a16="http://schemas.microsoft.com/office/drawing/2014/main" id="{240596C5-BE68-44B1-8C0D-AB35259266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2649384"/>
            <a:ext cx="2743200" cy="2057400"/>
          </a:xfrm>
          <a:prstGeom prst="rect">
            <a:avLst/>
          </a:prstGeom>
        </p:spPr>
      </p:pic>
      <p:pic>
        <p:nvPicPr>
          <p:cNvPr id="12" name="Picture 11">
            <a:extLst>
              <a:ext uri="{FF2B5EF4-FFF2-40B4-BE49-F238E27FC236}">
                <a16:creationId xmlns:a16="http://schemas.microsoft.com/office/drawing/2014/main" id="{357DC2DB-E5F4-408F-A2D3-0075EA9B97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 y="4689167"/>
            <a:ext cx="2743200" cy="2057400"/>
          </a:xfrm>
          <a:prstGeom prst="rect">
            <a:avLst/>
          </a:prstGeom>
        </p:spPr>
      </p:pic>
      <p:pic>
        <p:nvPicPr>
          <p:cNvPr id="13" name="Picture 12">
            <a:extLst>
              <a:ext uri="{FF2B5EF4-FFF2-40B4-BE49-F238E27FC236}">
                <a16:creationId xmlns:a16="http://schemas.microsoft.com/office/drawing/2014/main" id="{057570D4-0FD6-43F7-BDEC-6D319A702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6600" y="4689167"/>
            <a:ext cx="2743200" cy="2057400"/>
          </a:xfrm>
          <a:prstGeom prst="rect">
            <a:avLst/>
          </a:prstGeom>
        </p:spPr>
      </p:pic>
      <p:pic>
        <p:nvPicPr>
          <p:cNvPr id="14" name="Picture 13">
            <a:extLst>
              <a:ext uri="{FF2B5EF4-FFF2-40B4-BE49-F238E27FC236}">
                <a16:creationId xmlns:a16="http://schemas.microsoft.com/office/drawing/2014/main" id="{521AD12C-B7A3-4EC7-8AB0-F04600C466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2200" y="4689167"/>
            <a:ext cx="2743200" cy="2057400"/>
          </a:xfrm>
          <a:prstGeom prst="rect">
            <a:avLst/>
          </a:prstGeom>
        </p:spPr>
      </p:pic>
    </p:spTree>
    <p:extLst>
      <p:ext uri="{BB962C8B-B14F-4D97-AF65-F5344CB8AC3E}">
        <p14:creationId xmlns:p14="http://schemas.microsoft.com/office/powerpoint/2010/main" val="2395211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38</a:t>
            </a:fld>
            <a:endParaRPr lang="en-US"/>
          </a:p>
        </p:txBody>
      </p:sp>
      <p:pic>
        <p:nvPicPr>
          <p:cNvPr id="15" name="Picture 14">
            <a:extLst>
              <a:ext uri="{FF2B5EF4-FFF2-40B4-BE49-F238E27FC236}">
                <a16:creationId xmlns:a16="http://schemas.microsoft.com/office/drawing/2014/main" id="{37B79CFC-F83C-4885-8FE2-21CFA564D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01" y="609713"/>
            <a:ext cx="2743200" cy="2057400"/>
          </a:xfrm>
          <a:prstGeom prst="rect">
            <a:avLst/>
          </a:prstGeom>
        </p:spPr>
      </p:pic>
      <p:pic>
        <p:nvPicPr>
          <p:cNvPr id="16" name="Picture 15">
            <a:extLst>
              <a:ext uri="{FF2B5EF4-FFF2-40B4-BE49-F238E27FC236}">
                <a16:creationId xmlns:a16="http://schemas.microsoft.com/office/drawing/2014/main" id="{AC41C8D4-06FA-4C51-8F54-3CCCDD1AB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3750" y="609713"/>
            <a:ext cx="2743200" cy="2057400"/>
          </a:xfrm>
          <a:prstGeom prst="rect">
            <a:avLst/>
          </a:prstGeom>
        </p:spPr>
      </p:pic>
      <p:pic>
        <p:nvPicPr>
          <p:cNvPr id="17" name="Picture 16">
            <a:extLst>
              <a:ext uri="{FF2B5EF4-FFF2-40B4-BE49-F238E27FC236}">
                <a16:creationId xmlns:a16="http://schemas.microsoft.com/office/drawing/2014/main" id="{F2CCBAA7-2E26-439E-ADF1-EFEE89D39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609713"/>
            <a:ext cx="2743200" cy="2057400"/>
          </a:xfrm>
          <a:prstGeom prst="rect">
            <a:avLst/>
          </a:prstGeom>
        </p:spPr>
      </p:pic>
      <p:pic>
        <p:nvPicPr>
          <p:cNvPr id="18" name="Picture 17">
            <a:extLst>
              <a:ext uri="{FF2B5EF4-FFF2-40B4-BE49-F238E27FC236}">
                <a16:creationId xmlns:a16="http://schemas.microsoft.com/office/drawing/2014/main" id="{A9A5CA6C-5050-4E0E-ACD4-DB5B3A0EA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01" y="2603062"/>
            <a:ext cx="2743200" cy="2057400"/>
          </a:xfrm>
          <a:prstGeom prst="rect">
            <a:avLst/>
          </a:prstGeom>
        </p:spPr>
      </p:pic>
      <p:pic>
        <p:nvPicPr>
          <p:cNvPr id="19" name="Picture 18">
            <a:extLst>
              <a:ext uri="{FF2B5EF4-FFF2-40B4-BE49-F238E27FC236}">
                <a16:creationId xmlns:a16="http://schemas.microsoft.com/office/drawing/2014/main" id="{F629F1CC-37E6-41B0-B3CD-33C7AAA1B1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3750" y="2603062"/>
            <a:ext cx="2743200" cy="2057400"/>
          </a:xfrm>
          <a:prstGeom prst="rect">
            <a:avLst/>
          </a:prstGeom>
        </p:spPr>
      </p:pic>
      <p:pic>
        <p:nvPicPr>
          <p:cNvPr id="20" name="Picture 19">
            <a:extLst>
              <a:ext uri="{FF2B5EF4-FFF2-40B4-BE49-F238E27FC236}">
                <a16:creationId xmlns:a16="http://schemas.microsoft.com/office/drawing/2014/main" id="{5512ECFC-668F-4862-BB5E-2A582D148B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2603062"/>
            <a:ext cx="2743200" cy="2057400"/>
          </a:xfrm>
          <a:prstGeom prst="rect">
            <a:avLst/>
          </a:prstGeom>
        </p:spPr>
      </p:pic>
      <p:pic>
        <p:nvPicPr>
          <p:cNvPr id="21" name="Picture 20">
            <a:extLst>
              <a:ext uri="{FF2B5EF4-FFF2-40B4-BE49-F238E27FC236}">
                <a16:creationId xmlns:a16="http://schemas.microsoft.com/office/drawing/2014/main" id="{F7EF63A7-A7C4-449A-92D3-A6CCDCE54D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01" y="4596411"/>
            <a:ext cx="2743200" cy="2057400"/>
          </a:xfrm>
          <a:prstGeom prst="rect">
            <a:avLst/>
          </a:prstGeom>
        </p:spPr>
      </p:pic>
      <p:pic>
        <p:nvPicPr>
          <p:cNvPr id="22" name="Picture 21">
            <a:extLst>
              <a:ext uri="{FF2B5EF4-FFF2-40B4-BE49-F238E27FC236}">
                <a16:creationId xmlns:a16="http://schemas.microsoft.com/office/drawing/2014/main" id="{DB29565C-6D93-493E-B4EE-17E7094F63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751" y="4596411"/>
            <a:ext cx="2743200" cy="2057400"/>
          </a:xfrm>
          <a:prstGeom prst="rect">
            <a:avLst/>
          </a:prstGeom>
        </p:spPr>
      </p:pic>
      <p:pic>
        <p:nvPicPr>
          <p:cNvPr id="23" name="Picture 22">
            <a:extLst>
              <a:ext uri="{FF2B5EF4-FFF2-40B4-BE49-F238E27FC236}">
                <a16:creationId xmlns:a16="http://schemas.microsoft.com/office/drawing/2014/main" id="{328A082C-5430-4DB3-8DE2-4D721C01CE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4596411"/>
            <a:ext cx="2743200" cy="2057400"/>
          </a:xfrm>
          <a:prstGeom prst="rect">
            <a:avLst/>
          </a:prstGeom>
        </p:spPr>
      </p:pic>
    </p:spTree>
    <p:extLst>
      <p:ext uri="{BB962C8B-B14F-4D97-AF65-F5344CB8AC3E}">
        <p14:creationId xmlns:p14="http://schemas.microsoft.com/office/powerpoint/2010/main" val="3675545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39</a:t>
            </a:fld>
            <a:endParaRPr lang="en-US"/>
          </a:p>
        </p:txBody>
      </p:sp>
      <p:pic>
        <p:nvPicPr>
          <p:cNvPr id="13" name="Picture 12">
            <a:extLst>
              <a:ext uri="{FF2B5EF4-FFF2-40B4-BE49-F238E27FC236}">
                <a16:creationId xmlns:a16="http://schemas.microsoft.com/office/drawing/2014/main" id="{F551876B-5545-43B8-9CEA-0B1D3001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609600" y="1066800"/>
            <a:ext cx="3723801" cy="228600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656ADCE8-EE17-461A-891E-38F1B6C868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00" t="8619" r="1806" b="6634"/>
          <a:stretch/>
        </p:blipFill>
        <p:spPr bwMode="auto">
          <a:xfrm>
            <a:off x="5082398" y="1066800"/>
            <a:ext cx="3614759" cy="22860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E53149B-FBBC-4838-BBF4-27B6A9401B0A}"/>
              </a:ext>
            </a:extLst>
          </p:cNvPr>
          <p:cNvSpPr/>
          <p:nvPr/>
        </p:nvSpPr>
        <p:spPr>
          <a:xfrm>
            <a:off x="494712" y="5703841"/>
            <a:ext cx="6064223" cy="392159"/>
          </a:xfrm>
          <a:prstGeom prst="rect">
            <a:avLst/>
          </a:prstGeom>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Continuity of exterior barriers over continuous support</a:t>
            </a:r>
          </a:p>
        </p:txBody>
      </p:sp>
      <p:graphicFrame>
        <p:nvGraphicFramePr>
          <p:cNvPr id="9" name="Table 8">
            <a:extLst>
              <a:ext uri="{FF2B5EF4-FFF2-40B4-BE49-F238E27FC236}">
                <a16:creationId xmlns:a16="http://schemas.microsoft.com/office/drawing/2014/main" id="{D9262EA2-2B58-4F2E-8DCF-863AF89FE5E5}"/>
              </a:ext>
            </a:extLst>
          </p:cNvPr>
          <p:cNvGraphicFramePr>
            <a:graphicFrameLocks noGrp="1"/>
          </p:cNvGraphicFramePr>
          <p:nvPr>
            <p:extLst>
              <p:ext uri="{D42A27DB-BD31-4B8C-83A1-F6EECF244321}">
                <p14:modId xmlns:p14="http://schemas.microsoft.com/office/powerpoint/2010/main" val="1204961944"/>
              </p:ext>
            </p:extLst>
          </p:nvPr>
        </p:nvGraphicFramePr>
        <p:xfrm>
          <a:off x="579983" y="3665012"/>
          <a:ext cx="7984035" cy="1722205"/>
        </p:xfrm>
        <a:graphic>
          <a:graphicData uri="http://schemas.openxmlformats.org/drawingml/2006/table">
            <a:tbl>
              <a:tblPr bandRow="1">
                <a:tableStyleId>{5C22544A-7EE6-4342-B048-85BDC9FD1C3A}</a:tableStyleId>
              </a:tblPr>
              <a:tblGrid>
                <a:gridCol w="5168827">
                  <a:extLst>
                    <a:ext uri="{9D8B030D-6E8A-4147-A177-3AD203B41FA5}">
                      <a16:colId xmlns:a16="http://schemas.microsoft.com/office/drawing/2014/main" val="239517752"/>
                    </a:ext>
                  </a:extLst>
                </a:gridCol>
                <a:gridCol w="1148554">
                  <a:extLst>
                    <a:ext uri="{9D8B030D-6E8A-4147-A177-3AD203B41FA5}">
                      <a16:colId xmlns:a16="http://schemas.microsoft.com/office/drawing/2014/main" val="1044035599"/>
                    </a:ext>
                  </a:extLst>
                </a:gridCol>
                <a:gridCol w="1150219">
                  <a:extLst>
                    <a:ext uri="{9D8B030D-6E8A-4147-A177-3AD203B41FA5}">
                      <a16:colId xmlns:a16="http://schemas.microsoft.com/office/drawing/2014/main" val="3455628884"/>
                    </a:ext>
                  </a:extLst>
                </a:gridCol>
                <a:gridCol w="516435">
                  <a:extLst>
                    <a:ext uri="{9D8B030D-6E8A-4147-A177-3AD203B41FA5}">
                      <a16:colId xmlns:a16="http://schemas.microsoft.com/office/drawing/2014/main" val="3908339740"/>
                    </a:ext>
                  </a:extLst>
                </a:gridCol>
              </a:tblGrid>
              <a:tr h="508105">
                <a:tc>
                  <a:txBody>
                    <a:bodyPr/>
                    <a:lstStyle/>
                    <a:p>
                      <a:pPr algn="l" rtl="0" fontAlgn="ctr"/>
                      <a:r>
                        <a:rPr lang="en-US" sz="1600" u="none" strike="noStrike" dirty="0">
                          <a:solidFill>
                            <a:srgbClr val="FFFFFF"/>
                          </a:solidFill>
                          <a:effectLst/>
                        </a:rPr>
                        <a:t> </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Initial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Calibrated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units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59209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Stiffness of interior barriers (modulus of elasticity)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3982736</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2</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228310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interior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3</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83134"/>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exterior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r>
                        <a:rPr lang="en-US" sz="1600" u="none" strike="noStrike" baseline="30000" dirty="0">
                          <a:solidFill>
                            <a:srgbClr val="FFFFFF"/>
                          </a:solidFill>
                          <a:effectLst/>
                        </a:rPr>
                        <a:t>3</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036598"/>
                  </a:ext>
                </a:extLst>
              </a:tr>
              <a:tr h="257352">
                <a:tc>
                  <a:txBody>
                    <a:bodyPr/>
                    <a:lstStyle/>
                    <a:p>
                      <a:pPr marL="342900" marR="0" lvl="0" indent="-342900">
                        <a:lnSpc>
                          <a:spcPct val="115000"/>
                        </a:lnSpc>
                        <a:spcBef>
                          <a:spcPts val="0"/>
                        </a:spcBef>
                        <a:spcAft>
                          <a:spcPts val="1000"/>
                        </a:spcAft>
                        <a:buFont typeface="Symbol" panose="05050102010706020507" pitchFamily="18" charset="2"/>
                        <a:buChar char=""/>
                      </a:pPr>
                      <a:r>
                        <a:rPr lang="en-US" sz="1800" dirty="0">
                          <a:solidFill>
                            <a:srgbClr val="FFFFFF"/>
                          </a:solidFill>
                          <a:latin typeface="Calibri" panose="020F0502020204030204" pitchFamily="34" charset="0"/>
                          <a:cs typeface="Calibri" panose="020F0502020204030204" pitchFamily="34" charset="0"/>
                        </a:rPr>
                        <a:t>Elastomeric bearing lateral stiffness</a:t>
                      </a:r>
                      <a:endPar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1.00E+09</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4.00E+05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48073062"/>
                  </a:ext>
                </a:extLst>
              </a:tr>
            </a:tbl>
          </a:graphicData>
        </a:graphic>
      </p:graphicFrame>
    </p:spTree>
    <p:extLst>
      <p:ext uri="{BB962C8B-B14F-4D97-AF65-F5344CB8AC3E}">
        <p14:creationId xmlns:p14="http://schemas.microsoft.com/office/powerpoint/2010/main" val="50544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914400"/>
            <a:ext cx="7010400" cy="5211763"/>
          </a:xfrm>
        </p:spPr>
        <p:txBody>
          <a:bodyPr>
            <a:normAutofit/>
          </a:bodyPr>
          <a:lstStyle/>
          <a:p>
            <a:pPr>
              <a:spcAft>
                <a:spcPts val="600"/>
              </a:spcAft>
            </a:pPr>
            <a:r>
              <a:rPr lang="en-US" dirty="0"/>
              <a:t>State of Practice</a:t>
            </a:r>
          </a:p>
          <a:p>
            <a:pPr>
              <a:spcAft>
                <a:spcPts val="600"/>
              </a:spcAft>
            </a:pPr>
            <a:r>
              <a:rPr lang="en-US" dirty="0"/>
              <a:t>Case Structure</a:t>
            </a:r>
          </a:p>
          <a:p>
            <a:pPr>
              <a:spcAft>
                <a:spcPts val="600"/>
              </a:spcAft>
            </a:pPr>
            <a:r>
              <a:rPr lang="en-US" dirty="0"/>
              <a:t>Lessons Learned in VBI Modeling</a:t>
            </a:r>
          </a:p>
          <a:p>
            <a:pPr>
              <a:spcAft>
                <a:spcPts val="600"/>
              </a:spcAft>
            </a:pPr>
            <a:r>
              <a:rPr lang="en-US" dirty="0"/>
              <a:t>Simplified Model</a:t>
            </a:r>
          </a:p>
          <a:p>
            <a:pPr>
              <a:spcAft>
                <a:spcPts val="600"/>
              </a:spcAft>
            </a:pPr>
            <a:r>
              <a:rPr lang="en-US" dirty="0"/>
              <a:t>Influential Parameters &amp; Mechanisms</a:t>
            </a:r>
          </a:p>
          <a:p>
            <a:pPr>
              <a:spcAft>
                <a:spcPts val="600"/>
              </a:spcAft>
            </a:pPr>
            <a:r>
              <a:rPr lang="en-US" dirty="0"/>
              <a:t>Applications in VBI</a:t>
            </a:r>
          </a:p>
          <a:p>
            <a:pPr lvl="1">
              <a:spcAft>
                <a:spcPts val="600"/>
              </a:spcAft>
            </a:pPr>
            <a:r>
              <a:rPr lang="en-US" dirty="0"/>
              <a:t>Smoothing</a:t>
            </a:r>
          </a:p>
          <a:p>
            <a:pPr lvl="1">
              <a:spcAft>
                <a:spcPts val="600"/>
              </a:spcAft>
            </a:pPr>
            <a:r>
              <a:rPr lang="en-US" dirty="0"/>
              <a:t>Traffic &amp; Truck Platoons</a:t>
            </a:r>
          </a:p>
          <a:p>
            <a:pPr lvl="1">
              <a:spcAft>
                <a:spcPts val="600"/>
              </a:spcAft>
            </a:pPr>
            <a:endParaRPr lang="en-US" dirty="0"/>
          </a:p>
        </p:txBody>
      </p:sp>
      <p:sp>
        <p:nvSpPr>
          <p:cNvPr id="83" name="Slide Number Placeholder 82"/>
          <p:cNvSpPr>
            <a:spLocks noGrp="1"/>
          </p:cNvSpPr>
          <p:nvPr>
            <p:ph type="sldNum" sz="quarter" idx="12"/>
          </p:nvPr>
        </p:nvSpPr>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45034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40</a:t>
            </a:fld>
            <a:endParaRPr lang="en-US"/>
          </a:p>
        </p:txBody>
      </p:sp>
      <p:graphicFrame>
        <p:nvGraphicFramePr>
          <p:cNvPr id="6" name="Table 5">
            <a:extLst>
              <a:ext uri="{FF2B5EF4-FFF2-40B4-BE49-F238E27FC236}">
                <a16:creationId xmlns:a16="http://schemas.microsoft.com/office/drawing/2014/main" id="{E491FBF0-DAD1-4C0A-B973-E2B14EBCCFE2}"/>
              </a:ext>
            </a:extLst>
          </p:cNvPr>
          <p:cNvGraphicFramePr>
            <a:graphicFrameLocks noGrp="1"/>
          </p:cNvGraphicFramePr>
          <p:nvPr>
            <p:extLst>
              <p:ext uri="{D42A27DB-BD31-4B8C-83A1-F6EECF244321}">
                <p14:modId xmlns:p14="http://schemas.microsoft.com/office/powerpoint/2010/main" val="2290479319"/>
              </p:ext>
            </p:extLst>
          </p:nvPr>
        </p:nvGraphicFramePr>
        <p:xfrm>
          <a:off x="1504950" y="1447800"/>
          <a:ext cx="6134100" cy="3840480"/>
        </p:xfrm>
        <a:graphic>
          <a:graphicData uri="http://schemas.openxmlformats.org/drawingml/2006/table">
            <a:tbl>
              <a:tblPr bandRow="1">
                <a:tableStyleId>{5C22544A-7EE6-4342-B048-85BDC9FD1C3A}</a:tableStyleId>
              </a:tblPr>
              <a:tblGrid>
                <a:gridCol w="1078548">
                  <a:extLst>
                    <a:ext uri="{9D8B030D-6E8A-4147-A177-3AD203B41FA5}">
                      <a16:colId xmlns:a16="http://schemas.microsoft.com/office/drawing/2014/main" val="499514478"/>
                    </a:ext>
                  </a:extLst>
                </a:gridCol>
                <a:gridCol w="646748">
                  <a:extLst>
                    <a:ext uri="{9D8B030D-6E8A-4147-A177-3AD203B41FA5}">
                      <a16:colId xmlns:a16="http://schemas.microsoft.com/office/drawing/2014/main" val="3563501205"/>
                    </a:ext>
                  </a:extLst>
                </a:gridCol>
                <a:gridCol w="1446848">
                  <a:extLst>
                    <a:ext uri="{9D8B030D-6E8A-4147-A177-3AD203B41FA5}">
                      <a16:colId xmlns:a16="http://schemas.microsoft.com/office/drawing/2014/main" val="292336320"/>
                    </a:ext>
                  </a:extLst>
                </a:gridCol>
                <a:gridCol w="837248">
                  <a:extLst>
                    <a:ext uri="{9D8B030D-6E8A-4147-A177-3AD203B41FA5}">
                      <a16:colId xmlns:a16="http://schemas.microsoft.com/office/drawing/2014/main" val="4043195342"/>
                    </a:ext>
                  </a:extLst>
                </a:gridCol>
                <a:gridCol w="1243648">
                  <a:extLst>
                    <a:ext uri="{9D8B030D-6E8A-4147-A177-3AD203B41FA5}">
                      <a16:colId xmlns:a16="http://schemas.microsoft.com/office/drawing/2014/main" val="3897304092"/>
                    </a:ext>
                  </a:extLst>
                </a:gridCol>
                <a:gridCol w="881060">
                  <a:extLst>
                    <a:ext uri="{9D8B030D-6E8A-4147-A177-3AD203B41FA5}">
                      <a16:colId xmlns:a16="http://schemas.microsoft.com/office/drawing/2014/main" val="3345882334"/>
                    </a:ext>
                  </a:extLst>
                </a:gridCol>
              </a:tblGrid>
              <a:tr h="0">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Prelim. FEM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FEM (cal.)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947532227"/>
                  </a:ext>
                </a:extLst>
              </a:tr>
              <a:tr h="0">
                <a:tc>
                  <a:txBody>
                    <a:bodyPr/>
                    <a:lstStyle/>
                    <a:p>
                      <a:pPr marL="0" marR="0" algn="ctr">
                        <a:spcBef>
                          <a:spcPts val="0"/>
                        </a:spcBef>
                        <a:spcAft>
                          <a:spcPts val="0"/>
                        </a:spcAft>
                      </a:pPr>
                      <a:r>
                        <a:rPr lang="en-US" sz="1800" b="1" dirty="0">
                          <a:solidFill>
                            <a:srgbClr val="FFFFFF"/>
                          </a:solidFill>
                          <a:effectLst/>
                        </a:rPr>
                        <a:t>Mode 1</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2.73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&lt;0.1%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1569182"/>
                  </a:ext>
                </a:extLst>
              </a:tr>
              <a:tr h="0">
                <a:tc>
                  <a:txBody>
                    <a:bodyPr/>
                    <a:lstStyle/>
                    <a:p>
                      <a:pPr marL="0" marR="0" algn="ctr">
                        <a:spcBef>
                          <a:spcPts val="0"/>
                        </a:spcBef>
                        <a:spcAft>
                          <a:spcPts val="0"/>
                        </a:spcAft>
                      </a:pPr>
                      <a:r>
                        <a:rPr lang="en-US" sz="1800" dirty="0">
                          <a:solidFill>
                            <a:srgbClr val="FFFFFF"/>
                          </a:solidFill>
                          <a:effectLst/>
                        </a:rPr>
                        <a:t>Mode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2.37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806193"/>
                  </a:ext>
                </a:extLst>
              </a:tr>
              <a:tr h="0">
                <a:tc>
                  <a:txBody>
                    <a:bodyPr/>
                    <a:lstStyle/>
                    <a:p>
                      <a:pPr marL="0" marR="0" algn="ctr">
                        <a:spcBef>
                          <a:spcPts val="0"/>
                        </a:spcBef>
                        <a:spcAft>
                          <a:spcPts val="0"/>
                        </a:spcAft>
                      </a:pPr>
                      <a:r>
                        <a:rPr lang="en-US" sz="1800">
                          <a:solidFill>
                            <a:srgbClr val="FFFFFF"/>
                          </a:solidFill>
                          <a:effectLst/>
                        </a:rPr>
                        <a:t>Mode 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0716107"/>
                  </a:ext>
                </a:extLst>
              </a:tr>
              <a:tr h="0">
                <a:tc>
                  <a:txBody>
                    <a:bodyPr/>
                    <a:lstStyle/>
                    <a:p>
                      <a:pPr marL="0" marR="0" algn="ctr">
                        <a:spcBef>
                          <a:spcPts val="0"/>
                        </a:spcBef>
                        <a:spcAft>
                          <a:spcPts val="0"/>
                        </a:spcAft>
                      </a:pPr>
                      <a:r>
                        <a:rPr lang="en-US" sz="1800" b="1" dirty="0">
                          <a:solidFill>
                            <a:srgbClr val="FFFFFF"/>
                          </a:solidFill>
                          <a:effectLst/>
                        </a:rPr>
                        <a:t>Mode 4</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2.44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2.28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-6.6%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4479547"/>
                  </a:ext>
                </a:extLst>
              </a:tr>
              <a:tr h="0">
                <a:tc>
                  <a:txBody>
                    <a:bodyPr/>
                    <a:lstStyle/>
                    <a:p>
                      <a:pPr marL="0" marR="0" algn="ctr">
                        <a:spcBef>
                          <a:spcPts val="0"/>
                        </a:spcBef>
                        <a:spcAft>
                          <a:spcPts val="0"/>
                        </a:spcAft>
                      </a:pPr>
                      <a:r>
                        <a:rPr lang="en-US" sz="1800" dirty="0">
                          <a:solidFill>
                            <a:srgbClr val="FFFFFF"/>
                          </a:solidFill>
                          <a:effectLst/>
                        </a:rPr>
                        <a:t>Mode 5</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effectLst/>
                        </a:rPr>
                        <a:t>2.51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1218600"/>
                  </a:ext>
                </a:extLst>
              </a:tr>
              <a:tr h="0">
                <a:tc>
                  <a:txBody>
                    <a:bodyPr/>
                    <a:lstStyle/>
                    <a:p>
                      <a:pPr marL="0" marR="0" algn="ctr">
                        <a:spcBef>
                          <a:spcPts val="0"/>
                        </a:spcBef>
                        <a:spcAft>
                          <a:spcPts val="0"/>
                        </a:spcAft>
                      </a:pPr>
                      <a:r>
                        <a:rPr lang="en-US" sz="1800" dirty="0">
                          <a:solidFill>
                            <a:srgbClr val="FFFFFF"/>
                          </a:solidFill>
                          <a:effectLst/>
                        </a:rPr>
                        <a:t>Mode 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2.54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48.4%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2.33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3050929"/>
                  </a:ext>
                </a:extLst>
              </a:tr>
              <a:tr h="0">
                <a:tc>
                  <a:txBody>
                    <a:bodyPr/>
                    <a:lstStyle/>
                    <a:p>
                      <a:pPr marL="0" marR="0" algn="ctr">
                        <a:spcBef>
                          <a:spcPts val="0"/>
                        </a:spcBef>
                        <a:spcAft>
                          <a:spcPts val="0"/>
                        </a:spcAft>
                      </a:pPr>
                      <a:r>
                        <a:rPr lang="en-US" sz="1800" b="1" dirty="0">
                          <a:solidFill>
                            <a:srgbClr val="FFFFFF"/>
                          </a:solidFill>
                          <a:effectLst/>
                        </a:rPr>
                        <a:t>Mode 7</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2.83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3.71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3.06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8.1%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5652664"/>
                  </a:ext>
                </a:extLst>
              </a:tr>
              <a:tr h="0">
                <a:tc>
                  <a:txBody>
                    <a:bodyPr/>
                    <a:lstStyle/>
                    <a:p>
                      <a:pPr marL="0" marR="0" algn="ctr">
                        <a:spcBef>
                          <a:spcPts val="0"/>
                        </a:spcBef>
                        <a:spcAft>
                          <a:spcPts val="0"/>
                        </a:spcAft>
                      </a:pPr>
                      <a:r>
                        <a:rPr lang="en-US" sz="1800" dirty="0">
                          <a:solidFill>
                            <a:srgbClr val="FFFFFF"/>
                          </a:solidFill>
                          <a:effectLst/>
                        </a:rPr>
                        <a:t>Mode 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2.93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0568093"/>
                  </a:ext>
                </a:extLst>
              </a:tr>
              <a:tr h="0">
                <a:tc>
                  <a:txBody>
                    <a:bodyPr/>
                    <a:lstStyle/>
                    <a:p>
                      <a:pPr marL="0" marR="0" algn="ctr">
                        <a:spcBef>
                          <a:spcPts val="0"/>
                        </a:spcBef>
                        <a:spcAft>
                          <a:spcPts val="0"/>
                        </a:spcAft>
                      </a:pPr>
                      <a:r>
                        <a:rPr lang="en-US" sz="1800" b="1" dirty="0">
                          <a:solidFill>
                            <a:srgbClr val="FFFFFF"/>
                          </a:solidFill>
                          <a:effectLst/>
                        </a:rPr>
                        <a:t>Mode 9</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3.20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3.17</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-0.9%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5539516"/>
                  </a:ext>
                </a:extLst>
              </a:tr>
              <a:tr h="0">
                <a:tc>
                  <a:txBody>
                    <a:bodyPr/>
                    <a:lstStyle/>
                    <a:p>
                      <a:pPr marL="0" marR="0" algn="ctr">
                        <a:spcBef>
                          <a:spcPts val="0"/>
                        </a:spcBef>
                        <a:spcAft>
                          <a:spcPts val="0"/>
                        </a:spcAft>
                      </a:pPr>
                      <a:r>
                        <a:rPr lang="en-US" sz="1800" dirty="0">
                          <a:solidFill>
                            <a:srgbClr val="FFFFFF"/>
                          </a:solidFill>
                          <a:effectLst/>
                        </a:rPr>
                        <a:t>Mode 10</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1604062"/>
                  </a:ext>
                </a:extLst>
              </a:tr>
              <a:tr h="0">
                <a:tc>
                  <a:txBody>
                    <a:bodyPr/>
                    <a:lstStyle/>
                    <a:p>
                      <a:pPr marL="0" marR="0" algn="ctr">
                        <a:spcBef>
                          <a:spcPts val="0"/>
                        </a:spcBef>
                        <a:spcAft>
                          <a:spcPts val="0"/>
                        </a:spcAft>
                      </a:pPr>
                      <a:r>
                        <a:rPr lang="en-US" sz="1800" dirty="0">
                          <a:solidFill>
                            <a:srgbClr val="FFFFFF"/>
                          </a:solidFill>
                          <a:effectLst/>
                        </a:rPr>
                        <a:t>Mode 11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6768724"/>
                  </a:ext>
                </a:extLst>
              </a:tr>
              <a:tr h="0">
                <a:tc>
                  <a:txBody>
                    <a:bodyPr/>
                    <a:lstStyle/>
                    <a:p>
                      <a:pPr marL="0" marR="0" algn="ctr">
                        <a:spcBef>
                          <a:spcPts val="0"/>
                        </a:spcBef>
                        <a:spcAft>
                          <a:spcPts val="0"/>
                        </a:spcAft>
                      </a:pPr>
                      <a:r>
                        <a:rPr lang="en-US" sz="1800" b="1" dirty="0">
                          <a:solidFill>
                            <a:srgbClr val="FFFFFF"/>
                          </a:solidFill>
                          <a:effectLst/>
                        </a:rPr>
                        <a:t>Mode 12</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3.56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4.25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19.4%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3.68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9086682"/>
                  </a:ext>
                </a:extLst>
              </a:tr>
              <a:tr h="0">
                <a:tc>
                  <a:txBody>
                    <a:bodyPr/>
                    <a:lstStyle/>
                    <a:p>
                      <a:pPr marL="0" marR="0" algn="ctr">
                        <a:spcBef>
                          <a:spcPts val="0"/>
                        </a:spcBef>
                        <a:spcAft>
                          <a:spcPts val="0"/>
                        </a:spcAft>
                      </a:pPr>
                      <a:r>
                        <a:rPr lang="en-US" sz="1800" b="1" dirty="0">
                          <a:solidFill>
                            <a:srgbClr val="FFFFFF"/>
                          </a:solidFill>
                          <a:effectLst/>
                        </a:rPr>
                        <a:t>Mode 13</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3.56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3.4%</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00514173"/>
                  </a:ext>
                </a:extLst>
              </a:tr>
            </a:tbl>
          </a:graphicData>
        </a:graphic>
      </p:graphicFrame>
    </p:spTree>
    <p:extLst>
      <p:ext uri="{BB962C8B-B14F-4D97-AF65-F5344CB8AC3E}">
        <p14:creationId xmlns:p14="http://schemas.microsoft.com/office/powerpoint/2010/main" val="1346922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41</a:t>
            </a:fld>
            <a:endParaRPr lang="en-US" dirty="0"/>
          </a:p>
        </p:txBody>
      </p:sp>
      <p:pic>
        <p:nvPicPr>
          <p:cNvPr id="5" name="Picture 4">
            <a:extLst>
              <a:ext uri="{FF2B5EF4-FFF2-40B4-BE49-F238E27FC236}">
                <a16:creationId xmlns:a16="http://schemas.microsoft.com/office/drawing/2014/main" id="{9D1FDEE9-2201-4E05-A8BD-DEDE7562A3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457200" y="832577"/>
            <a:ext cx="3048000" cy="18288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E31CDB0-2B6C-40AB-BFFD-EFAD652C7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832577"/>
            <a:ext cx="3048000" cy="1828800"/>
          </a:xfrm>
          <a:prstGeom prst="rect">
            <a:avLst/>
          </a:prstGeom>
        </p:spPr>
      </p:pic>
      <p:pic>
        <p:nvPicPr>
          <p:cNvPr id="8" name="Picture 7">
            <a:extLst>
              <a:ext uri="{FF2B5EF4-FFF2-40B4-BE49-F238E27FC236}">
                <a16:creationId xmlns:a16="http://schemas.microsoft.com/office/drawing/2014/main" id="{A3D0B5AF-9E4A-4C5B-99CC-76689A4708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889"/>
          <a:stretch/>
        </p:blipFill>
        <p:spPr bwMode="auto">
          <a:xfrm>
            <a:off x="498953" y="2844412"/>
            <a:ext cx="3006247" cy="18288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F02697E-503A-4CAD-93BD-53278FD76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844412"/>
            <a:ext cx="3048000" cy="1828800"/>
          </a:xfrm>
          <a:prstGeom prst="rect">
            <a:avLst/>
          </a:prstGeom>
        </p:spPr>
      </p:pic>
      <p:pic>
        <p:nvPicPr>
          <p:cNvPr id="10" name="Picture 9">
            <a:extLst>
              <a:ext uri="{FF2B5EF4-FFF2-40B4-BE49-F238E27FC236}">
                <a16:creationId xmlns:a16="http://schemas.microsoft.com/office/drawing/2014/main" id="{5F635C01-787C-4EE9-93D1-2EEE6D943E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667"/>
          <a:stretch/>
        </p:blipFill>
        <p:spPr bwMode="auto">
          <a:xfrm>
            <a:off x="579120" y="4856247"/>
            <a:ext cx="2926080" cy="18288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C9C47F-D40F-4D0A-880A-B17A0158E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6200" y="4856247"/>
            <a:ext cx="3048000" cy="1828800"/>
          </a:xfrm>
          <a:prstGeom prst="rect">
            <a:avLst/>
          </a:prstGeom>
        </p:spPr>
      </p:pic>
      <p:sp>
        <p:nvSpPr>
          <p:cNvPr id="3" name="TextBox 2">
            <a:extLst>
              <a:ext uri="{FF2B5EF4-FFF2-40B4-BE49-F238E27FC236}">
                <a16:creationId xmlns:a16="http://schemas.microsoft.com/office/drawing/2014/main" id="{39922C4F-F0F1-4EBD-84FC-46F866739A30}"/>
              </a:ext>
            </a:extLst>
          </p:cNvPr>
          <p:cNvSpPr txBox="1"/>
          <p:nvPr/>
        </p:nvSpPr>
        <p:spPr>
          <a:xfrm>
            <a:off x="7239000" y="1562311"/>
            <a:ext cx="1219200" cy="369332"/>
          </a:xfrm>
          <a:prstGeom prst="rect">
            <a:avLst/>
          </a:prstGeom>
          <a:noFill/>
        </p:spPr>
        <p:txBody>
          <a:bodyPr wrap="square" rtlCol="0">
            <a:spAutoFit/>
          </a:bodyPr>
          <a:lstStyle/>
          <a:p>
            <a:r>
              <a:rPr lang="en-US" dirty="0"/>
              <a:t>Mode 1</a:t>
            </a:r>
          </a:p>
        </p:txBody>
      </p:sp>
      <p:sp>
        <p:nvSpPr>
          <p:cNvPr id="12" name="TextBox 11">
            <a:extLst>
              <a:ext uri="{FF2B5EF4-FFF2-40B4-BE49-F238E27FC236}">
                <a16:creationId xmlns:a16="http://schemas.microsoft.com/office/drawing/2014/main" id="{2775454E-5081-4ABC-9E4C-679B2E1E7E26}"/>
              </a:ext>
            </a:extLst>
          </p:cNvPr>
          <p:cNvSpPr txBox="1"/>
          <p:nvPr/>
        </p:nvSpPr>
        <p:spPr>
          <a:xfrm>
            <a:off x="7239000" y="3574146"/>
            <a:ext cx="1219200" cy="369332"/>
          </a:xfrm>
          <a:prstGeom prst="rect">
            <a:avLst/>
          </a:prstGeom>
          <a:noFill/>
        </p:spPr>
        <p:txBody>
          <a:bodyPr wrap="square" rtlCol="0">
            <a:spAutoFit/>
          </a:bodyPr>
          <a:lstStyle/>
          <a:p>
            <a:r>
              <a:rPr lang="en-US" dirty="0"/>
              <a:t>Mode 4</a:t>
            </a:r>
          </a:p>
        </p:txBody>
      </p:sp>
      <p:sp>
        <p:nvSpPr>
          <p:cNvPr id="13" name="TextBox 12">
            <a:extLst>
              <a:ext uri="{FF2B5EF4-FFF2-40B4-BE49-F238E27FC236}">
                <a16:creationId xmlns:a16="http://schemas.microsoft.com/office/drawing/2014/main" id="{1E2E807A-A3EF-47D0-9F65-F5726470B6A6}"/>
              </a:ext>
            </a:extLst>
          </p:cNvPr>
          <p:cNvSpPr txBox="1"/>
          <p:nvPr/>
        </p:nvSpPr>
        <p:spPr>
          <a:xfrm>
            <a:off x="7235301" y="5585981"/>
            <a:ext cx="1219200" cy="369332"/>
          </a:xfrm>
          <a:prstGeom prst="rect">
            <a:avLst/>
          </a:prstGeom>
          <a:noFill/>
        </p:spPr>
        <p:txBody>
          <a:bodyPr wrap="square" rtlCol="0">
            <a:spAutoFit/>
          </a:bodyPr>
          <a:lstStyle/>
          <a:p>
            <a:r>
              <a:rPr lang="en-US" dirty="0"/>
              <a:t>Mode 7</a:t>
            </a:r>
          </a:p>
        </p:txBody>
      </p:sp>
    </p:spTree>
    <p:extLst>
      <p:ext uri="{BB962C8B-B14F-4D97-AF65-F5344CB8AC3E}">
        <p14:creationId xmlns:p14="http://schemas.microsoft.com/office/powerpoint/2010/main" val="245223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42</a:t>
            </a:fld>
            <a:endParaRPr lang="en-US" dirty="0"/>
          </a:p>
        </p:txBody>
      </p:sp>
      <p:pic>
        <p:nvPicPr>
          <p:cNvPr id="12" name="Picture 11">
            <a:extLst>
              <a:ext uri="{FF2B5EF4-FFF2-40B4-BE49-F238E27FC236}">
                <a16:creationId xmlns:a16="http://schemas.microsoft.com/office/drawing/2014/main" id="{68D18454-969C-4AE6-B6F2-E3B18C687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00"/>
          <a:stretch/>
        </p:blipFill>
        <p:spPr bwMode="auto">
          <a:xfrm>
            <a:off x="2209800" y="898070"/>
            <a:ext cx="3048000" cy="18288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04B1524-5B67-436A-B435-FB990CCA2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898070"/>
            <a:ext cx="3048000" cy="1828800"/>
          </a:xfrm>
          <a:prstGeom prst="rect">
            <a:avLst/>
          </a:prstGeom>
        </p:spPr>
      </p:pic>
      <p:pic>
        <p:nvPicPr>
          <p:cNvPr id="14" name="Picture 13">
            <a:extLst>
              <a:ext uri="{FF2B5EF4-FFF2-40B4-BE49-F238E27FC236}">
                <a16:creationId xmlns:a16="http://schemas.microsoft.com/office/drawing/2014/main" id="{B3EAB1AA-647D-467A-B040-906D366334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519"/>
          <a:stretch/>
        </p:blipFill>
        <p:spPr bwMode="auto">
          <a:xfrm>
            <a:off x="2265218" y="2874132"/>
            <a:ext cx="2992582" cy="182880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6584224F-1552-42D7-AD4F-EBB31AD526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874132"/>
            <a:ext cx="3048000" cy="1828800"/>
          </a:xfrm>
          <a:prstGeom prst="rect">
            <a:avLst/>
          </a:prstGeom>
        </p:spPr>
      </p:pic>
      <p:pic>
        <p:nvPicPr>
          <p:cNvPr id="16" name="Picture 15">
            <a:extLst>
              <a:ext uri="{FF2B5EF4-FFF2-40B4-BE49-F238E27FC236}">
                <a16:creationId xmlns:a16="http://schemas.microsoft.com/office/drawing/2014/main" id="{955F038A-3794-4FE5-8698-22CDCCC0BB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889"/>
          <a:stretch/>
        </p:blipFill>
        <p:spPr bwMode="auto">
          <a:xfrm>
            <a:off x="2251554" y="4850194"/>
            <a:ext cx="3006246" cy="182880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C3C3D9F5-3A9B-4600-BC8F-875283833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4850194"/>
            <a:ext cx="3048000" cy="1828800"/>
          </a:xfrm>
          <a:prstGeom prst="rect">
            <a:avLst/>
          </a:prstGeom>
        </p:spPr>
      </p:pic>
      <p:sp>
        <p:nvSpPr>
          <p:cNvPr id="18" name="TextBox 17">
            <a:extLst>
              <a:ext uri="{FF2B5EF4-FFF2-40B4-BE49-F238E27FC236}">
                <a16:creationId xmlns:a16="http://schemas.microsoft.com/office/drawing/2014/main" id="{FA6D9579-421C-48F9-A281-F696D994F459}"/>
              </a:ext>
            </a:extLst>
          </p:cNvPr>
          <p:cNvSpPr txBox="1"/>
          <p:nvPr/>
        </p:nvSpPr>
        <p:spPr>
          <a:xfrm>
            <a:off x="838200" y="1632643"/>
            <a:ext cx="1219200" cy="369332"/>
          </a:xfrm>
          <a:prstGeom prst="rect">
            <a:avLst/>
          </a:prstGeom>
          <a:noFill/>
        </p:spPr>
        <p:txBody>
          <a:bodyPr wrap="square" rtlCol="0">
            <a:spAutoFit/>
          </a:bodyPr>
          <a:lstStyle/>
          <a:p>
            <a:r>
              <a:rPr lang="en-US" dirty="0"/>
              <a:t>Mode 9</a:t>
            </a:r>
          </a:p>
        </p:txBody>
      </p:sp>
      <p:sp>
        <p:nvSpPr>
          <p:cNvPr id="19" name="TextBox 18">
            <a:extLst>
              <a:ext uri="{FF2B5EF4-FFF2-40B4-BE49-F238E27FC236}">
                <a16:creationId xmlns:a16="http://schemas.microsoft.com/office/drawing/2014/main" id="{B6648ADF-309C-4926-A772-390348836507}"/>
              </a:ext>
            </a:extLst>
          </p:cNvPr>
          <p:cNvSpPr txBox="1"/>
          <p:nvPr/>
        </p:nvSpPr>
        <p:spPr>
          <a:xfrm>
            <a:off x="838200" y="3666356"/>
            <a:ext cx="1219200" cy="369332"/>
          </a:xfrm>
          <a:prstGeom prst="rect">
            <a:avLst/>
          </a:prstGeom>
          <a:noFill/>
        </p:spPr>
        <p:txBody>
          <a:bodyPr wrap="square" rtlCol="0">
            <a:spAutoFit/>
          </a:bodyPr>
          <a:lstStyle/>
          <a:p>
            <a:r>
              <a:rPr lang="en-US" dirty="0"/>
              <a:t>Mode 12</a:t>
            </a:r>
          </a:p>
        </p:txBody>
      </p:sp>
      <p:sp>
        <p:nvSpPr>
          <p:cNvPr id="20" name="TextBox 19">
            <a:extLst>
              <a:ext uri="{FF2B5EF4-FFF2-40B4-BE49-F238E27FC236}">
                <a16:creationId xmlns:a16="http://schemas.microsoft.com/office/drawing/2014/main" id="{67F99CB0-8D47-46CB-A548-E9962F42E9C0}"/>
              </a:ext>
            </a:extLst>
          </p:cNvPr>
          <p:cNvSpPr txBox="1"/>
          <p:nvPr/>
        </p:nvSpPr>
        <p:spPr>
          <a:xfrm>
            <a:off x="838200" y="5579928"/>
            <a:ext cx="1219200" cy="369332"/>
          </a:xfrm>
          <a:prstGeom prst="rect">
            <a:avLst/>
          </a:prstGeom>
          <a:noFill/>
        </p:spPr>
        <p:txBody>
          <a:bodyPr wrap="square" rtlCol="0">
            <a:spAutoFit/>
          </a:bodyPr>
          <a:lstStyle/>
          <a:p>
            <a:r>
              <a:rPr lang="en-US" dirty="0"/>
              <a:t>Mode 13</a:t>
            </a:r>
          </a:p>
        </p:txBody>
      </p:sp>
    </p:spTree>
    <p:extLst>
      <p:ext uri="{BB962C8B-B14F-4D97-AF65-F5344CB8AC3E}">
        <p14:creationId xmlns:p14="http://schemas.microsoft.com/office/powerpoint/2010/main" val="352746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Leveraging FEM</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43</a:t>
            </a:fld>
            <a:endParaRPr lang="en-US" dirty="0"/>
          </a:p>
        </p:txBody>
      </p:sp>
      <p:graphicFrame>
        <p:nvGraphicFramePr>
          <p:cNvPr id="3" name="Table 2">
            <a:extLst>
              <a:ext uri="{FF2B5EF4-FFF2-40B4-BE49-F238E27FC236}">
                <a16:creationId xmlns:a16="http://schemas.microsoft.com/office/drawing/2014/main" id="{0467AF52-36CC-428B-BE12-28EFF48CDEB7}"/>
              </a:ext>
            </a:extLst>
          </p:cNvPr>
          <p:cNvGraphicFramePr>
            <a:graphicFrameLocks noGrp="1"/>
          </p:cNvGraphicFramePr>
          <p:nvPr>
            <p:extLst>
              <p:ext uri="{D42A27DB-BD31-4B8C-83A1-F6EECF244321}">
                <p14:modId xmlns:p14="http://schemas.microsoft.com/office/powerpoint/2010/main" val="1439679994"/>
              </p:ext>
            </p:extLst>
          </p:nvPr>
        </p:nvGraphicFramePr>
        <p:xfrm>
          <a:off x="1722596" y="1493520"/>
          <a:ext cx="5698808" cy="1097280"/>
        </p:xfrm>
        <a:graphic>
          <a:graphicData uri="http://schemas.openxmlformats.org/drawingml/2006/table">
            <a:tbl>
              <a:tblPr bandRow="1">
                <a:tableStyleId>{5C22544A-7EE6-4342-B048-85BDC9FD1C3A}</a:tableStyleId>
              </a:tblPr>
              <a:tblGrid>
                <a:gridCol w="1015048">
                  <a:extLst>
                    <a:ext uri="{9D8B030D-6E8A-4147-A177-3AD203B41FA5}">
                      <a16:colId xmlns:a16="http://schemas.microsoft.com/office/drawing/2014/main" val="1618423348"/>
                    </a:ext>
                  </a:extLst>
                </a:gridCol>
                <a:gridCol w="1180148">
                  <a:extLst>
                    <a:ext uri="{9D8B030D-6E8A-4147-A177-3AD203B41FA5}">
                      <a16:colId xmlns:a16="http://schemas.microsoft.com/office/drawing/2014/main" val="446683612"/>
                    </a:ext>
                  </a:extLst>
                </a:gridCol>
                <a:gridCol w="1142048">
                  <a:extLst>
                    <a:ext uri="{9D8B030D-6E8A-4147-A177-3AD203B41FA5}">
                      <a16:colId xmlns:a16="http://schemas.microsoft.com/office/drawing/2014/main" val="3217265460"/>
                    </a:ext>
                  </a:extLst>
                </a:gridCol>
                <a:gridCol w="1180148">
                  <a:extLst>
                    <a:ext uri="{9D8B030D-6E8A-4147-A177-3AD203B41FA5}">
                      <a16:colId xmlns:a16="http://schemas.microsoft.com/office/drawing/2014/main" val="4046287163"/>
                    </a:ext>
                  </a:extLst>
                </a:gridCol>
                <a:gridCol w="1181416">
                  <a:extLst>
                    <a:ext uri="{9D8B030D-6E8A-4147-A177-3AD203B41FA5}">
                      <a16:colId xmlns:a16="http://schemas.microsoft.com/office/drawing/2014/main" val="79759408"/>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IM = 0.33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a:effectLst/>
                        </a:rPr>
                        <a:t>IM = 0.75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27025787"/>
                  </a:ext>
                </a:extLst>
              </a:tr>
              <a:tr h="0">
                <a:tc>
                  <a:txBody>
                    <a:bodyPr/>
                    <a:lstStyle/>
                    <a:p>
                      <a:pPr marL="0" marR="0">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087828"/>
                  </a:ext>
                </a:extLst>
              </a:tr>
              <a:tr h="0">
                <a:tc>
                  <a:txBody>
                    <a:bodyPr/>
                    <a:lstStyle/>
                    <a:p>
                      <a:pPr marL="0" marR="0">
                        <a:spcBef>
                          <a:spcPts val="0"/>
                        </a:spcBef>
                        <a:spcAft>
                          <a:spcPts val="0"/>
                        </a:spcAft>
                      </a:pPr>
                      <a:r>
                        <a:rPr lang="en-US" sz="1800">
                          <a:effectLst/>
                        </a:rPr>
                        <a:t>Girder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1.73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940842"/>
                  </a:ext>
                </a:extLst>
              </a:tr>
              <a:tr h="0">
                <a:tc>
                  <a:txBody>
                    <a:bodyPr/>
                    <a:lstStyle/>
                    <a:p>
                      <a:pPr marL="0" marR="0">
                        <a:spcBef>
                          <a:spcPts val="0"/>
                        </a:spcBef>
                        <a:spcAft>
                          <a:spcPts val="0"/>
                        </a:spcAft>
                      </a:pPr>
                      <a:r>
                        <a:rPr lang="en-US" sz="1800">
                          <a:effectLst/>
                        </a:rPr>
                        <a:t>Girder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1.41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229391"/>
                  </a:ext>
                </a:extLst>
              </a:tr>
            </a:tbl>
          </a:graphicData>
        </a:graphic>
      </p:graphicFrame>
      <p:sp>
        <p:nvSpPr>
          <p:cNvPr id="5" name="TextBox 4">
            <a:extLst>
              <a:ext uri="{FF2B5EF4-FFF2-40B4-BE49-F238E27FC236}">
                <a16:creationId xmlns:a16="http://schemas.microsoft.com/office/drawing/2014/main" id="{00E0BE3A-5EDB-4C72-98B2-0AA533606FEC}"/>
              </a:ext>
            </a:extLst>
          </p:cNvPr>
          <p:cNvSpPr txBox="1"/>
          <p:nvPr/>
        </p:nvSpPr>
        <p:spPr>
          <a:xfrm>
            <a:off x="838200" y="3390334"/>
            <a:ext cx="7391400" cy="369332"/>
          </a:xfrm>
          <a:prstGeom prst="rect">
            <a:avLst/>
          </a:prstGeom>
          <a:noFill/>
        </p:spPr>
        <p:txBody>
          <a:bodyPr wrap="square" rtlCol="0">
            <a:spAutoFit/>
          </a:bodyPr>
          <a:lstStyle/>
          <a:p>
            <a:r>
              <a:rPr lang="en-US" dirty="0"/>
              <a:t>Sources of Conservatism</a:t>
            </a:r>
          </a:p>
        </p:txBody>
      </p:sp>
      <p:graphicFrame>
        <p:nvGraphicFramePr>
          <p:cNvPr id="6" name="Table 5">
            <a:extLst>
              <a:ext uri="{FF2B5EF4-FFF2-40B4-BE49-F238E27FC236}">
                <a16:creationId xmlns:a16="http://schemas.microsoft.com/office/drawing/2014/main" id="{A4A3D312-4C2E-4D11-B131-0FC44D80BD09}"/>
              </a:ext>
            </a:extLst>
          </p:cNvPr>
          <p:cNvGraphicFramePr>
            <a:graphicFrameLocks noGrp="1"/>
          </p:cNvGraphicFramePr>
          <p:nvPr>
            <p:extLst>
              <p:ext uri="{D42A27DB-BD31-4B8C-83A1-F6EECF244321}">
                <p14:modId xmlns:p14="http://schemas.microsoft.com/office/powerpoint/2010/main" val="4071665369"/>
              </p:ext>
            </p:extLst>
          </p:nvPr>
        </p:nvGraphicFramePr>
        <p:xfrm>
          <a:off x="914400" y="3886200"/>
          <a:ext cx="7543800" cy="9144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2718354520"/>
                    </a:ext>
                  </a:extLst>
                </a:gridCol>
                <a:gridCol w="1752600">
                  <a:extLst>
                    <a:ext uri="{9D8B030D-6E8A-4147-A177-3AD203B41FA5}">
                      <a16:colId xmlns:a16="http://schemas.microsoft.com/office/drawing/2014/main" val="3910803224"/>
                    </a:ext>
                  </a:extLst>
                </a:gridCol>
                <a:gridCol w="2743200">
                  <a:extLst>
                    <a:ext uri="{9D8B030D-6E8A-4147-A177-3AD203B41FA5}">
                      <a16:colId xmlns:a16="http://schemas.microsoft.com/office/drawing/2014/main" val="841384975"/>
                    </a:ext>
                  </a:extLst>
                </a:gridCol>
              </a:tblGrid>
              <a:tr h="310101">
                <a:tc>
                  <a:txBody>
                    <a:bodyPr/>
                    <a:lstStyle/>
                    <a:p>
                      <a:pPr algn="l" rtl="0" fontAlgn="ctr"/>
                      <a:r>
                        <a:rPr lang="en-US" sz="1800" u="none" strike="noStrike" dirty="0">
                          <a:solidFill>
                            <a:srgbClr val="FFFFFF"/>
                          </a:solidFill>
                          <a:effectLst/>
                        </a:rPr>
                        <a:t> </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Design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FEM</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743"/>
                  </a:ext>
                </a:extLst>
              </a:tr>
              <a:tr h="310101">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Distribution Factor</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0.91</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0.79</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9407966"/>
                  </a:ext>
                </a:extLst>
              </a:tr>
              <a:tr h="294198">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Design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HL-93</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204 kip permit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867130"/>
                  </a:ext>
                </a:extLst>
              </a:tr>
            </a:tbl>
          </a:graphicData>
        </a:graphic>
      </p:graphicFrame>
    </p:spTree>
    <p:extLst>
      <p:ext uri="{BB962C8B-B14F-4D97-AF65-F5344CB8AC3E}">
        <p14:creationId xmlns:p14="http://schemas.microsoft.com/office/powerpoint/2010/main" val="56544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44</a:t>
            </a:fld>
            <a:endParaRPr lang="en-US" dirty="0"/>
          </a:p>
        </p:txBody>
      </p:sp>
      <p:sp>
        <p:nvSpPr>
          <p:cNvPr id="7" name="Rectangle 6">
            <a:extLst>
              <a:ext uri="{FF2B5EF4-FFF2-40B4-BE49-F238E27FC236}">
                <a16:creationId xmlns:a16="http://schemas.microsoft.com/office/drawing/2014/main" id="{89495887-7B08-401A-A32E-AB4805BADE77}"/>
              </a:ext>
            </a:extLst>
          </p:cNvPr>
          <p:cNvSpPr/>
          <p:nvPr/>
        </p:nvSpPr>
        <p:spPr>
          <a:xfrm>
            <a:off x="342900" y="1143000"/>
            <a:ext cx="8458200" cy="4481868"/>
          </a:xfrm>
          <a:prstGeom prst="rect">
            <a:avLst/>
          </a:prstGeom>
        </p:spPr>
        <p:txBody>
          <a:bodyPr wrap="square">
            <a:spAutoFit/>
          </a:bodyPr>
          <a:lstStyle/>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This structure is experiencing dynamic amplification in excess of 1.75.</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Refined load ratings reveal that there is sufficient reserve capacity to handle the increased dynamic amplification.</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structure’s dominant operational modes of vibration are between 2 and 4 Hz.</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calibrated FE model had parameter values within reasonable bounds indicating that there are no structural abnormalities contributing to the vibration issues. </a:t>
            </a:r>
          </a:p>
          <a:p>
            <a:pPr>
              <a:lnSpc>
                <a:spcPct val="200000"/>
              </a:lnSpc>
              <a:spcBef>
                <a:spcPts val="600"/>
              </a:spcBef>
            </a:pPr>
            <a:r>
              <a:rPr lang="en-US" sz="2200" dirty="0">
                <a:latin typeface="Calibri" panose="020F0502020204030204" pitchFamily="34" charset="0"/>
                <a:ea typeface="Calibri" panose="020F0502020204030204" pitchFamily="34" charset="0"/>
                <a:cs typeface="Times New Roman" panose="02020603050405020304" pitchFamily="18" charset="0"/>
              </a:rPr>
              <a:t>This phase of testing was unable to identify the cause of the vibrations. </a:t>
            </a:r>
          </a:p>
        </p:txBody>
      </p:sp>
    </p:spTree>
    <p:extLst>
      <p:ext uri="{BB962C8B-B14F-4D97-AF65-F5344CB8AC3E}">
        <p14:creationId xmlns:p14="http://schemas.microsoft.com/office/powerpoint/2010/main" val="43474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Objectives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45</a:t>
            </a:fld>
            <a:endParaRPr lang="en-US" dirty="0"/>
          </a:p>
        </p:txBody>
      </p:sp>
      <p:sp>
        <p:nvSpPr>
          <p:cNvPr id="5" name="Content Placeholder 2">
            <a:extLst>
              <a:ext uri="{FF2B5EF4-FFF2-40B4-BE49-F238E27FC236}">
                <a16:creationId xmlns:a16="http://schemas.microsoft.com/office/drawing/2014/main" id="{C67FAD34-67CC-4293-BEC3-567DC4CA4F57}"/>
              </a:ext>
            </a:extLst>
          </p:cNvPr>
          <p:cNvSpPr txBox="1">
            <a:spLocks/>
          </p:cNvSpPr>
          <p:nvPr/>
        </p:nvSpPr>
        <p:spPr>
          <a:xfrm>
            <a:off x="457200" y="914400"/>
            <a:ext cx="8229600" cy="5715000"/>
          </a:xfrm>
          <a:prstGeom prst="rect">
            <a:avLst/>
          </a:prstGeom>
        </p:spPr>
        <p:txBody>
          <a:bodyPr>
            <a:normAutofit fontScale="85000" lnSpcReduction="20000"/>
          </a:bodyPr>
          <a:lst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Font typeface="Wingdings 2"/>
              <a:buNone/>
            </a:pPr>
            <a:r>
              <a:rPr lang="en-US" dirty="0"/>
              <a:t>Primary Goal: </a:t>
            </a:r>
          </a:p>
          <a:p>
            <a:pPr marL="36576" indent="0">
              <a:buFont typeface="Wingdings 2"/>
              <a:buNone/>
            </a:pPr>
            <a:r>
              <a:rPr lang="en-US" dirty="0"/>
              <a:t>Identify the driving mechanisms behind the observed high dynamic amplification. </a:t>
            </a:r>
          </a:p>
          <a:p>
            <a:endParaRPr lang="en-US" dirty="0"/>
          </a:p>
          <a:p>
            <a:pPr marL="36576" indent="0">
              <a:buFont typeface="Wingdings 2"/>
              <a:buNone/>
            </a:pPr>
            <a:r>
              <a:rPr lang="en-US" dirty="0"/>
              <a:t>Objectives:</a:t>
            </a:r>
          </a:p>
          <a:p>
            <a:pPr lvl="0">
              <a:spcBef>
                <a:spcPts val="600"/>
              </a:spcBef>
              <a:spcAft>
                <a:spcPts val="600"/>
              </a:spcAft>
            </a:pPr>
            <a:r>
              <a:rPr lang="en-US" dirty="0"/>
              <a:t>Record conditions resulting in large vibrations/amplification </a:t>
            </a:r>
          </a:p>
          <a:p>
            <a:pPr lvl="0">
              <a:spcBef>
                <a:spcPts val="600"/>
              </a:spcBef>
              <a:spcAft>
                <a:spcPts val="600"/>
              </a:spcAft>
            </a:pPr>
            <a:r>
              <a:rPr lang="en-US" dirty="0"/>
              <a:t>Record data appropriate for validating VBI models</a:t>
            </a:r>
          </a:p>
          <a:p>
            <a:pPr lvl="0">
              <a:spcBef>
                <a:spcPts val="600"/>
              </a:spcBef>
              <a:spcAft>
                <a:spcPts val="600"/>
              </a:spcAft>
            </a:pPr>
            <a:r>
              <a:rPr lang="en-US" dirty="0"/>
              <a:t>Characterize relationship between bridge responses and vehicle parameters</a:t>
            </a:r>
          </a:p>
          <a:p>
            <a:pPr lvl="0">
              <a:spcBef>
                <a:spcPts val="600"/>
              </a:spcBef>
              <a:spcAft>
                <a:spcPts val="600"/>
              </a:spcAft>
            </a:pPr>
            <a:r>
              <a:rPr lang="en-US" dirty="0"/>
              <a:t>Identify structural attributes that are influential to large vibrations</a:t>
            </a:r>
          </a:p>
          <a:p>
            <a:pPr lvl="0">
              <a:spcBef>
                <a:spcPts val="600"/>
              </a:spcBef>
              <a:spcAft>
                <a:spcPts val="600"/>
              </a:spcAft>
            </a:pPr>
            <a:r>
              <a:rPr lang="en-US" dirty="0"/>
              <a:t>Determine the influence of vehicle location (on the bridge) on vehicle response</a:t>
            </a:r>
          </a:p>
        </p:txBody>
      </p:sp>
    </p:spTree>
    <p:extLst>
      <p:ext uri="{BB962C8B-B14F-4D97-AF65-F5344CB8AC3E}">
        <p14:creationId xmlns:p14="http://schemas.microsoft.com/office/powerpoint/2010/main" val="627667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46</a:t>
            </a:fld>
            <a:endParaRPr lang="en-US" dirty="0"/>
          </a:p>
        </p:txBody>
      </p:sp>
      <p:grpSp>
        <p:nvGrpSpPr>
          <p:cNvPr id="6" name="Group 5">
            <a:extLst>
              <a:ext uri="{FF2B5EF4-FFF2-40B4-BE49-F238E27FC236}">
                <a16:creationId xmlns:a16="http://schemas.microsoft.com/office/drawing/2014/main" id="{2B0DD44B-214D-4851-A205-2A88DFD437EC}"/>
              </a:ext>
            </a:extLst>
          </p:cNvPr>
          <p:cNvGrpSpPr/>
          <p:nvPr/>
        </p:nvGrpSpPr>
        <p:grpSpPr>
          <a:xfrm>
            <a:off x="0" y="767905"/>
            <a:ext cx="4648200" cy="3357414"/>
            <a:chOff x="0" y="0"/>
            <a:chExt cx="4789714" cy="3352800"/>
          </a:xfrm>
        </p:grpSpPr>
        <p:pic>
          <p:nvPicPr>
            <p:cNvPr id="7" name="Picture 6">
              <a:extLst>
                <a:ext uri="{FF2B5EF4-FFF2-40B4-BE49-F238E27FC236}">
                  <a16:creationId xmlns:a16="http://schemas.microsoft.com/office/drawing/2014/main" id="{74C237B5-5C9A-4D6E-856D-1090C17D3AE3}"/>
                </a:ext>
              </a:extLst>
            </p:cNvPr>
            <p:cNvPicPr>
              <a:picLocks noChangeAspect="1"/>
            </p:cNvPicPr>
            <p:nvPr/>
          </p:nvPicPr>
          <p:blipFill rotWithShape="1">
            <a:blip r:embed="rId2">
              <a:extLst>
                <a:ext uri="{28A0092B-C50C-407E-A947-70E740481C1C}">
                  <a14:useLocalDpi xmlns:a14="http://schemas.microsoft.com/office/drawing/2010/main" val="0"/>
                </a:ext>
              </a:extLst>
            </a:blip>
            <a:srcRect t="9000" b="21000"/>
            <a:stretch/>
          </p:blipFill>
          <p:spPr>
            <a:xfrm>
              <a:off x="0" y="0"/>
              <a:ext cx="4789714" cy="3352800"/>
            </a:xfrm>
            <a:prstGeom prst="rect">
              <a:avLst/>
            </a:prstGeom>
          </p:spPr>
        </p:pic>
        <p:sp>
          <p:nvSpPr>
            <p:cNvPr id="8" name="Multiply 7">
              <a:extLst>
                <a:ext uri="{FF2B5EF4-FFF2-40B4-BE49-F238E27FC236}">
                  <a16:creationId xmlns:a16="http://schemas.microsoft.com/office/drawing/2014/main" id="{20AB86C5-A644-4C43-8F83-3DEB345D7108}"/>
                </a:ext>
              </a:extLst>
            </p:cNvPr>
            <p:cNvSpPr/>
            <p:nvPr/>
          </p:nvSpPr>
          <p:spPr>
            <a:xfrm>
              <a:off x="2974422"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Multiply 8">
              <a:extLst>
                <a:ext uri="{FF2B5EF4-FFF2-40B4-BE49-F238E27FC236}">
                  <a16:creationId xmlns:a16="http://schemas.microsoft.com/office/drawing/2014/main" id="{5BC37686-5748-4829-943D-A97FA23427F1}"/>
                </a:ext>
              </a:extLst>
            </p:cNvPr>
            <p:cNvSpPr/>
            <p:nvPr/>
          </p:nvSpPr>
          <p:spPr>
            <a:xfrm>
              <a:off x="2059304"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Multiply 9">
              <a:extLst>
                <a:ext uri="{FF2B5EF4-FFF2-40B4-BE49-F238E27FC236}">
                  <a16:creationId xmlns:a16="http://schemas.microsoft.com/office/drawing/2014/main" id="{0F0DF682-6242-4129-ACCF-A214203F4758}"/>
                </a:ext>
              </a:extLst>
            </p:cNvPr>
            <p:cNvSpPr/>
            <p:nvPr/>
          </p:nvSpPr>
          <p:spPr>
            <a:xfrm>
              <a:off x="1262546"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Multiply 10">
              <a:extLst>
                <a:ext uri="{FF2B5EF4-FFF2-40B4-BE49-F238E27FC236}">
                  <a16:creationId xmlns:a16="http://schemas.microsoft.com/office/drawing/2014/main" id="{DA008DB2-8F05-42B7-8099-C3022968FDE5}"/>
                </a:ext>
              </a:extLst>
            </p:cNvPr>
            <p:cNvSpPr/>
            <p:nvPr/>
          </p:nvSpPr>
          <p:spPr>
            <a:xfrm>
              <a:off x="325754"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pic>
        <p:nvPicPr>
          <p:cNvPr id="12" name="Picture 11">
            <a:extLst>
              <a:ext uri="{FF2B5EF4-FFF2-40B4-BE49-F238E27FC236}">
                <a16:creationId xmlns:a16="http://schemas.microsoft.com/office/drawing/2014/main" id="{20C20B99-7A4A-415C-9542-DDCC2C700A19}"/>
              </a:ext>
            </a:extLst>
          </p:cNvPr>
          <p:cNvPicPr/>
          <p:nvPr/>
        </p:nvPicPr>
        <p:blipFill>
          <a:blip r:embed="rId3">
            <a:extLst>
              <a:ext uri="{28A0092B-C50C-407E-A947-70E740481C1C}">
                <a14:useLocalDpi xmlns:a14="http://schemas.microsoft.com/office/drawing/2010/main" val="0"/>
              </a:ext>
            </a:extLst>
          </a:blip>
          <a:stretch>
            <a:fillRect/>
          </a:stretch>
        </p:blipFill>
        <p:spPr>
          <a:xfrm>
            <a:off x="3352800" y="2966691"/>
            <a:ext cx="5334000" cy="3480903"/>
          </a:xfrm>
          <a:prstGeom prst="rect">
            <a:avLst/>
          </a:prstGeom>
        </p:spPr>
      </p:pic>
    </p:spTree>
    <p:extLst>
      <p:ext uri="{BB962C8B-B14F-4D97-AF65-F5344CB8AC3E}">
        <p14:creationId xmlns:p14="http://schemas.microsoft.com/office/powerpoint/2010/main" val="2859104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47</a:t>
            </a:fld>
            <a:endParaRPr lang="en-US" dirty="0"/>
          </a:p>
        </p:txBody>
      </p:sp>
      <p:grpSp>
        <p:nvGrpSpPr>
          <p:cNvPr id="15" name="Group 14">
            <a:extLst>
              <a:ext uri="{FF2B5EF4-FFF2-40B4-BE49-F238E27FC236}">
                <a16:creationId xmlns:a16="http://schemas.microsoft.com/office/drawing/2014/main" id="{F1746E28-0CEE-4AF3-A937-830C02EFC4CB}"/>
              </a:ext>
            </a:extLst>
          </p:cNvPr>
          <p:cNvGrpSpPr/>
          <p:nvPr/>
        </p:nvGrpSpPr>
        <p:grpSpPr>
          <a:xfrm>
            <a:off x="914400" y="685803"/>
            <a:ext cx="7315200" cy="5999245"/>
            <a:chOff x="762000" y="685803"/>
            <a:chExt cx="7315200" cy="5999245"/>
          </a:xfrm>
        </p:grpSpPr>
        <p:sp>
          <p:nvSpPr>
            <p:cNvPr id="3" name="Rectangle 2">
              <a:extLst>
                <a:ext uri="{FF2B5EF4-FFF2-40B4-BE49-F238E27FC236}">
                  <a16:creationId xmlns:a16="http://schemas.microsoft.com/office/drawing/2014/main" id="{D6FD649C-CDC7-4B1C-9EFC-CA3E98B86503}"/>
                </a:ext>
              </a:extLst>
            </p:cNvPr>
            <p:cNvSpPr/>
            <p:nvPr/>
          </p:nvSpPr>
          <p:spPr>
            <a:xfrm>
              <a:off x="762000" y="736834"/>
              <a:ext cx="7315200" cy="59482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AEB1201-F3DC-419F-8DAD-4E1D4F3AB432}"/>
                </a:ext>
              </a:extLst>
            </p:cNvPr>
            <p:cNvGrpSpPr/>
            <p:nvPr/>
          </p:nvGrpSpPr>
          <p:grpSpPr>
            <a:xfrm>
              <a:off x="927717" y="685803"/>
              <a:ext cx="6858000" cy="5984474"/>
              <a:chOff x="927717" y="685803"/>
              <a:chExt cx="6858000" cy="5984474"/>
            </a:xfrm>
          </p:grpSpPr>
          <p:pic>
            <p:nvPicPr>
              <p:cNvPr id="13" name="Picture 12">
                <a:extLst>
                  <a:ext uri="{FF2B5EF4-FFF2-40B4-BE49-F238E27FC236}">
                    <a16:creationId xmlns:a16="http://schemas.microsoft.com/office/drawing/2014/main" id="{05A59736-ECE0-4A80-8A16-467676F0A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17" y="685803"/>
                <a:ext cx="6858000" cy="3027043"/>
              </a:xfrm>
              <a:prstGeom prst="rect">
                <a:avLst/>
              </a:prstGeom>
            </p:spPr>
          </p:pic>
          <p:pic>
            <p:nvPicPr>
              <p:cNvPr id="14" name="Picture 13">
                <a:extLst>
                  <a:ext uri="{FF2B5EF4-FFF2-40B4-BE49-F238E27FC236}">
                    <a16:creationId xmlns:a16="http://schemas.microsoft.com/office/drawing/2014/main" id="{11D731FC-2AA7-410B-A32B-6D01A4DCC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57" y="3749608"/>
                <a:ext cx="6766560" cy="2920669"/>
              </a:xfrm>
              <a:prstGeom prst="rect">
                <a:avLst/>
              </a:prstGeom>
            </p:spPr>
          </p:pic>
        </p:grpSp>
      </p:grpSp>
    </p:spTree>
    <p:extLst>
      <p:ext uri="{BB962C8B-B14F-4D97-AF65-F5344CB8AC3E}">
        <p14:creationId xmlns:p14="http://schemas.microsoft.com/office/powerpoint/2010/main" val="3016961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48</a:t>
            </a:fld>
            <a:endParaRPr lang="en-US" dirty="0"/>
          </a:p>
        </p:txBody>
      </p:sp>
      <p:pic>
        <p:nvPicPr>
          <p:cNvPr id="9" name="Picture 8">
            <a:extLst>
              <a:ext uri="{FF2B5EF4-FFF2-40B4-BE49-F238E27FC236}">
                <a16:creationId xmlns:a16="http://schemas.microsoft.com/office/drawing/2014/main" id="{34C98977-8F42-4E9A-9C6B-B916D6D71A11}"/>
              </a:ext>
            </a:extLst>
          </p:cNvPr>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778" t="30189" r="22576" b="25710"/>
          <a:stretch/>
        </p:blipFill>
        <p:spPr bwMode="auto">
          <a:xfrm>
            <a:off x="4603787" y="3780733"/>
            <a:ext cx="4389908" cy="2238673"/>
          </a:xfrm>
          <a:prstGeom prst="rect">
            <a:avLst/>
          </a:prstGeom>
          <a:noFill/>
          <a:ln>
            <a:noFill/>
          </a:ln>
          <a:extLst/>
        </p:spPr>
      </p:pic>
      <p:graphicFrame>
        <p:nvGraphicFramePr>
          <p:cNvPr id="6" name="Table 5">
            <a:extLst>
              <a:ext uri="{FF2B5EF4-FFF2-40B4-BE49-F238E27FC236}">
                <a16:creationId xmlns:a16="http://schemas.microsoft.com/office/drawing/2014/main" id="{09785B45-EB52-4DEE-A301-A74E44B1EB43}"/>
              </a:ext>
            </a:extLst>
          </p:cNvPr>
          <p:cNvGraphicFramePr>
            <a:graphicFrameLocks noGrp="1"/>
          </p:cNvGraphicFramePr>
          <p:nvPr>
            <p:extLst>
              <p:ext uri="{D42A27DB-BD31-4B8C-83A1-F6EECF244321}">
                <p14:modId xmlns:p14="http://schemas.microsoft.com/office/powerpoint/2010/main" val="3861635578"/>
              </p:ext>
            </p:extLst>
          </p:nvPr>
        </p:nvGraphicFramePr>
        <p:xfrm>
          <a:off x="6115875" y="762000"/>
          <a:ext cx="2877820" cy="2667000"/>
        </p:xfrm>
        <a:graphic>
          <a:graphicData uri="http://schemas.openxmlformats.org/drawingml/2006/table">
            <a:tbl>
              <a:tblPr>
                <a:tableStyleId>{5C22544A-7EE6-4342-B048-85BDC9FD1C3A}</a:tableStyleId>
              </a:tblPr>
              <a:tblGrid>
                <a:gridCol w="1907540">
                  <a:extLst>
                    <a:ext uri="{9D8B030D-6E8A-4147-A177-3AD203B41FA5}">
                      <a16:colId xmlns:a16="http://schemas.microsoft.com/office/drawing/2014/main" val="251783229"/>
                    </a:ext>
                  </a:extLst>
                </a:gridCol>
                <a:gridCol w="713740">
                  <a:extLst>
                    <a:ext uri="{9D8B030D-6E8A-4147-A177-3AD203B41FA5}">
                      <a16:colId xmlns:a16="http://schemas.microsoft.com/office/drawing/2014/main" val="2048138785"/>
                    </a:ext>
                  </a:extLst>
                </a:gridCol>
                <a:gridCol w="256540">
                  <a:extLst>
                    <a:ext uri="{9D8B030D-6E8A-4147-A177-3AD203B41FA5}">
                      <a16:colId xmlns:a16="http://schemas.microsoft.com/office/drawing/2014/main" val="1165429344"/>
                    </a:ext>
                  </a:extLst>
                </a:gridCol>
              </a:tblGrid>
              <a:tr h="586740">
                <a:tc>
                  <a:txBody>
                    <a:bodyPr/>
                    <a:lstStyle/>
                    <a:p>
                      <a:pPr algn="l" rtl="0" fontAlgn="ctr"/>
                      <a:r>
                        <a:rPr lang="en-US" sz="1800" u="none" strike="noStrike" dirty="0">
                          <a:solidFill>
                            <a:srgbClr val="FFFFFF"/>
                          </a:solidFill>
                          <a:effectLst/>
                        </a:rPr>
                        <a:t>Wheel Location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rtl="0" fontAlgn="ctr"/>
                      <a:r>
                        <a:rPr lang="en-US" sz="1800" u="none" strike="noStrike" dirty="0">
                          <a:solidFill>
                            <a:srgbClr val="FFFFFF"/>
                          </a:solidFill>
                          <a:effectLst/>
                        </a:rPr>
                        <a:t>Weight</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800" b="0" i="0" u="none" strike="noStrike" dirty="0">
                        <a:solidFill>
                          <a:srgbClr val="283138"/>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3970867"/>
                  </a:ext>
                </a:extLst>
              </a:tr>
              <a:tr h="297180">
                <a:tc>
                  <a:txBody>
                    <a:bodyPr/>
                    <a:lstStyle/>
                    <a:p>
                      <a:pPr algn="l" rtl="0" fontAlgn="ctr"/>
                      <a:r>
                        <a:rPr lang="en-US" sz="1800" u="none" strike="noStrike" dirty="0">
                          <a:solidFill>
                            <a:srgbClr val="FFFFFF"/>
                          </a:solidFill>
                          <a:effectLst/>
                        </a:rPr>
                        <a:t>Passenger Front</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6960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977883"/>
                  </a:ext>
                </a:extLst>
              </a:tr>
              <a:tr h="297180">
                <a:tc>
                  <a:txBody>
                    <a:bodyPr/>
                    <a:lstStyle/>
                    <a:p>
                      <a:pPr algn="l" rtl="0" fontAlgn="ctr"/>
                      <a:r>
                        <a:rPr lang="en-US" sz="1800" u="none" strike="noStrike">
                          <a:solidFill>
                            <a:srgbClr val="FFFFFF"/>
                          </a:solidFill>
                          <a:effectLst/>
                        </a:rPr>
                        <a:t>Passenger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11680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316577"/>
                  </a:ext>
                </a:extLst>
              </a:tr>
              <a:tr h="297180">
                <a:tc>
                  <a:txBody>
                    <a:bodyPr/>
                    <a:lstStyle/>
                    <a:p>
                      <a:pPr algn="l" rtl="0" fontAlgn="ctr"/>
                      <a:r>
                        <a:rPr lang="en-US" sz="1800" u="none" strike="noStrike">
                          <a:solidFill>
                            <a:srgbClr val="FFFFFF"/>
                          </a:solidFill>
                          <a:effectLst/>
                        </a:rPr>
                        <a:t>Passenger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500816"/>
                  </a:ext>
                </a:extLst>
              </a:tr>
              <a:tr h="297180">
                <a:tc>
                  <a:txBody>
                    <a:bodyPr/>
                    <a:lstStyle/>
                    <a:p>
                      <a:pPr algn="l" rtl="0" fontAlgn="ctr"/>
                      <a:r>
                        <a:rPr lang="en-US" sz="1800" u="none" strike="noStrike">
                          <a:solidFill>
                            <a:srgbClr val="FFFFFF"/>
                          </a:solidFill>
                          <a:effectLst/>
                        </a:rPr>
                        <a:t>Driver Front</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6500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70154"/>
                  </a:ext>
                </a:extLst>
              </a:tr>
              <a:tr h="297180">
                <a:tc>
                  <a:txBody>
                    <a:bodyPr/>
                    <a:lstStyle/>
                    <a:p>
                      <a:pPr algn="l" rtl="0" fontAlgn="ctr"/>
                      <a:r>
                        <a:rPr lang="en-US" sz="1800" u="none" strike="noStrike">
                          <a:solidFill>
                            <a:srgbClr val="FFFFFF"/>
                          </a:solidFill>
                          <a:effectLst/>
                        </a:rPr>
                        <a:t>Driver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12180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280726"/>
                  </a:ext>
                </a:extLst>
              </a:tr>
              <a:tr h="297180">
                <a:tc>
                  <a:txBody>
                    <a:bodyPr/>
                    <a:lstStyle/>
                    <a:p>
                      <a:pPr algn="l" rtl="0" fontAlgn="ctr"/>
                      <a:r>
                        <a:rPr lang="en-US" sz="1800" u="none" strike="noStrike">
                          <a:solidFill>
                            <a:srgbClr val="FFFFFF"/>
                          </a:solidFill>
                          <a:effectLst/>
                        </a:rPr>
                        <a:t>Driver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770181"/>
                  </a:ext>
                </a:extLst>
              </a:tr>
              <a:tr h="297180">
                <a:tc>
                  <a:txBody>
                    <a:bodyPr/>
                    <a:lstStyle/>
                    <a:p>
                      <a:pPr algn="l" rtl="0" fontAlgn="ctr"/>
                      <a:r>
                        <a:rPr lang="en-US" sz="1800" b="1" u="none" strike="noStrike" dirty="0">
                          <a:solidFill>
                            <a:srgbClr val="FFFFFF"/>
                          </a:solidFill>
                          <a:effectLst/>
                        </a:rPr>
                        <a:t>Total</a:t>
                      </a:r>
                      <a:endParaRPr lang="en-US" sz="1800" b="1"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ctr"/>
                      <a:r>
                        <a:rPr lang="en-US" sz="1800" b="1" u="none" strike="noStrike" dirty="0">
                          <a:solidFill>
                            <a:srgbClr val="FFFFFF"/>
                          </a:solidFill>
                          <a:effectLst/>
                        </a:rPr>
                        <a:t>61400</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b="1" u="none" strike="noStrike" dirty="0" err="1">
                          <a:solidFill>
                            <a:srgbClr val="FFFFFF"/>
                          </a:solidFill>
                          <a:effectLst/>
                        </a:rPr>
                        <a:t>lb</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528351"/>
                  </a:ext>
                </a:extLst>
              </a:tr>
            </a:tbl>
          </a:graphicData>
        </a:graphic>
      </p:graphicFrame>
      <p:graphicFrame>
        <p:nvGraphicFramePr>
          <p:cNvPr id="8" name="Table 7">
            <a:extLst>
              <a:ext uri="{FF2B5EF4-FFF2-40B4-BE49-F238E27FC236}">
                <a16:creationId xmlns:a16="http://schemas.microsoft.com/office/drawing/2014/main" id="{F8701819-6644-4450-B633-06C5EABAAB84}"/>
              </a:ext>
            </a:extLst>
          </p:cNvPr>
          <p:cNvGraphicFramePr>
            <a:graphicFrameLocks noGrp="1"/>
          </p:cNvGraphicFramePr>
          <p:nvPr>
            <p:extLst>
              <p:ext uri="{D42A27DB-BD31-4B8C-83A1-F6EECF244321}">
                <p14:modId xmlns:p14="http://schemas.microsoft.com/office/powerpoint/2010/main" val="2488462133"/>
              </p:ext>
            </p:extLst>
          </p:nvPr>
        </p:nvGraphicFramePr>
        <p:xfrm>
          <a:off x="228600" y="3063012"/>
          <a:ext cx="4094723" cy="3642588"/>
        </p:xfrm>
        <a:graphic>
          <a:graphicData uri="http://schemas.openxmlformats.org/drawingml/2006/table">
            <a:tbl>
              <a:tblPr>
                <a:tableStyleId>{5C22544A-7EE6-4342-B048-85BDC9FD1C3A}</a:tableStyleId>
              </a:tblPr>
              <a:tblGrid>
                <a:gridCol w="486891">
                  <a:extLst>
                    <a:ext uri="{9D8B030D-6E8A-4147-A177-3AD203B41FA5}">
                      <a16:colId xmlns:a16="http://schemas.microsoft.com/office/drawing/2014/main" val="1298502132"/>
                    </a:ext>
                  </a:extLst>
                </a:gridCol>
                <a:gridCol w="417800">
                  <a:extLst>
                    <a:ext uri="{9D8B030D-6E8A-4147-A177-3AD203B41FA5}">
                      <a16:colId xmlns:a16="http://schemas.microsoft.com/office/drawing/2014/main" val="1744057751"/>
                    </a:ext>
                  </a:extLst>
                </a:gridCol>
                <a:gridCol w="741060">
                  <a:extLst>
                    <a:ext uri="{9D8B030D-6E8A-4147-A177-3AD203B41FA5}">
                      <a16:colId xmlns:a16="http://schemas.microsoft.com/office/drawing/2014/main" val="1817533139"/>
                    </a:ext>
                  </a:extLst>
                </a:gridCol>
                <a:gridCol w="1121090">
                  <a:extLst>
                    <a:ext uri="{9D8B030D-6E8A-4147-A177-3AD203B41FA5}">
                      <a16:colId xmlns:a16="http://schemas.microsoft.com/office/drawing/2014/main" val="1722994077"/>
                    </a:ext>
                  </a:extLst>
                </a:gridCol>
                <a:gridCol w="1327882">
                  <a:extLst>
                    <a:ext uri="{9D8B030D-6E8A-4147-A177-3AD203B41FA5}">
                      <a16:colId xmlns:a16="http://schemas.microsoft.com/office/drawing/2014/main" val="2678831888"/>
                    </a:ext>
                  </a:extLst>
                </a:gridCol>
              </a:tblGrid>
              <a:tr h="450336">
                <a:tc>
                  <a:txBody>
                    <a:bodyPr/>
                    <a:lstStyle/>
                    <a:p>
                      <a:pPr algn="ctr" fontAlgn="ctr"/>
                      <a:r>
                        <a:rPr lang="en-US" sz="1300" u="none" strike="noStrike" dirty="0">
                          <a:solidFill>
                            <a:srgbClr val="FFFFFF"/>
                          </a:solidFill>
                          <a:effectLst/>
                        </a:rPr>
                        <a:t>Run #</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Lane</a:t>
                      </a:r>
                      <a:endParaRPr lang="en-US" sz="1300" b="0" i="0" u="none" strike="noStrike" dirty="0">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Direction of Travel</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Average Speed (mph)</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Traffic Conditions</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533510062"/>
                  </a:ext>
                </a:extLst>
              </a:tr>
              <a:tr h="228018">
                <a:tc>
                  <a:txBody>
                    <a:bodyPr/>
                    <a:lstStyle/>
                    <a:p>
                      <a:pPr algn="ctr" fontAlgn="ctr"/>
                      <a:r>
                        <a:rPr lang="en-US" sz="1300" u="none" strike="noStrike" dirty="0">
                          <a:solidFill>
                            <a:srgbClr val="FFFFFF"/>
                          </a:solidFill>
                          <a:effectLst/>
                        </a:rPr>
                        <a:t>1</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60 – 30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103755122"/>
                  </a:ext>
                </a:extLst>
              </a:tr>
              <a:tr h="228018">
                <a:tc>
                  <a:txBody>
                    <a:bodyPr/>
                    <a:lstStyle/>
                    <a:p>
                      <a:pPr algn="ctr" fontAlgn="ctr"/>
                      <a:r>
                        <a:rPr lang="en-US" sz="1300" u="none" strike="noStrike">
                          <a:solidFill>
                            <a:srgbClr val="FFFFFF"/>
                          </a:solidFill>
                          <a:effectLst/>
                        </a:rPr>
                        <a:t>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EB</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496761568"/>
                  </a:ext>
                </a:extLst>
              </a:tr>
              <a:tr h="228018">
                <a:tc>
                  <a:txBody>
                    <a:bodyPr/>
                    <a:lstStyle/>
                    <a:p>
                      <a:pPr algn="ctr" fontAlgn="ctr"/>
                      <a:r>
                        <a:rPr lang="en-US" sz="1300" u="none" strike="noStrike">
                          <a:solidFill>
                            <a:srgbClr val="FFFFFF"/>
                          </a:solidFill>
                          <a:effectLst/>
                        </a:rPr>
                        <a:t>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42</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24870822"/>
                  </a:ext>
                </a:extLst>
              </a:tr>
              <a:tr h="228018">
                <a:tc>
                  <a:txBody>
                    <a:bodyPr/>
                    <a:lstStyle/>
                    <a:p>
                      <a:pPr algn="ctr" fontAlgn="ctr"/>
                      <a:r>
                        <a:rPr lang="en-US" sz="1300" u="none" strike="noStrike">
                          <a:solidFill>
                            <a:srgbClr val="FFFFFF"/>
                          </a:solidFill>
                          <a:effectLst/>
                        </a:rPr>
                        <a:t>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25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809976087"/>
                  </a:ext>
                </a:extLst>
              </a:tr>
              <a:tr h="228018">
                <a:tc>
                  <a:txBody>
                    <a:bodyPr/>
                    <a:lstStyle/>
                    <a:p>
                      <a:pPr algn="ctr" fontAlgn="ctr"/>
                      <a:r>
                        <a:rPr lang="en-US" sz="1300" u="none" strike="noStrike">
                          <a:solidFill>
                            <a:srgbClr val="FFFFFF"/>
                          </a:solidFill>
                          <a:effectLst/>
                        </a:rPr>
                        <a:t>5</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40 – 0</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5381470"/>
                  </a:ext>
                </a:extLst>
              </a:tr>
              <a:tr h="228018">
                <a:tc>
                  <a:txBody>
                    <a:bodyPr/>
                    <a:lstStyle/>
                    <a:p>
                      <a:pPr algn="ctr" fontAlgn="ctr"/>
                      <a:r>
                        <a:rPr lang="en-US" sz="1300" u="none" strike="noStrike">
                          <a:solidFill>
                            <a:srgbClr val="FFFFFF"/>
                          </a:solidFill>
                          <a:effectLst/>
                        </a:rPr>
                        <a:t>6</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86470532"/>
                  </a:ext>
                </a:extLst>
              </a:tr>
              <a:tr h="228018">
                <a:tc>
                  <a:txBody>
                    <a:bodyPr/>
                    <a:lstStyle/>
                    <a:p>
                      <a:pPr algn="ctr" fontAlgn="ctr"/>
                      <a:r>
                        <a:rPr lang="en-US" sz="1300" u="none" strike="noStrike">
                          <a:solidFill>
                            <a:srgbClr val="FFFFFF"/>
                          </a:solidFill>
                          <a:effectLst/>
                        </a:rPr>
                        <a:t>7</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15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Heavy</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94935549"/>
                  </a:ext>
                </a:extLst>
              </a:tr>
              <a:tr h="228018">
                <a:tc>
                  <a:txBody>
                    <a:bodyPr/>
                    <a:lstStyle/>
                    <a:p>
                      <a:pPr algn="ctr" fontAlgn="ctr"/>
                      <a:r>
                        <a:rPr lang="en-US" sz="1300" u="none" strike="noStrike">
                          <a:solidFill>
                            <a:srgbClr val="FFFFFF"/>
                          </a:solidFill>
                          <a:effectLst/>
                        </a:rPr>
                        <a:t>8</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47</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170383398"/>
                  </a:ext>
                </a:extLst>
              </a:tr>
              <a:tr h="228018">
                <a:tc>
                  <a:txBody>
                    <a:bodyPr/>
                    <a:lstStyle/>
                    <a:p>
                      <a:pPr algn="ctr" fontAlgn="ctr"/>
                      <a:r>
                        <a:rPr lang="en-US" sz="1300" u="none" strike="noStrike">
                          <a:solidFill>
                            <a:srgbClr val="FFFFFF"/>
                          </a:solidFill>
                          <a:effectLst/>
                        </a:rPr>
                        <a:t>9</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58</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351045735"/>
                  </a:ext>
                </a:extLst>
              </a:tr>
              <a:tr h="228018">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20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457719720"/>
                  </a:ext>
                </a:extLst>
              </a:tr>
              <a:tr h="228018">
                <a:tc>
                  <a:txBody>
                    <a:bodyPr/>
                    <a:lstStyle/>
                    <a:p>
                      <a:pPr algn="ctr" fontAlgn="ctr"/>
                      <a:r>
                        <a:rPr lang="en-US" sz="1300" u="none" strike="noStrike">
                          <a:solidFill>
                            <a:srgbClr val="FFFFFF"/>
                          </a:solidFill>
                          <a:effectLst/>
                        </a:rPr>
                        <a:t>11</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Moderate to 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76288530"/>
                  </a:ext>
                </a:extLst>
              </a:tr>
              <a:tr h="228018">
                <a:tc>
                  <a:txBody>
                    <a:bodyPr/>
                    <a:lstStyle/>
                    <a:p>
                      <a:pPr algn="ctr" fontAlgn="ctr"/>
                      <a:r>
                        <a:rPr lang="en-US" sz="1300" u="none" strike="noStrike">
                          <a:solidFill>
                            <a:srgbClr val="FFFFFF"/>
                          </a:solidFill>
                          <a:effectLst/>
                        </a:rPr>
                        <a:t>12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76211435"/>
                  </a:ext>
                </a:extLst>
              </a:tr>
              <a:tr h="228018">
                <a:tc>
                  <a:txBody>
                    <a:bodyPr/>
                    <a:lstStyle/>
                    <a:p>
                      <a:pPr algn="ctr" fontAlgn="ctr"/>
                      <a:r>
                        <a:rPr lang="en-US" sz="1300" u="none" strike="noStrike">
                          <a:solidFill>
                            <a:srgbClr val="FFFFFF"/>
                          </a:solidFill>
                          <a:effectLst/>
                        </a:rPr>
                        <a:t>13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000575576"/>
                  </a:ext>
                </a:extLst>
              </a:tr>
              <a:tr h="228018">
                <a:tc>
                  <a:txBody>
                    <a:bodyPr/>
                    <a:lstStyle/>
                    <a:p>
                      <a:pPr algn="ctr" fontAlgn="ctr"/>
                      <a:r>
                        <a:rPr lang="en-US" sz="1300" u="none" strike="noStrike">
                          <a:solidFill>
                            <a:srgbClr val="FFFFFF"/>
                          </a:solidFill>
                          <a:effectLst/>
                        </a:rPr>
                        <a:t>14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824537502"/>
                  </a:ext>
                </a:extLst>
              </a:tr>
            </a:tbl>
          </a:graphicData>
        </a:graphic>
      </p:graphicFrame>
      <p:pic>
        <p:nvPicPr>
          <p:cNvPr id="18434" name="Picture 2" descr="https://lh3.googleusercontent.com/XY-zuKYeKYx14mhCaMv6Xdst2wJG-WNKE9lscQhoWZqTbZC3mO1wgbrpyqlKVaohqzFmx50UXuwaA_wTPjEIjQ1ujWU3QuFLyidJNOlMUU_Bmozt-4K8YHO8Xn-Kjx2UlXAbZB9c3wIPBMWOOtluWigj34YMe7LzPYrAs-qUUxItWHLoCk-ydaRsuNSyKnpZfERGJqTE5dwcBjSwauf-17IpbSQrVHRmZI74J-dzocKo_QRQmBF5wAk55vVV_ZVY0jwKjt0sqElpOz7-KA9ugAT91IQwAREbO_KztF7TiGG9bFwh9gUXq3zGjtyhz4XmlaQKwpWqCraxvW5-CDjUh7AgHWUog4Ax3xPaQTTaYah2KcRHqwyu9Rx0R88Yy4bSdLylChp35MEil8ZR7KfUlkehwhEHIDe8SzCovmuiwwTLnEOEQQ-UM_EojzK23eRV6syeUg4H9SzdfmQ173JKSQTyvARWg2JKvrVjLBm_VVQIbP1f83F1slVZ6U9E4trW_lmH4G1p3N_ns4f1EqBfkD61Ya3mc8edXHNei8pXSHgKcX8UrUcxY7K8p3qQjefLiOkPUGhiXRdh75Rd5UjxxvjZvODcbTIxbE2f2YbWpQQDyp92A1ll7PpNATyiJL2r32Os5ZIJW5OT1qkcdML-igeQDVJejQM=w1168-h875-no">
            <a:extLst>
              <a:ext uri="{FF2B5EF4-FFF2-40B4-BE49-F238E27FC236}">
                <a16:creationId xmlns:a16="http://schemas.microsoft.com/office/drawing/2014/main" id="{B642702D-AC2A-4058-969F-6C012D0C53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33" t="14448" r="36667" b="13314"/>
          <a:stretch/>
        </p:blipFill>
        <p:spPr bwMode="auto">
          <a:xfrm>
            <a:off x="228600" y="794053"/>
            <a:ext cx="1171636" cy="2115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A03491E-DE17-4DDE-9801-3D2AB80FAD44}"/>
              </a:ext>
            </a:extLst>
          </p:cNvPr>
          <p:cNvSpPr/>
          <p:nvPr/>
        </p:nvSpPr>
        <p:spPr>
          <a:xfrm>
            <a:off x="1676400" y="970515"/>
            <a:ext cx="4094723" cy="1938992"/>
          </a:xfrm>
          <a:prstGeom prst="rect">
            <a:avLst/>
          </a:prstGeom>
        </p:spPr>
        <p:txBody>
          <a:bodyPr wrap="square">
            <a:spAutoFit/>
          </a:bodyPr>
          <a:lstStyle/>
          <a:p>
            <a:pPr>
              <a:spcAft>
                <a:spcPts val="1200"/>
              </a:spcAft>
            </a:pPr>
            <a:r>
              <a:rPr lang="en-US" dirty="0"/>
              <a:t>36 accelerometers installed on bridge</a:t>
            </a:r>
          </a:p>
          <a:p>
            <a:pPr>
              <a:spcAft>
                <a:spcPts val="1200"/>
              </a:spcAft>
            </a:pPr>
            <a:r>
              <a:rPr lang="en-US" dirty="0"/>
              <a:t>6 accelerometers installed on truck</a:t>
            </a:r>
          </a:p>
          <a:p>
            <a:pPr>
              <a:spcAft>
                <a:spcPts val="1200"/>
              </a:spcAft>
            </a:pPr>
            <a:r>
              <a:rPr lang="en-US" dirty="0"/>
              <a:t>Synchronization provided by GPS time (±100 ns) </a:t>
            </a:r>
          </a:p>
          <a:p>
            <a:pPr>
              <a:spcAft>
                <a:spcPts val="1200"/>
              </a:spcAft>
            </a:pPr>
            <a:r>
              <a:rPr lang="en-US" dirty="0"/>
              <a:t>14 Truck runs across bridge</a:t>
            </a:r>
          </a:p>
        </p:txBody>
      </p:sp>
    </p:spTree>
    <p:extLst>
      <p:ext uri="{BB962C8B-B14F-4D97-AF65-F5344CB8AC3E}">
        <p14:creationId xmlns:p14="http://schemas.microsoft.com/office/powerpoint/2010/main" val="2319271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t>
            </a:r>
            <a:r>
              <a:rPr lang="en-US" dirty="0" err="1"/>
              <a:t>Accels</a:t>
            </a:r>
            <a:r>
              <a:rPr lang="en-US" dirty="0"/>
              <a:t> High Freq. Content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49</a:t>
            </a:fld>
            <a:endParaRPr lang="en-US" dirty="0"/>
          </a:p>
        </p:txBody>
      </p:sp>
      <p:pic>
        <p:nvPicPr>
          <p:cNvPr id="11" name="Picture 10">
            <a:extLst>
              <a:ext uri="{FF2B5EF4-FFF2-40B4-BE49-F238E27FC236}">
                <a16:creationId xmlns:a16="http://schemas.microsoft.com/office/drawing/2014/main" id="{7371C956-C838-4559-8D92-3B94EB700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 y="909786"/>
            <a:ext cx="5486400" cy="2735580"/>
          </a:xfrm>
          <a:prstGeom prst="rect">
            <a:avLst/>
          </a:prstGeom>
          <a:noFill/>
          <a:ln>
            <a:noFill/>
          </a:ln>
        </p:spPr>
      </p:pic>
      <p:pic>
        <p:nvPicPr>
          <p:cNvPr id="12" name="Picture 11">
            <a:extLst>
              <a:ext uri="{FF2B5EF4-FFF2-40B4-BE49-F238E27FC236}">
                <a16:creationId xmlns:a16="http://schemas.microsoft.com/office/drawing/2014/main" id="{4BAF4639-28B6-4272-BE7D-2ED47337A0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18319"/>
            <a:ext cx="5486400" cy="2735580"/>
          </a:xfrm>
          <a:prstGeom prst="rect">
            <a:avLst/>
          </a:prstGeom>
          <a:noFill/>
          <a:ln>
            <a:noFill/>
          </a:ln>
        </p:spPr>
      </p:pic>
    </p:spTree>
    <p:extLst>
      <p:ext uri="{BB962C8B-B14F-4D97-AF65-F5344CB8AC3E}">
        <p14:creationId xmlns:p14="http://schemas.microsoft.com/office/powerpoint/2010/main" val="3397772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Amplification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Static loads used in highway bridge design and evaluation</a:t>
                </a:r>
              </a:p>
              <a:p>
                <a:r>
                  <a:rPr lang="en-US" dirty="0"/>
                  <a:t>Amplification factors to account for additional load effect from VBI applied to loading model</a:t>
                </a:r>
              </a:p>
              <a:p>
                <a:pPr marL="36576" indent="0">
                  <a:buNone/>
                </a:pPr>
                <a:r>
                  <a:rPr lang="en-US" dirty="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14:m>
                  <m:oMath xmlns:m="http://schemas.openxmlformats.org/officeDocument/2006/math">
                    <m:r>
                      <a:rPr lang="en-US" i="1">
                        <a:latin typeface="Cambria Math"/>
                      </a:rPr>
                      <m:t>𝐷𝐴𝐹</m:t>
                    </m:r>
                    <m:r>
                      <a:rPr lang="en-US" i="1">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panose="02040503050406030204" pitchFamily="18" charset="0"/>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377687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50</a:t>
            </a:fld>
            <a:endParaRPr lang="en-US" dirty="0"/>
          </a:p>
        </p:txBody>
      </p:sp>
      <p:pic>
        <p:nvPicPr>
          <p:cNvPr id="6" name="Picture 5">
            <a:extLst>
              <a:ext uri="{FF2B5EF4-FFF2-40B4-BE49-F238E27FC236}">
                <a16:creationId xmlns:a16="http://schemas.microsoft.com/office/drawing/2014/main" id="{2FED9B83-C173-42F0-AEF9-77B749B934ED}"/>
              </a:ext>
            </a:extLst>
          </p:cNvPr>
          <p:cNvPicPr>
            <a:picLocks noChangeAspect="1"/>
          </p:cNvPicPr>
          <p:nvPr/>
        </p:nvPicPr>
        <p:blipFill rotWithShape="1">
          <a:blip r:embed="rId3"/>
          <a:srcRect l="7361" r="9028"/>
          <a:stretch/>
        </p:blipFill>
        <p:spPr bwMode="auto">
          <a:xfrm>
            <a:off x="457200" y="1524000"/>
            <a:ext cx="8229600" cy="350901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BE09D1CF-05B6-46B6-AB97-C8761B732580}"/>
              </a:ext>
            </a:extLst>
          </p:cNvPr>
          <p:cNvGraphicFramePr>
            <a:graphicFrameLocks noGrp="1"/>
          </p:cNvGraphicFramePr>
          <p:nvPr>
            <p:extLst>
              <p:ext uri="{D42A27DB-BD31-4B8C-83A1-F6EECF244321}">
                <p14:modId xmlns:p14="http://schemas.microsoft.com/office/powerpoint/2010/main" val="2420109241"/>
              </p:ext>
            </p:extLst>
          </p:nvPr>
        </p:nvGraphicFramePr>
        <p:xfrm>
          <a:off x="1005204" y="5306789"/>
          <a:ext cx="7133592" cy="1371600"/>
        </p:xfrm>
        <a:graphic>
          <a:graphicData uri="http://schemas.openxmlformats.org/drawingml/2006/table">
            <a:tbl>
              <a:tblPr bandRow="1">
                <a:tableStyleId>{5C22544A-7EE6-4342-B048-85BDC9FD1C3A}</a:tableStyleId>
              </a:tblPr>
              <a:tblGrid>
                <a:gridCol w="1992948">
                  <a:extLst>
                    <a:ext uri="{9D8B030D-6E8A-4147-A177-3AD203B41FA5}">
                      <a16:colId xmlns:a16="http://schemas.microsoft.com/office/drawing/2014/main" val="3264759741"/>
                    </a:ext>
                  </a:extLst>
                </a:gridCol>
                <a:gridCol w="2081848">
                  <a:extLst>
                    <a:ext uri="{9D8B030D-6E8A-4147-A177-3AD203B41FA5}">
                      <a16:colId xmlns:a16="http://schemas.microsoft.com/office/drawing/2014/main" val="3681051046"/>
                    </a:ext>
                  </a:extLst>
                </a:gridCol>
                <a:gridCol w="1675448">
                  <a:extLst>
                    <a:ext uri="{9D8B030D-6E8A-4147-A177-3AD203B41FA5}">
                      <a16:colId xmlns:a16="http://schemas.microsoft.com/office/drawing/2014/main" val="3664385254"/>
                    </a:ext>
                  </a:extLst>
                </a:gridCol>
                <a:gridCol w="1383348">
                  <a:extLst>
                    <a:ext uri="{9D8B030D-6E8A-4147-A177-3AD203B41FA5}">
                      <a16:colId xmlns:a16="http://schemas.microsoft.com/office/drawing/2014/main" val="1552843001"/>
                    </a:ext>
                  </a:extLst>
                </a:gridCol>
              </a:tblGrid>
              <a:tr h="0">
                <a:tc>
                  <a:txBody>
                    <a:bodyPr/>
                    <a:lstStyle/>
                    <a:p>
                      <a:pPr marL="0" marR="0">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Before Bridge (A)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On Bridge (B)</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 Increase</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1047"/>
                  </a:ext>
                </a:extLst>
              </a:tr>
              <a:tr h="0">
                <a:tc>
                  <a:txBody>
                    <a:bodyPr/>
                    <a:lstStyle/>
                    <a:p>
                      <a:pPr marL="0" marR="0">
                        <a:spcBef>
                          <a:spcPts val="0"/>
                        </a:spcBef>
                        <a:spcAft>
                          <a:spcPts val="0"/>
                        </a:spcAft>
                      </a:pPr>
                      <a:r>
                        <a:rPr lang="en-US" sz="1800" dirty="0">
                          <a:solidFill>
                            <a:srgbClr val="FFFFFF"/>
                          </a:solidFill>
                          <a:effectLst/>
                        </a:rPr>
                        <a:t>Driver Front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0.042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0.101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140.0%</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013628"/>
                  </a:ext>
                </a:extLst>
              </a:tr>
              <a:tr h="0">
                <a:tc>
                  <a:txBody>
                    <a:bodyPr/>
                    <a:lstStyle/>
                    <a:p>
                      <a:pPr marL="0" marR="0">
                        <a:spcBef>
                          <a:spcPts val="0"/>
                        </a:spcBef>
                        <a:spcAft>
                          <a:spcPts val="0"/>
                        </a:spcAft>
                      </a:pPr>
                      <a:r>
                        <a:rPr lang="en-US" sz="1800">
                          <a:solidFill>
                            <a:srgbClr val="FFFFFF"/>
                          </a:solidFill>
                          <a:effectLst/>
                        </a:rPr>
                        <a:t>Driver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0.078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0.244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213.2%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0098451"/>
                  </a:ext>
                </a:extLst>
              </a:tr>
              <a:tr h="0">
                <a:tc>
                  <a:txBody>
                    <a:bodyPr/>
                    <a:lstStyle/>
                    <a:p>
                      <a:pPr marL="0" marR="0">
                        <a:spcBef>
                          <a:spcPts val="0"/>
                        </a:spcBef>
                        <a:spcAft>
                          <a:spcPts val="0"/>
                        </a:spcAft>
                      </a:pPr>
                      <a:r>
                        <a:rPr lang="en-US" sz="1800">
                          <a:solidFill>
                            <a:srgbClr val="FFFFFF"/>
                          </a:solidFill>
                          <a:effectLst/>
                        </a:rPr>
                        <a:t>Passenger Front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0.040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0.095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134.8%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95233"/>
                  </a:ext>
                </a:extLst>
              </a:tr>
              <a:tr h="0">
                <a:tc>
                  <a:txBody>
                    <a:bodyPr/>
                    <a:lstStyle/>
                    <a:p>
                      <a:pPr marL="0" marR="0">
                        <a:spcBef>
                          <a:spcPts val="0"/>
                        </a:spcBef>
                        <a:spcAft>
                          <a:spcPts val="0"/>
                        </a:spcAft>
                      </a:pPr>
                      <a:r>
                        <a:rPr lang="en-US" sz="1800">
                          <a:solidFill>
                            <a:srgbClr val="FFFFFF"/>
                          </a:solidFill>
                          <a:effectLst/>
                        </a:rPr>
                        <a:t>Passenger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0.076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0.231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203.4%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3092411"/>
                  </a:ext>
                </a:extLst>
              </a:tr>
            </a:tbl>
          </a:graphicData>
        </a:graphic>
      </p:graphicFrame>
    </p:spTree>
    <p:extLst>
      <p:ext uri="{BB962C8B-B14F-4D97-AF65-F5344CB8AC3E}">
        <p14:creationId xmlns:p14="http://schemas.microsoft.com/office/powerpoint/2010/main" val="1544793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51</a:t>
            </a:fld>
            <a:endParaRPr lang="en-US" dirty="0"/>
          </a:p>
        </p:txBody>
      </p:sp>
      <p:pic>
        <p:nvPicPr>
          <p:cNvPr id="7" name="Picture 6">
            <a:extLst>
              <a:ext uri="{FF2B5EF4-FFF2-40B4-BE49-F238E27FC236}">
                <a16:creationId xmlns:a16="http://schemas.microsoft.com/office/drawing/2014/main" id="{D42F6125-EFA7-47B9-BAD6-59BA367CD46D}"/>
              </a:ext>
            </a:extLst>
          </p:cNvPr>
          <p:cNvPicPr/>
          <p:nvPr/>
        </p:nvPicPr>
        <p:blipFill rotWithShape="1">
          <a:blip r:embed="rId2">
            <a:extLst>
              <a:ext uri="{28A0092B-C50C-407E-A947-70E740481C1C}">
                <a14:useLocalDpi xmlns:a14="http://schemas.microsoft.com/office/drawing/2010/main" val="0"/>
              </a:ext>
            </a:extLst>
          </a:blip>
          <a:srcRect l="6390" r="7765"/>
          <a:stretch/>
        </p:blipFill>
        <p:spPr bwMode="auto">
          <a:xfrm>
            <a:off x="228600" y="705761"/>
            <a:ext cx="5486400" cy="293306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3B6B9AA-23EC-444C-B723-041F98038A8E}"/>
              </a:ext>
            </a:extLst>
          </p:cNvPr>
          <p:cNvPicPr/>
          <p:nvPr/>
        </p:nvPicPr>
        <p:blipFill rotWithShape="1">
          <a:blip r:embed="rId3">
            <a:extLst>
              <a:ext uri="{28A0092B-C50C-407E-A947-70E740481C1C}">
                <a14:useLocalDpi xmlns:a14="http://schemas.microsoft.com/office/drawing/2010/main" val="0"/>
              </a:ext>
            </a:extLst>
          </a:blip>
          <a:srcRect l="3750" r="7215"/>
          <a:stretch/>
        </p:blipFill>
        <p:spPr bwMode="auto">
          <a:xfrm>
            <a:off x="3276600" y="3886200"/>
            <a:ext cx="5486400" cy="27457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712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52</a:t>
            </a:fld>
            <a:endParaRPr lang="en-US" dirty="0"/>
          </a:p>
        </p:txBody>
      </p:sp>
      <p:pic>
        <p:nvPicPr>
          <p:cNvPr id="6" name="Picture 5">
            <a:extLst>
              <a:ext uri="{FF2B5EF4-FFF2-40B4-BE49-F238E27FC236}">
                <a16:creationId xmlns:a16="http://schemas.microsoft.com/office/drawing/2014/main" id="{A5DE3756-2340-406A-972E-902EB2ED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9630"/>
            <a:ext cx="8229600" cy="4103370"/>
          </a:xfrm>
          <a:prstGeom prst="rect">
            <a:avLst/>
          </a:prstGeom>
          <a:noFill/>
          <a:ln>
            <a:noFill/>
          </a:ln>
        </p:spPr>
      </p:pic>
      <p:sp>
        <p:nvSpPr>
          <p:cNvPr id="3" name="Rectangle 2">
            <a:extLst>
              <a:ext uri="{FF2B5EF4-FFF2-40B4-BE49-F238E27FC236}">
                <a16:creationId xmlns:a16="http://schemas.microsoft.com/office/drawing/2014/main" id="{33AE3188-202F-4233-8184-900F3ED6CDFB}"/>
              </a:ext>
            </a:extLst>
          </p:cNvPr>
          <p:cNvSpPr/>
          <p:nvPr/>
        </p:nvSpPr>
        <p:spPr>
          <a:xfrm>
            <a:off x="457200" y="4973681"/>
            <a:ext cx="7391400"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PSD computed with data from truck to bridge site</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Welch’s improved PSD estimator </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 10-second segments</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25% overlap</a:t>
            </a:r>
          </a:p>
        </p:txBody>
      </p:sp>
    </p:spTree>
    <p:extLst>
      <p:ext uri="{BB962C8B-B14F-4D97-AF65-F5344CB8AC3E}">
        <p14:creationId xmlns:p14="http://schemas.microsoft.com/office/powerpoint/2010/main" val="1268362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53</a:t>
            </a:fld>
            <a:endParaRPr lang="en-US" dirty="0"/>
          </a:p>
        </p:txBody>
      </p:sp>
      <p:pic>
        <p:nvPicPr>
          <p:cNvPr id="5" name="Picture 4">
            <a:extLst>
              <a:ext uri="{FF2B5EF4-FFF2-40B4-BE49-F238E27FC236}">
                <a16:creationId xmlns:a16="http://schemas.microsoft.com/office/drawing/2014/main" id="{07CBC615-6698-4EAE-A019-3389E08318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5363" y="1100138"/>
            <a:ext cx="8229600" cy="3548062"/>
          </a:xfrm>
          <a:prstGeom prst="rect">
            <a:avLst/>
          </a:prstGeom>
          <a:noFill/>
          <a:ln>
            <a:noFill/>
          </a:ln>
        </p:spPr>
      </p:pic>
      <p:sp>
        <p:nvSpPr>
          <p:cNvPr id="3" name="Rectangle 2">
            <a:extLst>
              <a:ext uri="{FF2B5EF4-FFF2-40B4-BE49-F238E27FC236}">
                <a16:creationId xmlns:a16="http://schemas.microsoft.com/office/drawing/2014/main" id="{92339EDE-B205-4E2E-B7C3-811E74C5CBC0}"/>
              </a:ext>
            </a:extLst>
          </p:cNvPr>
          <p:cNvSpPr/>
          <p:nvPr/>
        </p:nvSpPr>
        <p:spPr>
          <a:xfrm>
            <a:off x="445363" y="4876800"/>
            <a:ext cx="8293963" cy="1077218"/>
          </a:xfrm>
          <a:prstGeom prst="rect">
            <a:avLst/>
          </a:prstGeom>
        </p:spPr>
        <p:txBody>
          <a:bodyPr wrap="square">
            <a:spAutoFit/>
          </a:bodyPr>
          <a:lstStyle/>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RMS performed on filtered truck acceleration data over the time period when the truck was on the bridge. </a:t>
            </a:r>
          </a:p>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Plotted values are the average RMS values for the rear accelerometers</a:t>
            </a:r>
            <a:endParaRPr lang="en-US" dirty="0"/>
          </a:p>
        </p:txBody>
      </p:sp>
    </p:spTree>
    <p:extLst>
      <p:ext uri="{BB962C8B-B14F-4D97-AF65-F5344CB8AC3E}">
        <p14:creationId xmlns:p14="http://schemas.microsoft.com/office/powerpoint/2010/main" val="959671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54</a:t>
            </a:fld>
            <a:endParaRPr lang="en-US" dirty="0"/>
          </a:p>
        </p:txBody>
      </p:sp>
      <p:pic>
        <p:nvPicPr>
          <p:cNvPr id="6" name="Picture 5">
            <a:extLst>
              <a:ext uri="{FF2B5EF4-FFF2-40B4-BE49-F238E27FC236}">
                <a16:creationId xmlns:a16="http://schemas.microsoft.com/office/drawing/2014/main" id="{EF8AA56E-5A1B-49BC-B237-F5ABFEBD11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09786"/>
            <a:ext cx="5486400" cy="2735580"/>
          </a:xfrm>
          <a:prstGeom prst="rect">
            <a:avLst/>
          </a:prstGeom>
          <a:noFill/>
          <a:ln>
            <a:noFill/>
          </a:ln>
        </p:spPr>
      </p:pic>
      <p:pic>
        <p:nvPicPr>
          <p:cNvPr id="9" name="Picture 8">
            <a:extLst>
              <a:ext uri="{FF2B5EF4-FFF2-40B4-BE49-F238E27FC236}">
                <a16:creationId xmlns:a16="http://schemas.microsoft.com/office/drawing/2014/main" id="{9088954E-2B50-4141-8E37-780BA581E3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79452"/>
            <a:ext cx="5486400" cy="2735580"/>
          </a:xfrm>
          <a:prstGeom prst="rect">
            <a:avLst/>
          </a:prstGeom>
          <a:noFill/>
          <a:ln>
            <a:noFill/>
          </a:ln>
        </p:spPr>
      </p:pic>
      <p:sp>
        <p:nvSpPr>
          <p:cNvPr id="10" name="TextBox 9">
            <a:extLst>
              <a:ext uri="{FF2B5EF4-FFF2-40B4-BE49-F238E27FC236}">
                <a16:creationId xmlns:a16="http://schemas.microsoft.com/office/drawing/2014/main" id="{96945E0B-1325-4E6B-BAFE-E413BA8848D8}"/>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466357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55</a:t>
            </a:fld>
            <a:endParaRPr lang="en-US" dirty="0"/>
          </a:p>
        </p:txBody>
      </p:sp>
      <p:pic>
        <p:nvPicPr>
          <p:cNvPr id="7" name="Picture 6">
            <a:extLst>
              <a:ext uri="{FF2B5EF4-FFF2-40B4-BE49-F238E27FC236}">
                <a16:creationId xmlns:a16="http://schemas.microsoft.com/office/drawing/2014/main" id="{74A0DAAB-E695-4C8D-A2A6-D768983C1F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26264"/>
            <a:ext cx="5486400" cy="2735580"/>
          </a:xfrm>
          <a:prstGeom prst="rect">
            <a:avLst/>
          </a:prstGeom>
          <a:noFill/>
          <a:ln>
            <a:noFill/>
          </a:ln>
        </p:spPr>
      </p:pic>
      <p:pic>
        <p:nvPicPr>
          <p:cNvPr id="9" name="Picture 8">
            <a:extLst>
              <a:ext uri="{FF2B5EF4-FFF2-40B4-BE49-F238E27FC236}">
                <a16:creationId xmlns:a16="http://schemas.microsoft.com/office/drawing/2014/main" id="{B0BC5760-4DE1-4B60-AF14-6ECC072B88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84864" y="3733800"/>
            <a:ext cx="5486400" cy="2735580"/>
          </a:xfrm>
          <a:prstGeom prst="rect">
            <a:avLst/>
          </a:prstGeom>
          <a:noFill/>
          <a:ln>
            <a:noFill/>
          </a:ln>
        </p:spPr>
      </p:pic>
      <p:sp>
        <p:nvSpPr>
          <p:cNvPr id="10" name="TextBox 9">
            <a:extLst>
              <a:ext uri="{FF2B5EF4-FFF2-40B4-BE49-F238E27FC236}">
                <a16:creationId xmlns:a16="http://schemas.microsoft.com/office/drawing/2014/main" id="{34E55002-CF15-4526-B4E8-C5DE396294FF}"/>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2036847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56</a:t>
            </a:fld>
            <a:endParaRPr lang="en-US" dirty="0"/>
          </a:p>
        </p:txBody>
      </p:sp>
      <p:pic>
        <p:nvPicPr>
          <p:cNvPr id="8" name="Picture 7">
            <a:extLst>
              <a:ext uri="{FF2B5EF4-FFF2-40B4-BE49-F238E27FC236}">
                <a16:creationId xmlns:a16="http://schemas.microsoft.com/office/drawing/2014/main" id="{EC356C29-F5E5-4F23-8C6B-24F6E1EE1B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291" y="922020"/>
            <a:ext cx="5486400" cy="2735580"/>
          </a:xfrm>
          <a:prstGeom prst="rect">
            <a:avLst/>
          </a:prstGeom>
          <a:noFill/>
          <a:ln>
            <a:noFill/>
          </a:ln>
        </p:spPr>
      </p:pic>
      <p:pic>
        <p:nvPicPr>
          <p:cNvPr id="9" name="Picture 8">
            <a:extLst>
              <a:ext uri="{FF2B5EF4-FFF2-40B4-BE49-F238E27FC236}">
                <a16:creationId xmlns:a16="http://schemas.microsoft.com/office/drawing/2014/main" id="{ABC118DD-7208-491D-909D-D4BD45858E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57491" y="3842787"/>
            <a:ext cx="5486400" cy="2735580"/>
          </a:xfrm>
          <a:prstGeom prst="rect">
            <a:avLst/>
          </a:prstGeom>
          <a:noFill/>
          <a:ln>
            <a:noFill/>
          </a:ln>
        </p:spPr>
      </p:pic>
      <p:sp>
        <p:nvSpPr>
          <p:cNvPr id="3" name="TextBox 2">
            <a:extLst>
              <a:ext uri="{FF2B5EF4-FFF2-40B4-BE49-F238E27FC236}">
                <a16:creationId xmlns:a16="http://schemas.microsoft.com/office/drawing/2014/main" id="{C5EFF0A0-15D9-4E7A-8D9D-B956A388526C}"/>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262277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57</a:t>
            </a:fld>
            <a:endParaRPr lang="en-US" dirty="0"/>
          </a:p>
        </p:txBody>
      </p:sp>
      <p:pic>
        <p:nvPicPr>
          <p:cNvPr id="7" name="Picture 6">
            <a:extLst>
              <a:ext uri="{FF2B5EF4-FFF2-40B4-BE49-F238E27FC236}">
                <a16:creationId xmlns:a16="http://schemas.microsoft.com/office/drawing/2014/main" id="{43C01A37-F4DB-487A-BDB5-F038152512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5486400" cy="2785745"/>
          </a:xfrm>
          <a:prstGeom prst="rect">
            <a:avLst/>
          </a:prstGeom>
          <a:noFill/>
          <a:ln>
            <a:noFill/>
          </a:ln>
        </p:spPr>
      </p:pic>
      <p:pic>
        <p:nvPicPr>
          <p:cNvPr id="10" name="Picture 9">
            <a:extLst>
              <a:ext uri="{FF2B5EF4-FFF2-40B4-BE49-F238E27FC236}">
                <a16:creationId xmlns:a16="http://schemas.microsoft.com/office/drawing/2014/main" id="{B8EF441D-ABBD-44C9-B973-40C9D57CB3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09422"/>
            <a:ext cx="5486400" cy="2785745"/>
          </a:xfrm>
          <a:prstGeom prst="rect">
            <a:avLst/>
          </a:prstGeom>
          <a:noFill/>
          <a:ln>
            <a:noFill/>
          </a:ln>
        </p:spPr>
      </p:pic>
      <p:sp>
        <p:nvSpPr>
          <p:cNvPr id="5" name="TextBox 4">
            <a:extLst>
              <a:ext uri="{FF2B5EF4-FFF2-40B4-BE49-F238E27FC236}">
                <a16:creationId xmlns:a16="http://schemas.microsoft.com/office/drawing/2014/main" id="{A5B84B76-265C-45AD-B15A-723B495C7A81}"/>
              </a:ext>
            </a:extLst>
          </p:cNvPr>
          <p:cNvSpPr txBox="1"/>
          <p:nvPr/>
        </p:nvSpPr>
        <p:spPr>
          <a:xfrm>
            <a:off x="5638800" y="1164272"/>
            <a:ext cx="461665" cy="2286000"/>
          </a:xfrm>
          <a:prstGeom prst="rect">
            <a:avLst/>
          </a:prstGeom>
          <a:noFill/>
        </p:spPr>
        <p:txBody>
          <a:bodyPr vert="vert" wrap="square" rtlCol="0">
            <a:spAutoFit/>
          </a:bodyPr>
          <a:lstStyle/>
          <a:p>
            <a:pPr algn="ctr"/>
            <a:r>
              <a:rPr lang="en-US" dirty="0"/>
              <a:t>Span 2</a:t>
            </a:r>
          </a:p>
        </p:txBody>
      </p:sp>
      <p:sp>
        <p:nvSpPr>
          <p:cNvPr id="11" name="TextBox 10">
            <a:extLst>
              <a:ext uri="{FF2B5EF4-FFF2-40B4-BE49-F238E27FC236}">
                <a16:creationId xmlns:a16="http://schemas.microsoft.com/office/drawing/2014/main" id="{B4E72EF7-E8B8-4937-A4DC-CE4777358110}"/>
              </a:ext>
            </a:extLst>
          </p:cNvPr>
          <p:cNvSpPr txBox="1"/>
          <p:nvPr/>
        </p:nvSpPr>
        <p:spPr>
          <a:xfrm>
            <a:off x="3006806" y="4059294"/>
            <a:ext cx="461665" cy="2286000"/>
          </a:xfrm>
          <a:prstGeom prst="rect">
            <a:avLst/>
          </a:prstGeom>
          <a:noFill/>
        </p:spPr>
        <p:txBody>
          <a:bodyPr vert="vert270" wrap="square" rtlCol="0">
            <a:spAutoFit/>
          </a:bodyPr>
          <a:lstStyle/>
          <a:p>
            <a:pPr algn="ctr"/>
            <a:r>
              <a:rPr lang="en-US" dirty="0"/>
              <a:t>Avg. Span 3 &amp; 4</a:t>
            </a:r>
          </a:p>
        </p:txBody>
      </p:sp>
      <p:graphicFrame>
        <p:nvGraphicFramePr>
          <p:cNvPr id="6" name="Table 5">
            <a:extLst>
              <a:ext uri="{FF2B5EF4-FFF2-40B4-BE49-F238E27FC236}">
                <a16:creationId xmlns:a16="http://schemas.microsoft.com/office/drawing/2014/main" id="{56178837-DF93-4521-A6CC-54E1D7DFC960}"/>
              </a:ext>
            </a:extLst>
          </p:cNvPr>
          <p:cNvGraphicFramePr>
            <a:graphicFrameLocks noGrp="1"/>
          </p:cNvGraphicFramePr>
          <p:nvPr>
            <p:extLst>
              <p:ext uri="{D42A27DB-BD31-4B8C-83A1-F6EECF244321}">
                <p14:modId xmlns:p14="http://schemas.microsoft.com/office/powerpoint/2010/main" val="2160872041"/>
              </p:ext>
            </p:extLst>
          </p:nvPr>
        </p:nvGraphicFramePr>
        <p:xfrm>
          <a:off x="152400" y="5667940"/>
          <a:ext cx="2882519" cy="853440"/>
        </p:xfrm>
        <a:graphic>
          <a:graphicData uri="http://schemas.openxmlformats.org/drawingml/2006/table">
            <a:tbl>
              <a:tblPr bandRow="1">
                <a:tableStyleId>{5C22544A-7EE6-4342-B048-85BDC9FD1C3A}</a:tableStyleId>
              </a:tblPr>
              <a:tblGrid>
                <a:gridCol w="2065909">
                  <a:extLst>
                    <a:ext uri="{9D8B030D-6E8A-4147-A177-3AD203B41FA5}">
                      <a16:colId xmlns:a16="http://schemas.microsoft.com/office/drawing/2014/main" val="2227502686"/>
                    </a:ext>
                  </a:extLst>
                </a:gridCol>
                <a:gridCol w="816610">
                  <a:extLst>
                    <a:ext uri="{9D8B030D-6E8A-4147-A177-3AD203B41FA5}">
                      <a16:colId xmlns:a16="http://schemas.microsoft.com/office/drawing/2014/main" val="3136712745"/>
                    </a:ext>
                  </a:extLst>
                </a:gridCol>
              </a:tblGrid>
              <a:tr h="0">
                <a:tc>
                  <a:txBody>
                    <a:bodyPr/>
                    <a:lstStyle/>
                    <a:p>
                      <a:pPr marL="0" marR="0">
                        <a:spcBef>
                          <a:spcPts val="0"/>
                        </a:spcBef>
                        <a:spcAft>
                          <a:spcPts val="0"/>
                        </a:spcAft>
                      </a:pPr>
                      <a:r>
                        <a:rPr lang="en-US" sz="1400" dirty="0">
                          <a:solidFill>
                            <a:srgbClr val="FFFFFF"/>
                          </a:solidFill>
                          <a:effectLst/>
                        </a:rPr>
                        <a:t>East-Bound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546656"/>
                  </a:ext>
                </a:extLst>
              </a:tr>
              <a:tr h="0">
                <a:tc>
                  <a:txBody>
                    <a:bodyPr/>
                    <a:lstStyle/>
                    <a:p>
                      <a:pPr marL="0" marR="0">
                        <a:spcBef>
                          <a:spcPts val="0"/>
                        </a:spcBef>
                        <a:spcAft>
                          <a:spcPts val="0"/>
                        </a:spcAft>
                      </a:pPr>
                      <a:r>
                        <a:rPr lang="en-US" sz="1400" dirty="0">
                          <a:solidFill>
                            <a:srgbClr val="FFFFFF"/>
                          </a:solidFill>
                          <a:effectLst/>
                        </a:rPr>
                        <a:t>East-Bound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834408"/>
                  </a:ext>
                </a:extLst>
              </a:tr>
              <a:tr h="0">
                <a:tc>
                  <a:txBody>
                    <a:bodyPr/>
                    <a:lstStyle/>
                    <a:p>
                      <a:pPr marL="0" marR="0">
                        <a:spcBef>
                          <a:spcPts val="0"/>
                        </a:spcBef>
                        <a:spcAft>
                          <a:spcPts val="0"/>
                        </a:spcAft>
                      </a:pPr>
                      <a:r>
                        <a:rPr lang="en-US" sz="1400" dirty="0">
                          <a:solidFill>
                            <a:srgbClr val="FFFFFF"/>
                          </a:solidFill>
                          <a:effectLst/>
                        </a:rPr>
                        <a:t>West-Bound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340288"/>
                  </a:ext>
                </a:extLst>
              </a:tr>
              <a:tr h="0">
                <a:tc>
                  <a:txBody>
                    <a:bodyPr/>
                    <a:lstStyle/>
                    <a:p>
                      <a:pPr marL="0" marR="0">
                        <a:spcBef>
                          <a:spcPts val="0"/>
                        </a:spcBef>
                        <a:spcAft>
                          <a:spcPts val="0"/>
                        </a:spcAft>
                      </a:pPr>
                      <a:r>
                        <a:rPr lang="en-US" sz="1400" dirty="0">
                          <a:solidFill>
                            <a:srgbClr val="FFFFFF"/>
                          </a:solidFill>
                          <a:effectLst/>
                        </a:rPr>
                        <a:t>West-Bound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dirty="0">
                          <a:solidFill>
                            <a:srgbClr val="FFFFFF"/>
                          </a:solidFill>
                          <a:effectLst/>
                        </a:rPr>
                        <a:t>Girder 4</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274124"/>
                  </a:ext>
                </a:extLst>
              </a:tr>
            </a:tbl>
          </a:graphicData>
        </a:graphic>
      </p:graphicFrame>
    </p:spTree>
    <p:extLst>
      <p:ext uri="{BB962C8B-B14F-4D97-AF65-F5344CB8AC3E}">
        <p14:creationId xmlns:p14="http://schemas.microsoft.com/office/powerpoint/2010/main" val="1071264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58</a:t>
            </a:fld>
            <a:endParaRPr lang="en-US" dirty="0"/>
          </a:p>
        </p:txBody>
      </p:sp>
      <p:sp>
        <p:nvSpPr>
          <p:cNvPr id="3" name="Rectangle 2">
            <a:extLst>
              <a:ext uri="{FF2B5EF4-FFF2-40B4-BE49-F238E27FC236}">
                <a16:creationId xmlns:a16="http://schemas.microsoft.com/office/drawing/2014/main" id="{4E37FC91-B6C5-4C8E-88DB-0280D9199451}"/>
              </a:ext>
            </a:extLst>
          </p:cNvPr>
          <p:cNvSpPr/>
          <p:nvPr/>
        </p:nvSpPr>
        <p:spPr>
          <a:xfrm>
            <a:off x="228600" y="1143000"/>
            <a:ext cx="8686800" cy="500457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 single truck </a:t>
            </a:r>
            <a:r>
              <a:rPr lang="en-US" dirty="0">
                <a:latin typeface="Calibri" panose="020F0502020204030204" pitchFamily="34" charset="0"/>
                <a:cs typeface="Times New Roman" panose="02020603050405020304" pitchFamily="18" charset="0"/>
              </a:rPr>
              <a:t>is capable of inducing vibrations in the bridge that lead to dynamic amplification of bridge responses.</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truck increases immediately after entering the bridge as low frequency (1.5-4Hz) vibrations are excited.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bridge increases very soon after the truck enters the respective span as low frequency (2-4Hz) vibrations are excited. </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vehicle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bridge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lane and direction of travel of the truck does not have a significant influence on the magnitude of either vehicle or bridge vibrations. </a:t>
            </a:r>
          </a:p>
          <a:p>
            <a:pPr marR="0" lvl="0">
              <a:spcBef>
                <a:spcPts val="600"/>
              </a:spcBef>
              <a:spcAft>
                <a:spcPts val="6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pPr>
            <a:r>
              <a:rPr lang="en-US" dirty="0">
                <a:latin typeface="Calibri" panose="020F0502020204030204" pitchFamily="34" charset="0"/>
                <a:ea typeface="Calibri" panose="020F0502020204030204" pitchFamily="34" charset="0"/>
                <a:cs typeface="Times New Roman" panose="02020603050405020304" pitchFamily="18" charset="0"/>
              </a:rPr>
              <a:t>Simulation is required to provide understanding of the mechanisms and influential parameters associated with dynamic amplification. </a:t>
            </a:r>
          </a:p>
        </p:txBody>
      </p:sp>
    </p:spTree>
    <p:extLst>
      <p:ext uri="{BB962C8B-B14F-4D97-AF65-F5344CB8AC3E}">
        <p14:creationId xmlns:p14="http://schemas.microsoft.com/office/powerpoint/2010/main" val="1174722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59</a:t>
            </a:fld>
            <a:endParaRPr lang="en-US" dirty="0"/>
          </a:p>
        </p:txBody>
      </p:sp>
      <p:sp>
        <p:nvSpPr>
          <p:cNvPr id="6" name="TextBox 5">
            <a:extLst>
              <a:ext uri="{FF2B5EF4-FFF2-40B4-BE49-F238E27FC236}">
                <a16:creationId xmlns:a16="http://schemas.microsoft.com/office/drawing/2014/main" id="{A1ABABAB-50A5-4E14-A337-72DFB1D4F3B0}"/>
              </a:ext>
            </a:extLst>
          </p:cNvPr>
          <p:cNvSpPr txBox="1"/>
          <p:nvPr/>
        </p:nvSpPr>
        <p:spPr>
          <a:xfrm>
            <a:off x="1411803" y="1043018"/>
            <a:ext cx="2667000" cy="369332"/>
          </a:xfrm>
          <a:prstGeom prst="rect">
            <a:avLst/>
          </a:prstGeom>
          <a:noFill/>
        </p:spPr>
        <p:txBody>
          <a:bodyPr wrap="square" rtlCol="0">
            <a:spAutoFit/>
          </a:bodyPr>
          <a:lstStyle/>
          <a:p>
            <a:pPr algn="ctr"/>
            <a:r>
              <a:rPr lang="en-US" dirty="0"/>
              <a:t>PEB Model</a:t>
            </a:r>
          </a:p>
        </p:txBody>
      </p:sp>
      <p:pic>
        <p:nvPicPr>
          <p:cNvPr id="5" name="Picture 4">
            <a:extLst>
              <a:ext uri="{FF2B5EF4-FFF2-40B4-BE49-F238E27FC236}">
                <a16:creationId xmlns:a16="http://schemas.microsoft.com/office/drawing/2014/main" id="{470E9FA9-9651-404A-90DC-46310F169832}"/>
              </a:ext>
            </a:extLst>
          </p:cNvPr>
          <p:cNvPicPr>
            <a:picLocks noChangeAspect="1"/>
          </p:cNvPicPr>
          <p:nvPr/>
        </p:nvPicPr>
        <p:blipFill>
          <a:blip r:embed="rId2"/>
          <a:stretch>
            <a:fillRect/>
          </a:stretch>
        </p:blipFill>
        <p:spPr>
          <a:xfrm>
            <a:off x="228600" y="1483432"/>
            <a:ext cx="5033406" cy="2286005"/>
          </a:xfrm>
          <a:prstGeom prst="rect">
            <a:avLst/>
          </a:prstGeom>
        </p:spPr>
      </p:pic>
      <p:pic>
        <p:nvPicPr>
          <p:cNvPr id="7" name="Picture 6">
            <a:extLst>
              <a:ext uri="{FF2B5EF4-FFF2-40B4-BE49-F238E27FC236}">
                <a16:creationId xmlns:a16="http://schemas.microsoft.com/office/drawing/2014/main" id="{C0884F6E-357D-483C-BEE2-ADF689C0AD61}"/>
              </a:ext>
            </a:extLst>
          </p:cNvPr>
          <p:cNvPicPr>
            <a:picLocks noChangeAspect="1"/>
          </p:cNvPicPr>
          <p:nvPr/>
        </p:nvPicPr>
        <p:blipFill>
          <a:blip r:embed="rId3"/>
          <a:stretch>
            <a:fillRect/>
          </a:stretch>
        </p:blipFill>
        <p:spPr>
          <a:xfrm>
            <a:off x="228600" y="4153296"/>
            <a:ext cx="6629400" cy="2626442"/>
          </a:xfrm>
          <a:prstGeom prst="rect">
            <a:avLst/>
          </a:prstGeom>
        </p:spPr>
      </p:pic>
      <p:graphicFrame>
        <p:nvGraphicFramePr>
          <p:cNvPr id="9" name="Table 8">
            <a:extLst>
              <a:ext uri="{FF2B5EF4-FFF2-40B4-BE49-F238E27FC236}">
                <a16:creationId xmlns:a16="http://schemas.microsoft.com/office/drawing/2014/main" id="{F6B85CEF-54E0-4086-AE3D-1477FD04F2C7}"/>
              </a:ext>
            </a:extLst>
          </p:cNvPr>
          <p:cNvGraphicFramePr>
            <a:graphicFrameLocks noGrp="1"/>
          </p:cNvGraphicFramePr>
          <p:nvPr>
            <p:extLst>
              <p:ext uri="{D42A27DB-BD31-4B8C-83A1-F6EECF244321}">
                <p14:modId xmlns:p14="http://schemas.microsoft.com/office/powerpoint/2010/main" val="761003703"/>
              </p:ext>
            </p:extLst>
          </p:nvPr>
        </p:nvGraphicFramePr>
        <p:xfrm>
          <a:off x="5715000" y="787321"/>
          <a:ext cx="2869248" cy="3200400"/>
        </p:xfrm>
        <a:graphic>
          <a:graphicData uri="http://schemas.openxmlformats.org/drawingml/2006/table">
            <a:tbl>
              <a:tblPr bandRow="1">
                <a:tableStyleId>{5C22544A-7EE6-4342-B048-85BDC9FD1C3A}</a:tableStyleId>
              </a:tblPr>
              <a:tblGrid>
                <a:gridCol w="884872">
                  <a:extLst>
                    <a:ext uri="{9D8B030D-6E8A-4147-A177-3AD203B41FA5}">
                      <a16:colId xmlns:a16="http://schemas.microsoft.com/office/drawing/2014/main" val="3552458354"/>
                    </a:ext>
                  </a:extLst>
                </a:gridCol>
                <a:gridCol w="551498">
                  <a:extLst>
                    <a:ext uri="{9D8B030D-6E8A-4147-A177-3AD203B41FA5}">
                      <a16:colId xmlns:a16="http://schemas.microsoft.com/office/drawing/2014/main" val="700401270"/>
                    </a:ext>
                  </a:extLst>
                </a:gridCol>
                <a:gridCol w="773430">
                  <a:extLst>
                    <a:ext uri="{9D8B030D-6E8A-4147-A177-3AD203B41FA5}">
                      <a16:colId xmlns:a16="http://schemas.microsoft.com/office/drawing/2014/main" val="1710457479"/>
                    </a:ext>
                  </a:extLst>
                </a:gridCol>
                <a:gridCol w="659448">
                  <a:extLst>
                    <a:ext uri="{9D8B030D-6E8A-4147-A177-3AD203B41FA5}">
                      <a16:colId xmlns:a16="http://schemas.microsoft.com/office/drawing/2014/main" val="4138750924"/>
                    </a:ext>
                  </a:extLst>
                </a:gridCol>
              </a:tblGrid>
              <a:tr h="0">
                <a:tc>
                  <a:txBody>
                    <a:bodyPr/>
                    <a:lstStyle/>
                    <a:p>
                      <a:pPr marL="0" marR="0" algn="ctr">
                        <a:lnSpc>
                          <a:spcPct val="100000"/>
                        </a:lnSpc>
                        <a:spcBef>
                          <a:spcPts val="0"/>
                        </a:spcBef>
                        <a:spcAft>
                          <a:spcPts val="0"/>
                        </a:spcAft>
                      </a:pPr>
                      <a:r>
                        <a:rPr lang="en-US" sz="1400" dirty="0">
                          <a:solidFill>
                            <a:srgbClr val="FFFFFF"/>
                          </a:solidFill>
                          <a:effectLst/>
                        </a:rPr>
                        <a:t> </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Exp.</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LUSAS FEM</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 diff</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64422"/>
                  </a:ext>
                </a:extLst>
              </a:tr>
              <a:tr h="0">
                <a:tc>
                  <a:txBody>
                    <a:bodyPr/>
                    <a:lstStyle/>
                    <a:p>
                      <a:pPr marL="0" marR="0" algn="ctr">
                        <a:lnSpc>
                          <a:spcPct val="100000"/>
                        </a:lnSpc>
                        <a:spcBef>
                          <a:spcPts val="0"/>
                        </a:spcBef>
                        <a:spcAft>
                          <a:spcPts val="0"/>
                        </a:spcAft>
                      </a:pPr>
                      <a:r>
                        <a:rPr lang="en-US" sz="1400">
                          <a:solidFill>
                            <a:srgbClr val="FFFFFF"/>
                          </a:solidFill>
                          <a:effectLst/>
                        </a:rPr>
                        <a:t>Mode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2.033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6842117"/>
                  </a:ext>
                </a:extLst>
              </a:tr>
              <a:tr h="0">
                <a:tc>
                  <a:txBody>
                    <a:bodyPr/>
                    <a:lstStyle/>
                    <a:p>
                      <a:pPr marL="0" marR="0" algn="ctr">
                        <a:lnSpc>
                          <a:spcPct val="100000"/>
                        </a:lnSpc>
                        <a:spcBef>
                          <a:spcPts val="0"/>
                        </a:spcBef>
                        <a:spcAft>
                          <a:spcPts val="0"/>
                        </a:spcAft>
                      </a:pPr>
                      <a:r>
                        <a:rPr lang="en-US" sz="1400">
                          <a:solidFill>
                            <a:srgbClr val="FFFFFF"/>
                          </a:solidFill>
                          <a:effectLst/>
                        </a:rPr>
                        <a:t>Mode 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95209"/>
                  </a:ext>
                </a:extLst>
              </a:tr>
              <a:tr h="0">
                <a:tc>
                  <a:txBody>
                    <a:bodyPr/>
                    <a:lstStyle/>
                    <a:p>
                      <a:pPr marL="0" marR="0" algn="ctr">
                        <a:lnSpc>
                          <a:spcPct val="100000"/>
                        </a:lnSpc>
                        <a:spcBef>
                          <a:spcPts val="0"/>
                        </a:spcBef>
                        <a:spcAft>
                          <a:spcPts val="0"/>
                        </a:spcAft>
                      </a:pPr>
                      <a:r>
                        <a:rPr lang="en-US" sz="1400">
                          <a:solidFill>
                            <a:srgbClr val="FFFFFF"/>
                          </a:solidFill>
                          <a:effectLst/>
                        </a:rPr>
                        <a:t>Mode 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2.072</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27253"/>
                  </a:ext>
                </a:extLst>
              </a:tr>
              <a:tr h="0">
                <a:tc>
                  <a:txBody>
                    <a:bodyPr/>
                    <a:lstStyle/>
                    <a:p>
                      <a:pPr marL="0" marR="0" algn="ctr">
                        <a:lnSpc>
                          <a:spcPct val="100000"/>
                        </a:lnSpc>
                        <a:spcBef>
                          <a:spcPts val="0"/>
                        </a:spcBef>
                        <a:spcAft>
                          <a:spcPts val="0"/>
                        </a:spcAft>
                      </a:pPr>
                      <a:r>
                        <a:rPr lang="en-US" sz="1400">
                          <a:solidFill>
                            <a:srgbClr val="FFFFFF"/>
                          </a:solidFill>
                          <a:effectLst/>
                        </a:rPr>
                        <a:t>Mode 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2.44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700501"/>
                  </a:ext>
                </a:extLst>
              </a:tr>
              <a:tr h="0">
                <a:tc>
                  <a:txBody>
                    <a:bodyPr/>
                    <a:lstStyle/>
                    <a:p>
                      <a:pPr marL="0" marR="0" algn="ctr">
                        <a:lnSpc>
                          <a:spcPct val="100000"/>
                        </a:lnSpc>
                        <a:spcBef>
                          <a:spcPts val="0"/>
                        </a:spcBef>
                        <a:spcAft>
                          <a:spcPts val="0"/>
                        </a:spcAft>
                      </a:pPr>
                      <a:r>
                        <a:rPr lang="en-US" sz="1400">
                          <a:solidFill>
                            <a:srgbClr val="FFFFFF"/>
                          </a:solidFill>
                          <a:effectLst/>
                        </a:rPr>
                        <a:t>Mode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587360"/>
                  </a:ext>
                </a:extLst>
              </a:tr>
              <a:tr h="0">
                <a:tc>
                  <a:txBody>
                    <a:bodyPr/>
                    <a:lstStyle/>
                    <a:p>
                      <a:pPr marL="0" marR="0" algn="ctr">
                        <a:lnSpc>
                          <a:spcPct val="100000"/>
                        </a:lnSpc>
                        <a:spcBef>
                          <a:spcPts val="0"/>
                        </a:spcBef>
                        <a:spcAft>
                          <a:spcPts val="0"/>
                        </a:spcAft>
                      </a:pPr>
                      <a:r>
                        <a:rPr lang="en-US" sz="1400">
                          <a:solidFill>
                            <a:srgbClr val="FFFFFF"/>
                          </a:solidFill>
                          <a:effectLst/>
                        </a:rPr>
                        <a:t>Mode 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2.496</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27741"/>
                  </a:ext>
                </a:extLst>
              </a:tr>
              <a:tr h="0">
                <a:tc>
                  <a:txBody>
                    <a:bodyPr/>
                    <a:lstStyle/>
                    <a:p>
                      <a:pPr marL="0" marR="0" algn="ctr">
                        <a:lnSpc>
                          <a:spcPct val="100000"/>
                        </a:lnSpc>
                        <a:spcBef>
                          <a:spcPts val="0"/>
                        </a:spcBef>
                        <a:spcAft>
                          <a:spcPts val="0"/>
                        </a:spcAft>
                      </a:pPr>
                      <a:r>
                        <a:rPr lang="en-US" sz="1400">
                          <a:solidFill>
                            <a:srgbClr val="FFFFFF"/>
                          </a:solidFill>
                          <a:effectLst/>
                        </a:rPr>
                        <a:t>Mode 7</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2.83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2.821</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0.4%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360384"/>
                  </a:ext>
                </a:extLst>
              </a:tr>
              <a:tr h="0">
                <a:tc>
                  <a:txBody>
                    <a:bodyPr/>
                    <a:lstStyle/>
                    <a:p>
                      <a:pPr marL="0" marR="0" algn="ctr">
                        <a:lnSpc>
                          <a:spcPct val="100000"/>
                        </a:lnSpc>
                        <a:spcBef>
                          <a:spcPts val="0"/>
                        </a:spcBef>
                        <a:spcAft>
                          <a:spcPts val="0"/>
                        </a:spcAft>
                      </a:pPr>
                      <a:r>
                        <a:rPr lang="en-US" sz="1400">
                          <a:solidFill>
                            <a:srgbClr val="FFFFFF"/>
                          </a:solidFill>
                          <a:effectLst/>
                        </a:rPr>
                        <a:t>Mode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2.93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032586"/>
                  </a:ext>
                </a:extLst>
              </a:tr>
              <a:tr h="0">
                <a:tc>
                  <a:txBody>
                    <a:bodyPr/>
                    <a:lstStyle/>
                    <a:p>
                      <a:pPr marL="0" marR="0" algn="ctr">
                        <a:lnSpc>
                          <a:spcPct val="100000"/>
                        </a:lnSpc>
                        <a:spcBef>
                          <a:spcPts val="0"/>
                        </a:spcBef>
                        <a:spcAft>
                          <a:spcPts val="0"/>
                        </a:spcAft>
                      </a:pPr>
                      <a:r>
                        <a:rPr lang="en-US" sz="1400" dirty="0">
                          <a:solidFill>
                            <a:srgbClr val="FFFFFF"/>
                          </a:solidFill>
                          <a:effectLst/>
                        </a:rPr>
                        <a:t>Mode 9</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3.137</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3641820"/>
                  </a:ext>
                </a:extLst>
              </a:tr>
              <a:tr h="0">
                <a:tc>
                  <a:txBody>
                    <a:bodyPr/>
                    <a:lstStyle/>
                    <a:p>
                      <a:pPr marL="0" marR="0" algn="ctr">
                        <a:lnSpc>
                          <a:spcPct val="100000"/>
                        </a:lnSpc>
                        <a:spcBef>
                          <a:spcPts val="0"/>
                        </a:spcBef>
                        <a:spcAft>
                          <a:spcPts val="0"/>
                        </a:spcAft>
                      </a:pPr>
                      <a:r>
                        <a:rPr lang="en-US" sz="1400">
                          <a:solidFill>
                            <a:srgbClr val="FFFFFF"/>
                          </a:solidFill>
                          <a:effectLst/>
                        </a:rPr>
                        <a:t>Mode 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3.34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962303"/>
                  </a:ext>
                </a:extLst>
              </a:tr>
              <a:tr h="0">
                <a:tc>
                  <a:txBody>
                    <a:bodyPr/>
                    <a:lstStyle/>
                    <a:p>
                      <a:pPr marL="0" marR="0" algn="ctr">
                        <a:lnSpc>
                          <a:spcPct val="100000"/>
                        </a:lnSpc>
                        <a:spcBef>
                          <a:spcPts val="0"/>
                        </a:spcBef>
                        <a:spcAft>
                          <a:spcPts val="0"/>
                        </a:spcAft>
                      </a:pPr>
                      <a:r>
                        <a:rPr lang="en-US" sz="1400">
                          <a:solidFill>
                            <a:srgbClr val="FFFFFF"/>
                          </a:solidFill>
                          <a:effectLst/>
                        </a:rPr>
                        <a:t>Mode 11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3948205"/>
                  </a:ext>
                </a:extLst>
              </a:tr>
              <a:tr h="0">
                <a:tc>
                  <a:txBody>
                    <a:bodyPr/>
                    <a:lstStyle/>
                    <a:p>
                      <a:pPr marL="0" marR="0" algn="ctr">
                        <a:lnSpc>
                          <a:spcPct val="100000"/>
                        </a:lnSpc>
                        <a:spcBef>
                          <a:spcPts val="0"/>
                        </a:spcBef>
                        <a:spcAft>
                          <a:spcPts val="0"/>
                        </a:spcAft>
                      </a:pPr>
                      <a:r>
                        <a:rPr lang="en-US" sz="1400">
                          <a:solidFill>
                            <a:srgbClr val="FFFFFF"/>
                          </a:solidFill>
                          <a:effectLst/>
                        </a:rPr>
                        <a:t>Mode 12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9318962"/>
                  </a:ext>
                </a:extLst>
              </a:tr>
              <a:tr h="0">
                <a:tc>
                  <a:txBody>
                    <a:bodyPr/>
                    <a:lstStyle/>
                    <a:p>
                      <a:pPr marL="0" marR="0" algn="ctr">
                        <a:lnSpc>
                          <a:spcPct val="100000"/>
                        </a:lnSpc>
                        <a:spcBef>
                          <a:spcPts val="0"/>
                        </a:spcBef>
                        <a:spcAft>
                          <a:spcPts val="0"/>
                        </a:spcAft>
                      </a:pPr>
                      <a:r>
                        <a:rPr lang="en-US" sz="1400" dirty="0">
                          <a:solidFill>
                            <a:srgbClr val="FFFFFF"/>
                          </a:solidFill>
                          <a:effectLst/>
                        </a:rPr>
                        <a:t>Mode 13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523889"/>
                  </a:ext>
                </a:extLst>
              </a:tr>
            </a:tbl>
          </a:graphicData>
        </a:graphic>
      </p:graphicFrame>
      <p:sp>
        <p:nvSpPr>
          <p:cNvPr id="10" name="TextBox 9">
            <a:extLst>
              <a:ext uri="{FF2B5EF4-FFF2-40B4-BE49-F238E27FC236}">
                <a16:creationId xmlns:a16="http://schemas.microsoft.com/office/drawing/2014/main" id="{D43DBF53-8B99-4E54-A3BF-1C82769375F9}"/>
              </a:ext>
            </a:extLst>
          </p:cNvPr>
          <p:cNvSpPr txBox="1"/>
          <p:nvPr/>
        </p:nvSpPr>
        <p:spPr>
          <a:xfrm>
            <a:off x="5500227" y="122947"/>
            <a:ext cx="3298794" cy="646331"/>
          </a:xfrm>
          <a:prstGeom prst="rect">
            <a:avLst/>
          </a:prstGeom>
          <a:noFill/>
        </p:spPr>
        <p:txBody>
          <a:bodyPr wrap="square" rtlCol="0">
            <a:spAutoFit/>
          </a:bodyPr>
          <a:lstStyle/>
          <a:p>
            <a:r>
              <a:rPr lang="en-US" dirty="0"/>
              <a:t>Experimental and Calibrated FEM Natural Frequencies (Hz)</a:t>
            </a:r>
          </a:p>
        </p:txBody>
      </p:sp>
    </p:spTree>
    <p:extLst>
      <p:ext uri="{BB962C8B-B14F-4D97-AF65-F5344CB8AC3E}">
        <p14:creationId xmlns:p14="http://schemas.microsoft.com/office/powerpoint/2010/main" val="2820172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Dynamic Amplification in Codes</a:t>
            </a:r>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a:t>Different countries use different factors</a:t>
            </a:r>
          </a:p>
          <a:p>
            <a:pPr>
              <a:spcAft>
                <a:spcPts val="1200"/>
              </a:spcAft>
            </a:pPr>
            <a:r>
              <a:rPr lang="en-US" dirty="0"/>
              <a:t>Range from 0.05 to 0.40 (AASHTO: 0.33)</a:t>
            </a:r>
          </a:p>
          <a:p>
            <a:pPr>
              <a:spcAft>
                <a:spcPts val="1200"/>
              </a:spcAft>
            </a:pPr>
            <a:r>
              <a:rPr lang="en-US" dirty="0"/>
              <a:t>Dependent on:</a:t>
            </a:r>
          </a:p>
          <a:p>
            <a:pPr lvl="1">
              <a:spcAft>
                <a:spcPts val="1200"/>
              </a:spcAft>
            </a:pPr>
            <a:r>
              <a:rPr lang="en-US" dirty="0"/>
              <a:t>road roughness, no. axles, 1</a:t>
            </a:r>
            <a:r>
              <a:rPr lang="en-US" baseline="30000" dirty="0"/>
              <a:t>st</a:t>
            </a:r>
            <a:r>
              <a:rPr lang="en-US" dirty="0"/>
              <a:t> natural </a:t>
            </a:r>
            <a:r>
              <a:rPr lang="en-US" dirty="0" err="1"/>
              <a:t>freq</a:t>
            </a:r>
            <a:r>
              <a:rPr lang="en-US" dirty="0"/>
              <a:t>, span length </a:t>
            </a:r>
          </a:p>
          <a:p>
            <a:pPr>
              <a:spcAft>
                <a:spcPts val="1200"/>
              </a:spcAft>
            </a:pPr>
            <a:r>
              <a:rPr lang="en-US" dirty="0"/>
              <a:t>Developed through surveys of existing bridge stock in the 1950s and 1980s</a:t>
            </a:r>
          </a:p>
          <a:p>
            <a:pPr>
              <a:spcAft>
                <a:spcPts val="1200"/>
              </a:spcAft>
            </a:pPr>
            <a:r>
              <a:rPr lang="en-US" dirty="0"/>
              <a:t>More recent experimental evaluations of IM’s</a:t>
            </a:r>
          </a:p>
          <a:p>
            <a:pPr lvl="1">
              <a:spcBef>
                <a:spcPts val="0"/>
              </a:spcBef>
            </a:pPr>
            <a:r>
              <a:rPr lang="en-US" dirty="0"/>
              <a:t>High variability</a:t>
            </a:r>
          </a:p>
          <a:p>
            <a:pPr lvl="1">
              <a:spcBef>
                <a:spcPts val="0"/>
              </a:spcBef>
            </a:pPr>
            <a:r>
              <a:rPr lang="en-US" dirty="0"/>
              <a:t>Not uncommon to exceed prescribed value</a:t>
            </a:r>
          </a:p>
          <a:p>
            <a:pPr>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512099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60</a:t>
            </a:fld>
            <a:endParaRPr lang="en-US" dirty="0"/>
          </a:p>
        </p:txBody>
      </p:sp>
      <p:graphicFrame>
        <p:nvGraphicFramePr>
          <p:cNvPr id="11" name="Chart 10">
            <a:extLst>
              <a:ext uri="{FF2B5EF4-FFF2-40B4-BE49-F238E27FC236}">
                <a16:creationId xmlns:a16="http://schemas.microsoft.com/office/drawing/2014/main" id="{269730F1-E876-4520-8905-8643CF168B75}"/>
              </a:ext>
            </a:extLst>
          </p:cNvPr>
          <p:cNvGraphicFramePr/>
          <p:nvPr>
            <p:extLst>
              <p:ext uri="{D42A27DB-BD31-4B8C-83A1-F6EECF244321}">
                <p14:modId xmlns:p14="http://schemas.microsoft.com/office/powerpoint/2010/main" val="1670303176"/>
              </p:ext>
            </p:extLst>
          </p:nvPr>
        </p:nvGraphicFramePr>
        <p:xfrm>
          <a:off x="505657" y="609600"/>
          <a:ext cx="8229600" cy="30175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57E99182-21DB-4B76-B962-61C16993AA3A}"/>
              </a:ext>
            </a:extLst>
          </p:cNvPr>
          <p:cNvGraphicFramePr/>
          <p:nvPr>
            <p:extLst>
              <p:ext uri="{D42A27DB-BD31-4B8C-83A1-F6EECF244321}">
                <p14:modId xmlns:p14="http://schemas.microsoft.com/office/powerpoint/2010/main" val="1670760212"/>
              </p:ext>
            </p:extLst>
          </p:nvPr>
        </p:nvGraphicFramePr>
        <p:xfrm>
          <a:off x="505657" y="3665987"/>
          <a:ext cx="8229600" cy="301752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FA879F89-5E29-462E-9DC0-A0BE2EF3654C}"/>
              </a:ext>
            </a:extLst>
          </p:cNvPr>
          <p:cNvSpPr txBox="1"/>
          <p:nvPr/>
        </p:nvSpPr>
        <p:spPr>
          <a:xfrm>
            <a:off x="265584" y="4031747"/>
            <a:ext cx="461665" cy="2286000"/>
          </a:xfrm>
          <a:prstGeom prst="rect">
            <a:avLst/>
          </a:prstGeom>
          <a:noFill/>
        </p:spPr>
        <p:txBody>
          <a:bodyPr vert="vert270" wrap="square" rtlCol="0">
            <a:spAutoFit/>
          </a:bodyPr>
          <a:lstStyle/>
          <a:p>
            <a:pPr algn="ctr"/>
            <a:r>
              <a:rPr lang="en-US" dirty="0"/>
              <a:t>Vehicle Model</a:t>
            </a:r>
          </a:p>
        </p:txBody>
      </p:sp>
      <p:sp>
        <p:nvSpPr>
          <p:cNvPr id="14" name="TextBox 13">
            <a:extLst>
              <a:ext uri="{FF2B5EF4-FFF2-40B4-BE49-F238E27FC236}">
                <a16:creationId xmlns:a16="http://schemas.microsoft.com/office/drawing/2014/main" id="{D65B69DC-92E8-4F9C-8CF4-47021EA53FC1}"/>
              </a:ext>
            </a:extLst>
          </p:cNvPr>
          <p:cNvSpPr txBox="1"/>
          <p:nvPr/>
        </p:nvSpPr>
        <p:spPr>
          <a:xfrm>
            <a:off x="265584" y="975360"/>
            <a:ext cx="461665" cy="2286000"/>
          </a:xfrm>
          <a:prstGeom prst="rect">
            <a:avLst/>
          </a:prstGeom>
          <a:noFill/>
        </p:spPr>
        <p:txBody>
          <a:bodyPr vert="vert270" wrap="square" rtlCol="0">
            <a:spAutoFit/>
          </a:bodyPr>
          <a:lstStyle/>
          <a:p>
            <a:pPr algn="ctr"/>
            <a:r>
              <a:rPr lang="en-US" dirty="0"/>
              <a:t>Mid Span 3 (FEM)</a:t>
            </a:r>
          </a:p>
        </p:txBody>
      </p:sp>
    </p:spTree>
    <p:extLst>
      <p:ext uri="{BB962C8B-B14F-4D97-AF65-F5344CB8AC3E}">
        <p14:creationId xmlns:p14="http://schemas.microsoft.com/office/powerpoint/2010/main" val="284836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61</a:t>
            </a:fld>
            <a:endParaRPr lang="en-US" dirty="0"/>
          </a:p>
        </p:txBody>
      </p:sp>
      <p:pic>
        <p:nvPicPr>
          <p:cNvPr id="8" name="Picture 7">
            <a:extLst>
              <a:ext uri="{FF2B5EF4-FFF2-40B4-BE49-F238E27FC236}">
                <a16:creationId xmlns:a16="http://schemas.microsoft.com/office/drawing/2014/main" id="{F4B598F9-3B3A-4DF8-978E-F64A21F81A5D}"/>
              </a:ext>
            </a:extLst>
          </p:cNvPr>
          <p:cNvPicPr/>
          <p:nvPr/>
        </p:nvPicPr>
        <p:blipFill rotWithShape="1">
          <a:blip r:embed="rId2"/>
          <a:srcRect b="5548"/>
          <a:stretch/>
        </p:blipFill>
        <p:spPr bwMode="auto">
          <a:xfrm>
            <a:off x="7086600" y="152401"/>
            <a:ext cx="1600200" cy="2072173"/>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A94830ED-45C5-4A8E-A953-0D05F88E830B}"/>
              </a:ext>
            </a:extLst>
          </p:cNvPr>
          <p:cNvGraphicFramePr>
            <a:graphicFrameLocks noGrp="1"/>
          </p:cNvGraphicFramePr>
          <p:nvPr>
            <p:extLst>
              <p:ext uri="{D42A27DB-BD31-4B8C-83A1-F6EECF244321}">
                <p14:modId xmlns:p14="http://schemas.microsoft.com/office/powerpoint/2010/main" val="228616095"/>
              </p:ext>
            </p:extLst>
          </p:nvPr>
        </p:nvGraphicFramePr>
        <p:xfrm>
          <a:off x="4392226" y="852974"/>
          <a:ext cx="2532381" cy="1371600"/>
        </p:xfrm>
        <a:graphic>
          <a:graphicData uri="http://schemas.openxmlformats.org/drawingml/2006/table">
            <a:tbl>
              <a:tblPr firstRow="1" firstCol="1" bandRow="1">
                <a:tableStyleId>{5C22544A-7EE6-4342-B048-85BDC9FD1C3A}</a:tableStyleId>
              </a:tblPr>
              <a:tblGrid>
                <a:gridCol w="532448">
                  <a:extLst>
                    <a:ext uri="{9D8B030D-6E8A-4147-A177-3AD203B41FA5}">
                      <a16:colId xmlns:a16="http://schemas.microsoft.com/office/drawing/2014/main" val="2781710819"/>
                    </a:ext>
                  </a:extLst>
                </a:gridCol>
                <a:gridCol w="1116648">
                  <a:extLst>
                    <a:ext uri="{9D8B030D-6E8A-4147-A177-3AD203B41FA5}">
                      <a16:colId xmlns:a16="http://schemas.microsoft.com/office/drawing/2014/main" val="3300463144"/>
                    </a:ext>
                  </a:extLst>
                </a:gridCol>
                <a:gridCol w="883285">
                  <a:extLst>
                    <a:ext uri="{9D8B030D-6E8A-4147-A177-3AD203B41FA5}">
                      <a16:colId xmlns:a16="http://schemas.microsoft.com/office/drawing/2014/main" val="3080349219"/>
                    </a:ext>
                  </a:extLst>
                </a:gridCol>
              </a:tblGrid>
              <a:tr h="0">
                <a:tc>
                  <a:txBody>
                    <a:bodyPr/>
                    <a:lstStyle/>
                    <a:p>
                      <a:pPr marL="0" marR="0" algn="ctr">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Units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98624421"/>
                  </a:ext>
                </a:extLst>
              </a:tr>
              <a:tr h="0">
                <a:tc>
                  <a:txBody>
                    <a:bodyPr/>
                    <a:lstStyle/>
                    <a:p>
                      <a:pPr marL="0" marR="0" algn="ctr">
                        <a:spcBef>
                          <a:spcPts val="0"/>
                        </a:spcBef>
                        <a:spcAft>
                          <a:spcPts val="0"/>
                        </a:spcAft>
                      </a:pPr>
                      <a:r>
                        <a:rPr lang="en-US" sz="1800">
                          <a:effectLst/>
                        </a:rPr>
                        <a:t>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30000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783716"/>
                  </a:ext>
                </a:extLst>
              </a:tr>
              <a:tr h="0">
                <a:tc>
                  <a:txBody>
                    <a:bodyPr/>
                    <a:lstStyle/>
                    <a:p>
                      <a:pPr marL="0" marR="0" algn="ctr">
                        <a:spcBef>
                          <a:spcPts val="0"/>
                        </a:spcBef>
                        <a:spcAft>
                          <a:spcPts val="0"/>
                        </a:spcAft>
                      </a:pPr>
                      <a:r>
                        <a:rPr lang="en-US" sz="1800">
                          <a:effectLst/>
                        </a:rPr>
                        <a:t>cs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241 (7%)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290480"/>
                  </a:ext>
                </a:extLst>
              </a:tr>
              <a:tr h="0">
                <a:tc>
                  <a:txBody>
                    <a:bodyPr/>
                    <a:lstStyle/>
                    <a:p>
                      <a:pPr marL="0" marR="0" algn="ctr">
                        <a:spcBef>
                          <a:spcPts val="0"/>
                        </a:spcBef>
                        <a:spcAft>
                          <a:spcPts val="0"/>
                        </a:spcAft>
                      </a:pPr>
                      <a:r>
                        <a:rPr lang="en-US" sz="1800">
                          <a:effectLst/>
                        </a:rPr>
                        <a:t>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98.42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a:t>
                      </a:r>
                      <a:r>
                        <a:rPr lang="en-US" sz="1800" baseline="30000">
                          <a:effectLst/>
                        </a:rPr>
                        <a:t>2</a:t>
                      </a:r>
                      <a:r>
                        <a:rPr lang="en-US" sz="1800">
                          <a:effectLst/>
                        </a:rPr>
                        <a:t>/in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5724267"/>
                  </a:ext>
                </a:extLst>
              </a:tr>
              <a:tr h="0">
                <a:tc>
                  <a:txBody>
                    <a:bodyPr/>
                    <a:lstStyle/>
                    <a:p>
                      <a:pPr marL="0" marR="0" algn="ctr">
                        <a:spcBef>
                          <a:spcPts val="0"/>
                        </a:spcBef>
                        <a:spcAft>
                          <a:spcPts val="0"/>
                        </a:spcAft>
                      </a:pPr>
                      <a:r>
                        <a:rPr lang="en-US" sz="1800">
                          <a:effectLst/>
                        </a:rPr>
                        <a:t>mu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20.72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lb-s</a:t>
                      </a:r>
                      <a:r>
                        <a:rPr lang="en-US" sz="1800" baseline="30000" dirty="0">
                          <a:effectLst/>
                        </a:rPr>
                        <a:t>2</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0733067"/>
                  </a:ext>
                </a:extLst>
              </a:tr>
            </a:tbl>
          </a:graphicData>
        </a:graphic>
      </p:graphicFrame>
      <p:pic>
        <p:nvPicPr>
          <p:cNvPr id="10" name="Picture 9">
            <a:extLst>
              <a:ext uri="{FF2B5EF4-FFF2-40B4-BE49-F238E27FC236}">
                <a16:creationId xmlns:a16="http://schemas.microsoft.com/office/drawing/2014/main" id="{6C9D2B85-7911-4970-AF53-B272792849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390" y="2378076"/>
            <a:ext cx="8271410" cy="4124217"/>
          </a:xfrm>
          <a:prstGeom prst="rect">
            <a:avLst/>
          </a:prstGeom>
          <a:noFill/>
          <a:ln>
            <a:noFill/>
          </a:ln>
        </p:spPr>
      </p:pic>
    </p:spTree>
    <p:extLst>
      <p:ext uri="{BB962C8B-B14F-4D97-AF65-F5344CB8AC3E}">
        <p14:creationId xmlns:p14="http://schemas.microsoft.com/office/powerpoint/2010/main" val="1940925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3071674" cy="106145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62</a:t>
            </a:fld>
            <a:endParaRPr lang="en-US" dirty="0"/>
          </a:p>
        </p:txBody>
      </p:sp>
      <p:pic>
        <p:nvPicPr>
          <p:cNvPr id="7" name="Picture 6">
            <a:extLst>
              <a:ext uri="{FF2B5EF4-FFF2-40B4-BE49-F238E27FC236}">
                <a16:creationId xmlns:a16="http://schemas.microsoft.com/office/drawing/2014/main" id="{B58FD4F2-0B0E-4AC0-85C4-C1D17AFD8C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28874" y="304800"/>
            <a:ext cx="5486400" cy="2735580"/>
          </a:xfrm>
          <a:prstGeom prst="rect">
            <a:avLst/>
          </a:prstGeom>
          <a:noFill/>
          <a:ln>
            <a:noFill/>
          </a:ln>
        </p:spPr>
      </p:pic>
      <p:pic>
        <p:nvPicPr>
          <p:cNvPr id="9" name="Picture 8">
            <a:extLst>
              <a:ext uri="{FF2B5EF4-FFF2-40B4-BE49-F238E27FC236}">
                <a16:creationId xmlns:a16="http://schemas.microsoft.com/office/drawing/2014/main" id="{D98517C9-5D41-4B75-9B86-7E60DED6B8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14600"/>
            <a:ext cx="5486400" cy="2735580"/>
          </a:xfrm>
          <a:prstGeom prst="rect">
            <a:avLst/>
          </a:prstGeom>
          <a:noFill/>
          <a:ln>
            <a:noFill/>
          </a:ln>
        </p:spPr>
      </p:pic>
      <p:pic>
        <p:nvPicPr>
          <p:cNvPr id="11" name="Picture 10">
            <a:extLst>
              <a:ext uri="{FF2B5EF4-FFF2-40B4-BE49-F238E27FC236}">
                <a16:creationId xmlns:a16="http://schemas.microsoft.com/office/drawing/2014/main" id="{C2B6AA1F-A8B8-40DF-9A33-322645DB29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28874" y="4095787"/>
            <a:ext cx="5486400" cy="2735580"/>
          </a:xfrm>
          <a:prstGeom prst="rect">
            <a:avLst/>
          </a:prstGeom>
          <a:noFill/>
          <a:ln>
            <a:noFill/>
          </a:ln>
        </p:spPr>
      </p:pic>
      <p:sp>
        <p:nvSpPr>
          <p:cNvPr id="12" name="TextBox 11">
            <a:extLst>
              <a:ext uri="{FF2B5EF4-FFF2-40B4-BE49-F238E27FC236}">
                <a16:creationId xmlns:a16="http://schemas.microsoft.com/office/drawing/2014/main" id="{6EC41CAB-64F4-4C20-B6CE-0A9AF61FE1DC}"/>
              </a:ext>
            </a:extLst>
          </p:cNvPr>
          <p:cNvSpPr txBox="1"/>
          <p:nvPr/>
        </p:nvSpPr>
        <p:spPr>
          <a:xfrm>
            <a:off x="3067209" y="529590"/>
            <a:ext cx="461665" cy="2286000"/>
          </a:xfrm>
          <a:prstGeom prst="rect">
            <a:avLst/>
          </a:prstGeom>
          <a:noFill/>
        </p:spPr>
        <p:txBody>
          <a:bodyPr vert="vert270" wrap="square" rtlCol="0">
            <a:spAutoFit/>
          </a:bodyPr>
          <a:lstStyle/>
          <a:p>
            <a:pPr algn="ctr"/>
            <a:r>
              <a:rPr lang="en-US" dirty="0"/>
              <a:t>Span 2</a:t>
            </a:r>
          </a:p>
        </p:txBody>
      </p:sp>
      <p:sp>
        <p:nvSpPr>
          <p:cNvPr id="15" name="TextBox 14">
            <a:extLst>
              <a:ext uri="{FF2B5EF4-FFF2-40B4-BE49-F238E27FC236}">
                <a16:creationId xmlns:a16="http://schemas.microsoft.com/office/drawing/2014/main" id="{83F378AB-0ADF-49BA-B8A5-DA5B00013509}"/>
              </a:ext>
            </a:extLst>
          </p:cNvPr>
          <p:cNvSpPr txBox="1"/>
          <p:nvPr/>
        </p:nvSpPr>
        <p:spPr>
          <a:xfrm rot="5400000">
            <a:off x="1064568" y="1140767"/>
            <a:ext cx="461665" cy="2286000"/>
          </a:xfrm>
          <a:prstGeom prst="rect">
            <a:avLst/>
          </a:prstGeom>
          <a:noFill/>
        </p:spPr>
        <p:txBody>
          <a:bodyPr vert="vert270" wrap="square" rtlCol="0">
            <a:spAutoFit/>
          </a:bodyPr>
          <a:lstStyle/>
          <a:p>
            <a:r>
              <a:rPr lang="en-US" dirty="0"/>
              <a:t>Span 3</a:t>
            </a:r>
          </a:p>
        </p:txBody>
      </p:sp>
      <p:sp>
        <p:nvSpPr>
          <p:cNvPr id="16" name="TextBox 15">
            <a:extLst>
              <a:ext uri="{FF2B5EF4-FFF2-40B4-BE49-F238E27FC236}">
                <a16:creationId xmlns:a16="http://schemas.microsoft.com/office/drawing/2014/main" id="{FEFB1D67-D35D-4069-9AFD-635FC57F95C5}"/>
              </a:ext>
            </a:extLst>
          </p:cNvPr>
          <p:cNvSpPr txBox="1"/>
          <p:nvPr/>
        </p:nvSpPr>
        <p:spPr>
          <a:xfrm rot="5400000">
            <a:off x="7641441" y="2740967"/>
            <a:ext cx="461665" cy="2286000"/>
          </a:xfrm>
          <a:prstGeom prst="rect">
            <a:avLst/>
          </a:prstGeom>
          <a:noFill/>
        </p:spPr>
        <p:txBody>
          <a:bodyPr vert="vert270" wrap="square" rtlCol="0">
            <a:spAutoFit/>
          </a:bodyPr>
          <a:lstStyle/>
          <a:p>
            <a:pPr algn="r"/>
            <a:r>
              <a:rPr lang="en-US" dirty="0"/>
              <a:t>Span 7</a:t>
            </a:r>
          </a:p>
        </p:txBody>
      </p:sp>
    </p:spTree>
    <p:extLst>
      <p:ext uri="{BB962C8B-B14F-4D97-AF65-F5344CB8AC3E}">
        <p14:creationId xmlns:p14="http://schemas.microsoft.com/office/powerpoint/2010/main" val="2361047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F67FA0-61BA-4988-A522-4E62437F2437}"/>
                  </a:ext>
                </a:extLst>
              </p:cNvPr>
              <p:cNvSpPr/>
              <p:nvPr/>
            </p:nvSpPr>
            <p:spPr>
              <a:xfrm>
                <a:off x="457200" y="755238"/>
                <a:ext cx="230216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e>
                          </m:d>
                        </m:e>
                      </m:nary>
                    </m:oMath>
                  </m:oMathPara>
                </a14:m>
                <a:endParaRPr lang="en-US" dirty="0"/>
              </a:p>
            </p:txBody>
          </p:sp>
        </mc:Choice>
        <mc:Fallback xmlns="">
          <p:sp>
            <p:nvSpPr>
              <p:cNvPr id="5" name="Rectangle 4">
                <a:extLst>
                  <a:ext uri="{FF2B5EF4-FFF2-40B4-BE49-F238E27FC236}">
                    <a16:creationId xmlns:a16="http://schemas.microsoft.com/office/drawing/2014/main" id="{D2F67FA0-61BA-4988-A522-4E62437F2437}"/>
                  </a:ext>
                </a:extLst>
              </p:cNvPr>
              <p:cNvSpPr>
                <a:spLocks noRot="1" noChangeAspect="1" noMove="1" noResize="1" noEditPoints="1" noAdjustHandles="1" noChangeArrowheads="1" noChangeShapeType="1" noTextEdit="1"/>
              </p:cNvSpPr>
              <p:nvPr/>
            </p:nvSpPr>
            <p:spPr>
              <a:xfrm>
                <a:off x="457200" y="755238"/>
                <a:ext cx="2302169" cy="848566"/>
              </a:xfrm>
              <a:prstGeom prst="rect">
                <a:avLst/>
              </a:prstGeom>
              <a:blipFill>
                <a:blip r:embed="rId2"/>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B51E4559-9844-4259-A018-1CB2760CC251}"/>
              </a:ext>
            </a:extLst>
          </p:cNvPr>
          <p:cNvGraphicFramePr>
            <a:graphicFrameLocks noGrp="1"/>
          </p:cNvGraphicFramePr>
          <p:nvPr>
            <p:extLst>
              <p:ext uri="{D42A27DB-BD31-4B8C-83A1-F6EECF244321}">
                <p14:modId xmlns:p14="http://schemas.microsoft.com/office/powerpoint/2010/main" val="2000858850"/>
              </p:ext>
            </p:extLst>
          </p:nvPr>
        </p:nvGraphicFramePr>
        <p:xfrm>
          <a:off x="210755" y="1854031"/>
          <a:ext cx="7225290" cy="2286000"/>
        </p:xfrm>
        <a:graphic>
          <a:graphicData uri="http://schemas.openxmlformats.org/drawingml/2006/table">
            <a:tbl>
              <a:tblPr firstRow="1" firstCol="1" bandRow="1">
                <a:tableStyleId>{5C22544A-7EE6-4342-B048-85BDC9FD1C3A}</a:tableStyleId>
              </a:tblPr>
              <a:tblGrid>
                <a:gridCol w="1860931">
                  <a:extLst>
                    <a:ext uri="{9D8B030D-6E8A-4147-A177-3AD203B41FA5}">
                      <a16:colId xmlns:a16="http://schemas.microsoft.com/office/drawing/2014/main" val="1684128081"/>
                    </a:ext>
                  </a:extLst>
                </a:gridCol>
                <a:gridCol w="1192091">
                  <a:extLst>
                    <a:ext uri="{9D8B030D-6E8A-4147-A177-3AD203B41FA5}">
                      <a16:colId xmlns:a16="http://schemas.microsoft.com/office/drawing/2014/main" val="847906476"/>
                    </a:ext>
                  </a:extLst>
                </a:gridCol>
                <a:gridCol w="1479868">
                  <a:extLst>
                    <a:ext uri="{9D8B030D-6E8A-4147-A177-3AD203B41FA5}">
                      <a16:colId xmlns:a16="http://schemas.microsoft.com/office/drawing/2014/main" val="3078807472"/>
                    </a:ext>
                  </a:extLst>
                </a:gridCol>
                <a:gridCol w="1212532">
                  <a:extLst>
                    <a:ext uri="{9D8B030D-6E8A-4147-A177-3AD203B41FA5}">
                      <a16:colId xmlns:a16="http://schemas.microsoft.com/office/drawing/2014/main" val="2721599421"/>
                    </a:ext>
                  </a:extLst>
                </a:gridCol>
                <a:gridCol w="1479868">
                  <a:extLst>
                    <a:ext uri="{9D8B030D-6E8A-4147-A177-3AD203B41FA5}">
                      <a16:colId xmlns:a16="http://schemas.microsoft.com/office/drawing/2014/main" val="3306239141"/>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t>Run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r>
                        <a:rPr lang="en-US" b="0" dirty="0"/>
                        <a:t>Run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4059742668"/>
                  </a:ext>
                </a:extLst>
              </a:tr>
              <a:tr h="0">
                <a:tc>
                  <a:txBody>
                    <a:bodyPr/>
                    <a:lstStyle/>
                    <a:p>
                      <a:pPr marL="0" marR="0">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1780531"/>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2.40%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0.029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893031"/>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509880"/>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761632"/>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0733356"/>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7.97%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0.006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3889520"/>
                  </a:ext>
                </a:extLst>
              </a:tr>
            </a:tbl>
          </a:graphicData>
        </a:graphic>
      </p:graphicFrame>
      <p:graphicFrame>
        <p:nvGraphicFramePr>
          <p:cNvPr id="7" name="Table 6">
            <a:extLst>
              <a:ext uri="{FF2B5EF4-FFF2-40B4-BE49-F238E27FC236}">
                <a16:creationId xmlns:a16="http://schemas.microsoft.com/office/drawing/2014/main" id="{AEACA40E-15A7-49A0-AF3E-64419EFB49A6}"/>
              </a:ext>
            </a:extLst>
          </p:cNvPr>
          <p:cNvGraphicFramePr>
            <a:graphicFrameLocks noGrp="1"/>
          </p:cNvGraphicFramePr>
          <p:nvPr>
            <p:extLst>
              <p:ext uri="{D42A27DB-BD31-4B8C-83A1-F6EECF244321}">
                <p14:modId xmlns:p14="http://schemas.microsoft.com/office/powerpoint/2010/main" val="1733939521"/>
              </p:ext>
            </p:extLst>
          </p:nvPr>
        </p:nvGraphicFramePr>
        <p:xfrm>
          <a:off x="210755" y="4390258"/>
          <a:ext cx="8629399" cy="1920240"/>
        </p:xfrm>
        <a:graphic>
          <a:graphicData uri="http://schemas.openxmlformats.org/drawingml/2006/table">
            <a:tbl>
              <a:tblPr firstRow="1" firstCol="1" bandRow="1">
                <a:tableStyleId>{5C22544A-7EE6-4342-B048-85BDC9FD1C3A}</a:tableStyleId>
              </a:tblPr>
              <a:tblGrid>
                <a:gridCol w="1980311">
                  <a:extLst>
                    <a:ext uri="{9D8B030D-6E8A-4147-A177-3AD203B41FA5}">
                      <a16:colId xmlns:a16="http://schemas.microsoft.com/office/drawing/2014/main" val="2157091337"/>
                    </a:ext>
                  </a:extLst>
                </a:gridCol>
                <a:gridCol w="1142048">
                  <a:extLst>
                    <a:ext uri="{9D8B030D-6E8A-4147-A177-3AD203B41FA5}">
                      <a16:colId xmlns:a16="http://schemas.microsoft.com/office/drawing/2014/main" val="720869238"/>
                    </a:ext>
                  </a:extLst>
                </a:gridCol>
                <a:gridCol w="1142048">
                  <a:extLst>
                    <a:ext uri="{9D8B030D-6E8A-4147-A177-3AD203B41FA5}">
                      <a16:colId xmlns:a16="http://schemas.microsoft.com/office/drawing/2014/main" val="1516719748"/>
                    </a:ext>
                  </a:extLst>
                </a:gridCol>
                <a:gridCol w="1040448">
                  <a:extLst>
                    <a:ext uri="{9D8B030D-6E8A-4147-A177-3AD203B41FA5}">
                      <a16:colId xmlns:a16="http://schemas.microsoft.com/office/drawing/2014/main" val="2377578704"/>
                    </a:ext>
                  </a:extLst>
                </a:gridCol>
                <a:gridCol w="1142048">
                  <a:extLst>
                    <a:ext uri="{9D8B030D-6E8A-4147-A177-3AD203B41FA5}">
                      <a16:colId xmlns:a16="http://schemas.microsoft.com/office/drawing/2014/main" val="2451849910"/>
                    </a:ext>
                  </a:extLst>
                </a:gridCol>
                <a:gridCol w="1142048">
                  <a:extLst>
                    <a:ext uri="{9D8B030D-6E8A-4147-A177-3AD203B41FA5}">
                      <a16:colId xmlns:a16="http://schemas.microsoft.com/office/drawing/2014/main" val="511650039"/>
                    </a:ext>
                  </a:extLst>
                </a:gridCol>
                <a:gridCol w="1040448">
                  <a:extLst>
                    <a:ext uri="{9D8B030D-6E8A-4147-A177-3AD203B41FA5}">
                      <a16:colId xmlns:a16="http://schemas.microsoft.com/office/drawing/2014/main" val="1352938425"/>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3">
                  <a:txBody>
                    <a:bodyPr/>
                    <a:lstStyle/>
                    <a:p>
                      <a:pPr marL="0" marR="0" algn="ctr">
                        <a:spcBef>
                          <a:spcPts val="0"/>
                        </a:spcBef>
                        <a:spcAft>
                          <a:spcPts val="0"/>
                        </a:spcAft>
                      </a:pPr>
                      <a:r>
                        <a:rPr lang="en-US" sz="1800" b="0" dirty="0">
                          <a:effectLst/>
                        </a:rPr>
                        <a:t>Run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800" b="0" dirty="0">
                          <a:effectLst/>
                        </a:rPr>
                        <a:t>Run 14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1751970"/>
                  </a:ext>
                </a:extLst>
              </a:tr>
              <a:tr h="0">
                <a:tc>
                  <a:txBody>
                    <a:bodyPr/>
                    <a:lstStyle/>
                    <a:p>
                      <a:pPr marL="0" marR="0" algn="ctr">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2722083"/>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0.9352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0.6345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-32.15%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0.825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0.738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08090802"/>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0.0890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18.58%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0.137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53.61%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1931851"/>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0.1177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0.225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7368891"/>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0.1055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0.1230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16.68%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636300"/>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0.0926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31.48%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68.84%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5466876"/>
                  </a:ext>
                </a:extLst>
              </a:tr>
            </a:tbl>
          </a:graphicData>
        </a:graphic>
      </p:graphicFrame>
    </p:spTree>
    <p:extLst>
      <p:ext uri="{BB962C8B-B14F-4D97-AF65-F5344CB8AC3E}">
        <p14:creationId xmlns:p14="http://schemas.microsoft.com/office/powerpoint/2010/main" val="3265987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C05BA-6DC9-45D4-92C4-5C4C4287D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4103370"/>
          </a:xfrm>
          <a:prstGeom prst="rect">
            <a:avLst/>
          </a:prstGeom>
          <a:noFill/>
          <a:ln>
            <a:noFill/>
          </a:ln>
        </p:spPr>
      </p:pic>
      <p:sp>
        <p:nvSpPr>
          <p:cNvPr id="3" name="TextBox 2">
            <a:extLst>
              <a:ext uri="{FF2B5EF4-FFF2-40B4-BE49-F238E27FC236}">
                <a16:creationId xmlns:a16="http://schemas.microsoft.com/office/drawing/2014/main" id="{25345745-BAF8-4C27-A4B8-9D0A13570872}"/>
              </a:ext>
            </a:extLst>
          </p:cNvPr>
          <p:cNvSpPr txBox="1"/>
          <p:nvPr/>
        </p:nvSpPr>
        <p:spPr>
          <a:xfrm>
            <a:off x="3124200" y="1992868"/>
            <a:ext cx="2895600" cy="369332"/>
          </a:xfrm>
          <a:prstGeom prst="rect">
            <a:avLst/>
          </a:prstGeom>
          <a:noFill/>
        </p:spPr>
        <p:txBody>
          <a:bodyPr wrap="square" rtlCol="0">
            <a:spAutoFit/>
          </a:bodyPr>
          <a:lstStyle/>
          <a:p>
            <a:pPr algn="ctr"/>
            <a:r>
              <a:rPr lang="en-US" dirty="0">
                <a:solidFill>
                  <a:schemeClr val="bg1"/>
                </a:solidFill>
              </a:rPr>
              <a:t>Warped</a:t>
            </a:r>
          </a:p>
        </p:txBody>
      </p:sp>
      <p:pic>
        <p:nvPicPr>
          <p:cNvPr id="9" name="Picture 8">
            <a:extLst>
              <a:ext uri="{FF2B5EF4-FFF2-40B4-BE49-F238E27FC236}">
                <a16:creationId xmlns:a16="http://schemas.microsoft.com/office/drawing/2014/main" id="{0A5FC216-95D1-49C3-BED2-F323D8EE3E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295" y="1665977"/>
            <a:ext cx="8271410" cy="4124217"/>
          </a:xfrm>
          <a:prstGeom prst="rect">
            <a:avLst/>
          </a:prstGeom>
          <a:noFill/>
          <a:ln>
            <a:noFill/>
          </a:ln>
        </p:spPr>
      </p:pic>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Dynamic Time Warping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64</a:t>
            </a:fld>
            <a:endParaRPr lang="en-US" dirty="0"/>
          </a:p>
        </p:txBody>
      </p:sp>
    </p:spTree>
    <p:extLst>
      <p:ext uri="{BB962C8B-B14F-4D97-AF65-F5344CB8AC3E}">
        <p14:creationId xmlns:p14="http://schemas.microsoft.com/office/powerpoint/2010/main" val="9838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Dynamic Amplification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65</a:t>
            </a:fld>
            <a:endParaRPr lang="en-US" dirty="0"/>
          </a:p>
        </p:txBody>
      </p:sp>
      <p:graphicFrame>
        <p:nvGraphicFramePr>
          <p:cNvPr id="10" name="Chart 9">
            <a:extLst>
              <a:ext uri="{FF2B5EF4-FFF2-40B4-BE49-F238E27FC236}">
                <a16:creationId xmlns:a16="http://schemas.microsoft.com/office/drawing/2014/main" id="{547A72EE-ECEA-4016-80D7-9541E753E80C}"/>
              </a:ext>
            </a:extLst>
          </p:cNvPr>
          <p:cNvGraphicFramePr>
            <a:graphicFrameLocks noChangeAspect="1"/>
          </p:cNvGraphicFramePr>
          <p:nvPr>
            <p:extLst>
              <p:ext uri="{D42A27DB-BD31-4B8C-83A1-F6EECF244321}">
                <p14:modId xmlns:p14="http://schemas.microsoft.com/office/powerpoint/2010/main" val="1245895537"/>
              </p:ext>
            </p:extLst>
          </p:nvPr>
        </p:nvGraphicFramePr>
        <p:xfrm>
          <a:off x="2624831" y="3581400"/>
          <a:ext cx="6400800" cy="3276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25B738EE-087B-45FA-B287-A3CBDB528169}"/>
              </a:ext>
            </a:extLst>
          </p:cNvPr>
          <p:cNvGraphicFramePr/>
          <p:nvPr>
            <p:extLst>
              <p:ext uri="{D42A27DB-BD31-4B8C-83A1-F6EECF244321}">
                <p14:modId xmlns:p14="http://schemas.microsoft.com/office/powerpoint/2010/main" val="991947759"/>
              </p:ext>
            </p:extLst>
          </p:nvPr>
        </p:nvGraphicFramePr>
        <p:xfrm>
          <a:off x="228600" y="84246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7609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66</a:t>
            </a:fld>
            <a:endParaRPr lang="en-US" dirty="0"/>
          </a:p>
        </p:txBody>
      </p:sp>
      <p:sp>
        <p:nvSpPr>
          <p:cNvPr id="3" name="Rectangle 2">
            <a:extLst>
              <a:ext uri="{FF2B5EF4-FFF2-40B4-BE49-F238E27FC236}">
                <a16:creationId xmlns:a16="http://schemas.microsoft.com/office/drawing/2014/main" id="{20126A10-C090-415A-8561-6D84003C5F4E}"/>
              </a:ext>
            </a:extLst>
          </p:cNvPr>
          <p:cNvSpPr/>
          <p:nvPr/>
        </p:nvSpPr>
        <p:spPr>
          <a:xfrm>
            <a:off x="457200" y="1066800"/>
            <a:ext cx="7924800" cy="5088316"/>
          </a:xfrm>
          <a:prstGeom prst="rect">
            <a:avLst/>
          </a:prstGeom>
        </p:spPr>
        <p:txBody>
          <a:bodyPr wrap="square">
            <a:spAutoFit/>
          </a:bodyPr>
          <a:lstStyle/>
          <a:p>
            <a:pPr marR="0" lvl="0">
              <a:lnSpc>
                <a:spcPct val="115000"/>
              </a:lnSpc>
              <a:spcBef>
                <a:spcPts val="0"/>
              </a:spcBef>
              <a:spcAft>
                <a:spcPts val="1200"/>
              </a:spcAft>
            </a:pPr>
            <a:r>
              <a:rPr lang="en-US" sz="2000" dirty="0">
                <a:latin typeface="Calibri" panose="020F0502020204030204" pitchFamily="34" charset="0"/>
                <a:ea typeface="Calibri" panose="020F0502020204030204" pitchFamily="34" charset="0"/>
                <a:cs typeface="Times New Roman" panose="02020603050405020304" pitchFamily="18" charset="0"/>
              </a:rPr>
              <a:t>The VBI modeling and validation efforts succeeded in producing a model that could simulate VBI. The following conclusions were also made.</a:t>
            </a:r>
          </a:p>
          <a:p>
            <a:pPr marR="0" lvl="0">
              <a:lnSpc>
                <a:spcPct val="115000"/>
              </a:lnSpc>
              <a:spcBef>
                <a:spcPts val="0"/>
              </a:spcBef>
              <a:spcAft>
                <a:spcPts val="12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validated 3D FE model is capable of simulating bridge-vehicle interaction if roadway profile is included and accurately positioned on the model. </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single degree-of-freedom vehicle model is adequate for simulating VBI and provides a conservative estimate of bridge response.</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Simulation results suggest that this structure may experience dynamic amplification even greater than observed, especially at higher speeds. </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The large vibrations of the “test” structure may be principally attributed to the roadway profile. </a:t>
            </a:r>
          </a:p>
        </p:txBody>
      </p:sp>
    </p:spTree>
    <p:extLst>
      <p:ext uri="{BB962C8B-B14F-4D97-AF65-F5344CB8AC3E}">
        <p14:creationId xmlns:p14="http://schemas.microsoft.com/office/powerpoint/2010/main" val="3678295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67</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F086E54-E7E8-4E3A-9833-F0181E04F73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31560" y="1155762"/>
            <a:ext cx="1097282" cy="1255831"/>
          </a:xfrm>
          <a:prstGeom prst="rect">
            <a:avLst/>
          </a:prstGeom>
        </p:spPr>
      </p:pic>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7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System Components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68</a:t>
            </a:fld>
            <a:endParaRPr lang="en-US" dirty="0"/>
          </a:p>
        </p:txBody>
      </p:sp>
      <p:pic>
        <p:nvPicPr>
          <p:cNvPr id="6" name="Picture 5">
            <a:extLst>
              <a:ext uri="{FF2B5EF4-FFF2-40B4-BE49-F238E27FC236}">
                <a16:creationId xmlns:a16="http://schemas.microsoft.com/office/drawing/2014/main" id="{F4DA1C9C-4D21-4347-8A86-B9417BACA2A6}"/>
              </a:ext>
            </a:extLst>
          </p:cNvPr>
          <p:cNvPicPr>
            <a:picLocks noChangeAspect="1"/>
          </p:cNvPicPr>
          <p:nvPr/>
        </p:nvPicPr>
        <p:blipFill>
          <a:blip r:embed="rId2"/>
          <a:stretch>
            <a:fillRect/>
          </a:stretch>
        </p:blipFill>
        <p:spPr>
          <a:xfrm>
            <a:off x="914400" y="1117600"/>
            <a:ext cx="7315200" cy="2159000"/>
          </a:xfrm>
          <a:prstGeom prst="rect">
            <a:avLst/>
          </a:prstGeom>
        </p:spPr>
      </p:pic>
      <p:sp>
        <p:nvSpPr>
          <p:cNvPr id="3" name="Rectangle 2">
            <a:extLst>
              <a:ext uri="{FF2B5EF4-FFF2-40B4-BE49-F238E27FC236}">
                <a16:creationId xmlns:a16="http://schemas.microsoft.com/office/drawing/2014/main" id="{96FCAC93-4AD6-4BE9-9616-474D4198E6D8}"/>
              </a:ext>
            </a:extLst>
          </p:cNvPr>
          <p:cNvSpPr/>
          <p:nvPr/>
        </p:nvSpPr>
        <p:spPr>
          <a:xfrm>
            <a:off x="762000" y="3460812"/>
            <a:ext cx="7696200" cy="3000501"/>
          </a:xfrm>
          <a:prstGeom prst="rect">
            <a:avLst/>
          </a:prstGeom>
        </p:spPr>
        <p:txBody>
          <a:bodyPr wrap="square">
            <a:spAutoFit/>
          </a:bodyPr>
          <a:lstStyle/>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bridge excited by the vehicle-induced forces</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stiffness of the bridge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suspension characteristics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vehicle velocity</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roadway profile accurately positioned on bridge</a:t>
            </a:r>
          </a:p>
        </p:txBody>
      </p:sp>
    </p:spTree>
    <p:extLst>
      <p:ext uri="{BB962C8B-B14F-4D97-AF65-F5344CB8AC3E}">
        <p14:creationId xmlns:p14="http://schemas.microsoft.com/office/powerpoint/2010/main" val="1489625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69</a:t>
            </a:fld>
            <a:endParaRPr lang="en-US" dirty="0"/>
          </a:p>
        </p:txBody>
      </p:sp>
      <p:pic>
        <p:nvPicPr>
          <p:cNvPr id="7" name="Picture 6">
            <a:extLst>
              <a:ext uri="{FF2B5EF4-FFF2-40B4-BE49-F238E27FC236}">
                <a16:creationId xmlns:a16="http://schemas.microsoft.com/office/drawing/2014/main" id="{68D2D6F8-6776-4985-AAA0-59BB4ACACC9F}"/>
              </a:ext>
            </a:extLst>
          </p:cNvPr>
          <p:cNvPicPr>
            <a:picLocks noChangeAspect="1"/>
          </p:cNvPicPr>
          <p:nvPr/>
        </p:nvPicPr>
        <p:blipFill>
          <a:blip r:embed="rId2"/>
          <a:stretch>
            <a:fillRect/>
          </a:stretch>
        </p:blipFill>
        <p:spPr>
          <a:xfrm>
            <a:off x="2271877" y="1068280"/>
            <a:ext cx="2955637" cy="914400"/>
          </a:xfrm>
          <a:prstGeom prst="rect">
            <a:avLst/>
          </a:prstGeom>
        </p:spPr>
      </p:pic>
      <p:pic>
        <p:nvPicPr>
          <p:cNvPr id="8" name="Picture 7">
            <a:extLst>
              <a:ext uri="{FF2B5EF4-FFF2-40B4-BE49-F238E27FC236}">
                <a16:creationId xmlns:a16="http://schemas.microsoft.com/office/drawing/2014/main" id="{0128C178-D487-4FE6-A335-7207FFB8A12A}"/>
              </a:ext>
            </a:extLst>
          </p:cNvPr>
          <p:cNvPicPr>
            <a:picLocks noChangeAspect="1"/>
          </p:cNvPicPr>
          <p:nvPr/>
        </p:nvPicPr>
        <p:blipFill>
          <a:blip r:embed="rId3"/>
          <a:stretch>
            <a:fillRect/>
          </a:stretch>
        </p:blipFill>
        <p:spPr>
          <a:xfrm>
            <a:off x="5394305" y="1066800"/>
            <a:ext cx="3292495" cy="914400"/>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0658"/>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0">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m:t>
                                    </m:r>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num>
                                  <m:den>
                                    <m:r>
                                      <a:rPr lang="en-US" sz="1800">
                                        <a:solidFill>
                                          <a:srgbClr val="FFFFFF"/>
                                        </a:solidFill>
                                        <a:effectLst/>
                                        <a:latin typeface="Cambria Math" panose="02040503050406030204" pitchFamily="18" charset="0"/>
                                      </a:rPr>
                                      <m:t>48</m:t>
                                    </m:r>
                                    <m:r>
                                      <a:rPr lang="en-US" sz="1800">
                                        <a:solidFill>
                                          <a:srgbClr val="FFFFFF"/>
                                        </a:solidFill>
                                        <a:effectLst/>
                                        <a:latin typeface="Cambria Math" panose="02040503050406030204" pitchFamily="18" charset="0"/>
                                      </a:rPr>
                                      <m:t>𝐸𝐼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 xmlns:m="http://schemas.openxmlformats.org/officeDocument/2006/math">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𝐿</m:t>
                                      </m:r>
                                    </m:e>
                                    <m:sup>
                                      <m:r>
                                        <a:rPr lang="en-US" sz="1800">
                                          <a:solidFill>
                                            <a:srgbClr val="FFFFFF"/>
                                          </a:solidFill>
                                          <a:effectLst/>
                                          <a:latin typeface="Cambria Math" panose="02040503050406030204" pitchFamily="18" charset="0"/>
                                        </a:rPr>
                                        <m:t>3</m:t>
                                      </m:r>
                                    </m:sup>
                                  </m:sSup>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4</m:t>
                                      </m:r>
                                    </m:sup>
                                  </m:sSup>
                                  <m:r>
                                    <a:rPr lang="en-US" sz="1800">
                                      <a:solidFill>
                                        <a:srgbClr val="FFFFFF"/>
                                      </a:solidFill>
                                      <a:effectLst/>
                                      <a:latin typeface="Cambria Math" panose="02040503050406030204" pitchFamily="18" charset="0"/>
                                    </a:rPr>
                                    <m:t>𝐸𝐼</m:t>
                                  </m:r>
                                </m:den>
                              </m:f>
                            </m:oMath>
                          </a14:m>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1111743"/>
                      </a:ext>
                    </a:extLst>
                  </a:tr>
                  <a:tr h="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𝑃𝐿𝑦</m:t>
                                    </m:r>
                                  </m:num>
                                  <m:den>
                                    <m:r>
                                      <a:rPr lang="en-US" sz="1800">
                                        <a:solidFill>
                                          <a:srgbClr val="FFFFFF"/>
                                        </a:solidFill>
                                        <a:effectLst/>
                                        <a:latin typeface="Cambria Math" panose="02040503050406030204" pitchFamily="18" charset="0"/>
                                      </a:rPr>
                                      <m:t>4</m:t>
                                    </m:r>
                                    <m:r>
                                      <a:rPr lang="en-US" sz="1800">
                                        <a:solidFill>
                                          <a:srgbClr val="FFFFFF"/>
                                        </a:solidFill>
                                        <a:effectLst/>
                                        <a:latin typeface="Cambria Math" panose="02040503050406030204" pitchFamily="18" charset="0"/>
                                      </a:rPr>
                                      <m:t>𝐼</m:t>
                                    </m:r>
                                  </m:den>
                                </m:f>
                              </m:oMath>
                            </m:oMathPara>
                          </a14:m>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latin typeface="Cambria Math" panose="02040503050406030204" pitchFamily="18" charset="0"/>
                                  </a:rPr>
                                  <m:t>𝜎</m:t>
                                </m:r>
                                <m:r>
                                  <a:rPr lang="en-US" sz="1800" smtClean="0">
                                    <a:solidFill>
                                      <a:srgbClr val="FFFFFF"/>
                                    </a:solidFill>
                                    <a:effectLst/>
                                    <a:latin typeface="Cambria Math" panose="02040503050406030204" pitchFamily="18" charset="0"/>
                                  </a:rPr>
                                  <m:t>=</m:t>
                                </m:r>
                                <m:f>
                                  <m:fPr>
                                    <m:ctrlPr>
                                      <a:rPr lang="en-US" sz="1800" i="1">
                                        <a:solidFill>
                                          <a:srgbClr val="FFFFFF"/>
                                        </a:solidFill>
                                        <a:effectLst/>
                                        <a:latin typeface="Cambria Math" panose="02040503050406030204" pitchFamily="18" charset="0"/>
                                      </a:rPr>
                                    </m:ctrlPr>
                                  </m:fPr>
                                  <m:num>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𝐿</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𝐴</m:t>
                                        </m:r>
                                      </m:e>
                                      <m:sub>
                                        <m:r>
                                          <a:rPr lang="en-US" sz="1800">
                                            <a:solidFill>
                                              <a:srgbClr val="FFFFFF"/>
                                            </a:solidFill>
                                            <a:effectLst/>
                                            <a:latin typeface="Cambria Math" panose="02040503050406030204" pitchFamily="18" charset="0"/>
                                          </a:rPr>
                                          <m:t>𝑚𝑎𝑥</m:t>
                                        </m:r>
                                      </m:sub>
                                    </m:sSub>
                                    <m:r>
                                      <a:rPr lang="en-US" sz="1800">
                                        <a:solidFill>
                                          <a:srgbClr val="FFFFFF"/>
                                        </a:solidFill>
                                        <a:effectLst/>
                                        <a:latin typeface="Cambria Math" panose="02040503050406030204" pitchFamily="18" charset="0"/>
                                      </a:rPr>
                                      <m:t>𝑦</m:t>
                                    </m:r>
                                  </m:num>
                                  <m:den>
                                    <m:sSup>
                                      <m:sSupPr>
                                        <m:ctrlPr>
                                          <a:rPr lang="en-US" sz="1800" i="1">
                                            <a:solidFill>
                                              <a:srgbClr val="FFFFFF"/>
                                            </a:solidFill>
                                            <a:effectLst/>
                                            <a:latin typeface="Cambria Math" panose="02040503050406030204" pitchFamily="18" charset="0"/>
                                          </a:rPr>
                                        </m:ctrlPr>
                                      </m:sSupPr>
                                      <m:e>
                                        <m:r>
                                          <a:rPr lang="en-US" sz="1800">
                                            <a:solidFill>
                                              <a:srgbClr val="FFFFFF"/>
                                            </a:solidFill>
                                            <a:effectLst/>
                                            <a:latin typeface="Cambria Math" panose="02040503050406030204" pitchFamily="18" charset="0"/>
                                          </a:rPr>
                                          <m:t>𝜋</m:t>
                                        </m:r>
                                      </m:e>
                                      <m:sup>
                                        <m:r>
                                          <a:rPr lang="en-US" sz="1800">
                                            <a:solidFill>
                                              <a:srgbClr val="FFFFFF"/>
                                            </a:solidFill>
                                            <a:effectLst/>
                                            <a:latin typeface="Cambria Math" panose="02040503050406030204" pitchFamily="18" charset="0"/>
                                          </a:rPr>
                                          <m:t>2</m:t>
                                        </m:r>
                                      </m:sup>
                                    </m:sSup>
                                    <m:r>
                                      <a:rPr lang="en-US" sz="1800">
                                        <a:solidFill>
                                          <a:srgbClr val="FFFFFF"/>
                                        </a:solidFill>
                                        <a:effectLst/>
                                        <a:latin typeface="Cambria Math" panose="02040503050406030204" pitchFamily="18" charset="0"/>
                                      </a:rPr>
                                      <m:t>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4148718"/>
                      </a:ext>
                    </a:extLst>
                  </a:tr>
                </a:tbl>
              </a:graphicData>
            </a:graphic>
          </p:graphicFrame>
        </mc:Choice>
        <mc:Fallback xmlns="">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7643"/>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31115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594233">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9524" t="-62245" r="-100190" b="-93878"/>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9524" t="-62245" r="-190" b="-93878"/>
                          </a:stretch>
                        </a:blipFill>
                      </a:tcPr>
                    </a:tc>
                    <a:extLst>
                      <a:ext uri="{0D108BD9-81ED-4DB2-BD59-A6C34878D82A}">
                        <a16:rowId xmlns:a16="http://schemas.microsoft.com/office/drawing/2014/main" val="1211111743"/>
                      </a:ext>
                    </a:extLst>
                  </a:tr>
                  <a:tr h="55226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49524" t="-174725" r="-100190" b="-1099"/>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49524" t="-174725" r="-190" b="-1099"/>
                          </a:stretch>
                        </a:blipFill>
                      </a:tcPr>
                    </a:tc>
                    <a:extLst>
                      <a:ext uri="{0D108BD9-81ED-4DB2-BD59-A6C34878D82A}">
                        <a16:rowId xmlns:a16="http://schemas.microsoft.com/office/drawing/2014/main" val="724148718"/>
                      </a:ext>
                    </a:extLst>
                  </a:tr>
                </a:tbl>
              </a:graphicData>
            </a:graphic>
          </p:graphicFrame>
        </mc:Fallback>
      </mc:AlternateContent>
      <p:graphicFrame>
        <p:nvGraphicFramePr>
          <p:cNvPr id="12" name="Chart 11">
            <a:extLst>
              <a:ext uri="{FF2B5EF4-FFF2-40B4-BE49-F238E27FC236}">
                <a16:creationId xmlns:a16="http://schemas.microsoft.com/office/drawing/2014/main" id="{FC3F83E7-EFF2-4FC3-9F15-4345674511CE}"/>
              </a:ext>
            </a:extLst>
          </p:cNvPr>
          <p:cNvGraphicFramePr>
            <a:graphicFrameLocks noChangeAspect="1"/>
          </p:cNvGraphicFramePr>
          <p:nvPr>
            <p:extLst>
              <p:ext uri="{D42A27DB-BD31-4B8C-83A1-F6EECF244321}">
                <p14:modId xmlns:p14="http://schemas.microsoft.com/office/powerpoint/2010/main" val="1610030189"/>
              </p:ext>
            </p:extLst>
          </p:nvPr>
        </p:nvGraphicFramePr>
        <p:xfrm>
          <a:off x="1828800" y="3886200"/>
          <a:ext cx="54864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692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Experimental Research</a:t>
            </a:r>
          </a:p>
        </p:txBody>
      </p:sp>
      <p:sp>
        <p:nvSpPr>
          <p:cNvPr id="3" name="Content Placeholder 2"/>
          <p:cNvSpPr>
            <a:spLocks noGrp="1"/>
          </p:cNvSpPr>
          <p:nvPr>
            <p:ph idx="1"/>
          </p:nvPr>
        </p:nvSpPr>
        <p:spPr/>
        <p:txBody>
          <a:bodyPr>
            <a:normAutofit fontScale="77500" lnSpcReduction="20000"/>
          </a:bodyPr>
          <a:lstStyle/>
          <a:p>
            <a:pPr>
              <a:lnSpc>
                <a:spcPct val="110000"/>
              </a:lnSpc>
              <a:spcAft>
                <a:spcPts val="1200"/>
              </a:spcAft>
            </a:pPr>
            <a:r>
              <a:rPr lang="en-US" sz="3100" dirty="0"/>
              <a:t>Many of the larger studies found bridges with amplification factors between 1.5 and 2, and have identified some of the most influential parameters</a:t>
            </a:r>
          </a:p>
          <a:p>
            <a:pPr marL="36576" indent="0">
              <a:lnSpc>
                <a:spcPct val="110000"/>
              </a:lnSpc>
              <a:buNone/>
            </a:pPr>
            <a:r>
              <a:rPr lang="en-US" sz="3400" dirty="0"/>
              <a:t>However:</a:t>
            </a:r>
          </a:p>
          <a:p>
            <a:pPr>
              <a:lnSpc>
                <a:spcPct val="110000"/>
              </a:lnSpc>
            </a:pPr>
            <a:r>
              <a:rPr lang="en-US" sz="3100" dirty="0"/>
              <a:t>Even the largest studies face the issue of whether the studied sample set is representative or comprehensive of the entire bridge population (e.g. Study of 200 bridges in Switzerland consisted mostly of concrete bridges)</a:t>
            </a:r>
          </a:p>
          <a:p>
            <a:pPr>
              <a:lnSpc>
                <a:spcPct val="110000"/>
              </a:lnSpc>
            </a:pPr>
            <a:r>
              <a:rPr lang="en-US" sz="3100" dirty="0"/>
              <a:t>Furthermore, the studies often consider too few parameters to fully understand the conditions resulting in amplification issues</a:t>
            </a:r>
          </a:p>
          <a:p>
            <a:pPr>
              <a:lnSpc>
                <a:spcPct val="110000"/>
              </a:lnSpc>
            </a:pPr>
            <a:r>
              <a:rPr lang="en-US" sz="3100" dirty="0"/>
              <a:t>These studies have failed to characterize the mechanisms that lead to large dynamic amplification and they offer no quantitative relationships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4278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70</a:t>
            </a:fld>
            <a:endParaRPr lang="en-US" dirty="0"/>
          </a:p>
        </p:txBody>
      </p:sp>
      <p:sp>
        <p:nvSpPr>
          <p:cNvPr id="3" name="TextBox 2">
            <a:extLst>
              <a:ext uri="{FF2B5EF4-FFF2-40B4-BE49-F238E27FC236}">
                <a16:creationId xmlns:a16="http://schemas.microsoft.com/office/drawing/2014/main" id="{94626109-1432-49D4-BC5D-B0B1B72B9B04}"/>
              </a:ext>
            </a:extLst>
          </p:cNvPr>
          <p:cNvSpPr txBox="1"/>
          <p:nvPr/>
        </p:nvSpPr>
        <p:spPr>
          <a:xfrm>
            <a:off x="304800" y="762000"/>
            <a:ext cx="8534400" cy="597086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Displacement and Strain gauges preferred over accelerometers (DC-coupled)</a:t>
            </a:r>
          </a:p>
          <a:p>
            <a:pPr marL="285750" indent="-285750">
              <a:spcAft>
                <a:spcPts val="1200"/>
              </a:spcAft>
              <a:buFont typeface="Arial" panose="020B0604020202020204" pitchFamily="34" charset="0"/>
              <a:buChar char="•"/>
            </a:pPr>
            <a:r>
              <a:rPr lang="en-US" dirty="0"/>
              <a:t>Amplification estimated by filtering</a:t>
            </a:r>
          </a:p>
          <a:p>
            <a:pPr marL="742950" lvl="1" indent="-285750">
              <a:spcAft>
                <a:spcPts val="1200"/>
              </a:spcAft>
              <a:buFont typeface="Arial" panose="020B0604020202020204" pitchFamily="34" charset="0"/>
              <a:buChar char="•"/>
            </a:pPr>
            <a:r>
              <a:rPr lang="en-US" dirty="0"/>
              <a:t>Cut-off frequency &lt; nat. freq.; &gt; freq. of loading</a:t>
            </a:r>
          </a:p>
          <a:p>
            <a:pPr marL="742950" lvl="1" indent="-285750">
              <a:spcAft>
                <a:spcPts val="1200"/>
              </a:spcAft>
              <a:buFont typeface="Arial" panose="020B0604020202020204" pitchFamily="34" charset="0"/>
              <a:buChar char="•"/>
            </a:pPr>
            <a:r>
              <a:rPr lang="en-US" dirty="0"/>
              <a:t>Phase shift</a:t>
            </a:r>
          </a:p>
          <a:p>
            <a:pPr marL="285750" indent="-285750">
              <a:spcAft>
                <a:spcPts val="1200"/>
              </a:spcAft>
              <a:buFont typeface="Arial" panose="020B0604020202020204" pitchFamily="34" charset="0"/>
              <a:buChar char="•"/>
            </a:pPr>
            <a:r>
              <a:rPr lang="en-US" dirty="0"/>
              <a:t>Load Testing – Static response directly measured</a:t>
            </a:r>
          </a:p>
          <a:p>
            <a:pPr marL="742950" lvl="1" indent="-285750">
              <a:spcAft>
                <a:spcPts val="1200"/>
              </a:spcAft>
              <a:buFont typeface="Arial" panose="020B0604020202020204" pitchFamily="34" charset="0"/>
              <a:buChar char="•"/>
            </a:pPr>
            <a:r>
              <a:rPr lang="en-US" dirty="0"/>
              <a:t>Test truck should have low damping</a:t>
            </a:r>
          </a:p>
          <a:p>
            <a:pPr marL="742950" lvl="1" indent="-285750">
              <a:spcAft>
                <a:spcPts val="1200"/>
              </a:spcAft>
              <a:buFont typeface="Arial" panose="020B0604020202020204" pitchFamily="34" charset="0"/>
              <a:buChar char="•"/>
            </a:pPr>
            <a:r>
              <a:rPr lang="en-US" dirty="0"/>
              <a:t>Test truck nat. freq. close to bridge</a:t>
            </a:r>
          </a:p>
          <a:p>
            <a:pPr marL="742950" lvl="1" indent="-285750">
              <a:spcAft>
                <a:spcPts val="1200"/>
              </a:spcAft>
              <a:buFont typeface="Arial" panose="020B0604020202020204" pitchFamily="34" charset="0"/>
              <a:buChar char="•"/>
            </a:pPr>
            <a:r>
              <a:rPr lang="en-US" dirty="0"/>
              <a:t>Traverse bridge over range of speeds</a:t>
            </a:r>
          </a:p>
          <a:p>
            <a:pPr marL="742950" lvl="1" indent="-285750">
              <a:spcAft>
                <a:spcPts val="1200"/>
              </a:spcAft>
              <a:buFont typeface="Arial" panose="020B0604020202020204" pitchFamily="34" charset="0"/>
              <a:buChar char="•"/>
            </a:pPr>
            <a:r>
              <a:rPr lang="en-US" dirty="0"/>
              <a:t>Include approach</a:t>
            </a:r>
          </a:p>
          <a:p>
            <a:pPr marL="285750" indent="-285750">
              <a:spcAft>
                <a:spcPts val="1200"/>
              </a:spcAft>
              <a:buFont typeface="Arial" panose="020B0604020202020204" pitchFamily="34" charset="0"/>
              <a:buChar char="•"/>
            </a:pPr>
            <a:r>
              <a:rPr lang="en-US" dirty="0"/>
              <a:t>If high amplification is observed, profile is likely culprit</a:t>
            </a:r>
          </a:p>
          <a:p>
            <a:pPr marL="285750" indent="-285750">
              <a:spcAft>
                <a:spcPts val="1200"/>
              </a:spcAft>
              <a:buFont typeface="Arial" panose="020B0604020202020204" pitchFamily="34" charset="0"/>
              <a:buChar char="•"/>
            </a:pPr>
            <a:r>
              <a:rPr lang="en-US" dirty="0"/>
              <a:t>Profile measurement</a:t>
            </a:r>
          </a:p>
          <a:p>
            <a:pPr marL="742950" lvl="1" indent="-285750">
              <a:spcAft>
                <a:spcPts val="1200"/>
              </a:spcAft>
              <a:buFont typeface="Arial" panose="020B0604020202020204" pitchFamily="34" charset="0"/>
              <a:buChar char="•"/>
            </a:pPr>
            <a:r>
              <a:rPr lang="en-US" dirty="0"/>
              <a:t>Principally concerned with features of 5-50ft.</a:t>
            </a:r>
          </a:p>
          <a:p>
            <a:pPr marL="742950" lvl="1" indent="-285750">
              <a:spcAft>
                <a:spcPts val="1200"/>
              </a:spcAft>
              <a:buFont typeface="Arial" panose="020B0604020202020204" pitchFamily="34" charset="0"/>
              <a:buChar char="•"/>
            </a:pPr>
            <a:r>
              <a:rPr lang="en-US" dirty="0"/>
              <a:t>Minimum resolution: every 10 inches</a:t>
            </a:r>
          </a:p>
          <a:p>
            <a:pPr marL="742950" lvl="1" indent="-285750">
              <a:spcAft>
                <a:spcPts val="1200"/>
              </a:spcAft>
              <a:buFont typeface="Arial" panose="020B0604020202020204" pitchFamily="34" charset="0"/>
              <a:buChar char="•"/>
            </a:pPr>
            <a:r>
              <a:rPr lang="en-US" dirty="0"/>
              <a:t>Include Approach</a:t>
            </a:r>
          </a:p>
        </p:txBody>
      </p:sp>
    </p:spTree>
    <p:extLst>
      <p:ext uri="{BB962C8B-B14F-4D97-AF65-F5344CB8AC3E}">
        <p14:creationId xmlns:p14="http://schemas.microsoft.com/office/powerpoint/2010/main" val="2874208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VBI Simulation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71</a:t>
            </a:fld>
            <a:endParaRPr lang="en-US" dirty="0"/>
          </a:p>
        </p:txBody>
      </p:sp>
      <p:sp>
        <p:nvSpPr>
          <p:cNvPr id="5" name="TextBox 4">
            <a:extLst>
              <a:ext uri="{FF2B5EF4-FFF2-40B4-BE49-F238E27FC236}">
                <a16:creationId xmlns:a16="http://schemas.microsoft.com/office/drawing/2014/main" id="{2BD39801-7C99-4408-B00B-0EC3E127CB10}"/>
              </a:ext>
            </a:extLst>
          </p:cNvPr>
          <p:cNvSpPr txBox="1"/>
          <p:nvPr/>
        </p:nvSpPr>
        <p:spPr>
          <a:xfrm>
            <a:off x="457200" y="1066800"/>
            <a:ext cx="82296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Bridge Model</a:t>
            </a:r>
          </a:p>
          <a:p>
            <a:pPr marL="742950" lvl="1" indent="-285750">
              <a:buFont typeface="Arial" panose="020B0604020202020204" pitchFamily="34" charset="0"/>
              <a:buChar char="•"/>
            </a:pPr>
            <a:r>
              <a:rPr lang="en-US" dirty="0"/>
              <a:t>Can accurately represent stiffness and dynamics (validated)</a:t>
            </a:r>
          </a:p>
          <a:p>
            <a:pPr marL="742950" lvl="1" indent="-285750">
              <a:buFont typeface="Arial" panose="020B0604020202020204" pitchFamily="34" charset="0"/>
              <a:buChar char="•"/>
            </a:pPr>
            <a:r>
              <a:rPr lang="en-US" dirty="0"/>
              <a:t>1</a:t>
            </a:r>
            <a:r>
              <a:rPr lang="en-US" baseline="30000" dirty="0"/>
              <a:t>st</a:t>
            </a:r>
            <a:r>
              <a:rPr lang="en-US" dirty="0"/>
              <a:t> natural frequency matching structure</a:t>
            </a:r>
          </a:p>
          <a:p>
            <a:pPr marL="285750" indent="-285750">
              <a:buFont typeface="Arial" panose="020B0604020202020204" pitchFamily="34" charset="0"/>
              <a:buChar char="•"/>
            </a:pPr>
            <a:r>
              <a:rPr lang="en-US" dirty="0"/>
              <a:t>Vehicle Model</a:t>
            </a:r>
          </a:p>
          <a:p>
            <a:pPr marL="742950" lvl="1" indent="-285750">
              <a:buFont typeface="Arial" panose="020B0604020202020204" pitchFamily="34" charset="0"/>
              <a:buChar char="•"/>
            </a:pPr>
            <a:r>
              <a:rPr lang="en-US" dirty="0"/>
              <a:t>Can be reduced to single DOF</a:t>
            </a:r>
          </a:p>
          <a:p>
            <a:pPr marL="742950" lvl="1" indent="-285750">
              <a:buFont typeface="Arial" panose="020B0604020202020204" pitchFamily="34" charset="0"/>
              <a:buChar char="•"/>
            </a:pPr>
            <a:r>
              <a:rPr lang="en-US" dirty="0"/>
              <a:t>Based on real vehicle </a:t>
            </a:r>
          </a:p>
          <a:p>
            <a:pPr marL="1200150" lvl="2" indent="-285750">
              <a:buFont typeface="Arial" panose="020B0604020202020204" pitchFamily="34" charset="0"/>
              <a:buChar char="•"/>
            </a:pPr>
            <a:r>
              <a:rPr lang="en-US" dirty="0"/>
              <a:t>Weight </a:t>
            </a:r>
            <a:r>
              <a:rPr lang="en-US" dirty="0">
                <a:latin typeface="Arial" panose="020B0604020202020204" pitchFamily="34" charset="0"/>
                <a:cs typeface="Arial" panose="020B0604020202020204" pitchFamily="34" charset="0"/>
              </a:rPr>
              <a:t>→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“bounce” freq. → suspension stiffness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Worst-case vehicle</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Design-level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Damping&lt;10%</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Suspension stiffness to yield “bounce” </a:t>
            </a:r>
            <a:r>
              <a:rPr lang="en-US" dirty="0" err="1">
                <a:latin typeface="Arial" panose="020B0604020202020204" pitchFamily="34" charset="0"/>
                <a:cs typeface="Arial" panose="020B0604020202020204" pitchFamily="34" charset="0"/>
              </a:rPr>
              <a:t>freq</a:t>
            </a:r>
            <a:r>
              <a:rPr lang="en-US" dirty="0">
                <a:latin typeface="Arial" panose="020B0604020202020204" pitchFamily="34" charset="0"/>
                <a:cs typeface="Arial" panose="020B0604020202020204" pitchFamily="34" charset="0"/>
              </a:rPr>
              <a:t> ≈ 20% &gt; Bridge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nat. freq.</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Profile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Accurately located on bridge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Include approach profile (&gt;300 ft.)</a:t>
            </a:r>
          </a:p>
        </p:txBody>
      </p:sp>
      <p:pic>
        <p:nvPicPr>
          <p:cNvPr id="6" name="Picture 5">
            <a:extLst>
              <a:ext uri="{FF2B5EF4-FFF2-40B4-BE49-F238E27FC236}">
                <a16:creationId xmlns:a16="http://schemas.microsoft.com/office/drawing/2014/main" id="{06868108-8D40-40B1-9780-18BD65B808D2}"/>
              </a:ext>
            </a:extLst>
          </p:cNvPr>
          <p:cNvPicPr/>
          <p:nvPr/>
        </p:nvPicPr>
        <p:blipFill rotWithShape="1">
          <a:blip r:embed="rId2"/>
          <a:srcRect b="5548"/>
          <a:stretch/>
        </p:blipFill>
        <p:spPr bwMode="auto">
          <a:xfrm>
            <a:off x="6934200" y="2209800"/>
            <a:ext cx="1295400" cy="16911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6581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Simplified Model</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72</a:t>
            </a:fld>
            <a:endParaRPr lang="en-US" dirty="0"/>
          </a:p>
        </p:txBody>
      </p:sp>
      <p:pic>
        <p:nvPicPr>
          <p:cNvPr id="7" name="Picture 6">
            <a:extLst>
              <a:ext uri="{FF2B5EF4-FFF2-40B4-BE49-F238E27FC236}">
                <a16:creationId xmlns:a16="http://schemas.microsoft.com/office/drawing/2014/main" id="{A37CC95D-231C-40B8-AD52-7C0FFE2CB1E8}"/>
              </a:ext>
            </a:extLst>
          </p:cNvPr>
          <p:cNvPicPr>
            <a:picLocks noChangeAspect="1"/>
          </p:cNvPicPr>
          <p:nvPr/>
        </p:nvPicPr>
        <p:blipFill>
          <a:blip r:embed="rId2"/>
          <a:stretch>
            <a:fillRect/>
          </a:stretch>
        </p:blipFill>
        <p:spPr>
          <a:xfrm>
            <a:off x="457200" y="990600"/>
            <a:ext cx="8229600" cy="365348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0D4AB0-F2CA-4504-87EE-34151DD4BAA0}"/>
                  </a:ext>
                </a:extLst>
              </p:cNvPr>
              <p:cNvSpPr/>
              <p:nvPr/>
            </p:nvSpPr>
            <p:spPr>
              <a:xfrm>
                <a:off x="457200" y="4751853"/>
                <a:ext cx="1862498" cy="5821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𝑥</m:t>
                                  </m:r>
                                </m:num>
                                <m:den>
                                  <m:r>
                                    <a:rPr lang="en-US" i="1">
                                      <a:latin typeface="Cambria Math" panose="02040503050406030204" pitchFamily="18" charset="0"/>
                                    </a:rPr>
                                    <m:t>𝐿</m:t>
                                  </m:r>
                                </m:den>
                              </m:f>
                            </m:e>
                          </m:d>
                        </m:e>
                      </m:func>
                    </m:oMath>
                  </m:oMathPara>
                </a14:m>
                <a:endParaRPr lang="en-US" dirty="0"/>
              </a:p>
            </p:txBody>
          </p:sp>
        </mc:Choice>
        <mc:Fallback xmlns="">
          <p:sp>
            <p:nvSpPr>
              <p:cNvPr id="3" name="Rectangle 2">
                <a:extLst>
                  <a:ext uri="{FF2B5EF4-FFF2-40B4-BE49-F238E27FC236}">
                    <a16:creationId xmlns:a16="http://schemas.microsoft.com/office/drawing/2014/main" id="{710D4AB0-F2CA-4504-87EE-34151DD4BAA0}"/>
                  </a:ext>
                </a:extLst>
              </p:cNvPr>
              <p:cNvSpPr>
                <a:spLocks noRot="1" noChangeAspect="1" noMove="1" noResize="1" noEditPoints="1" noAdjustHandles="1" noChangeArrowheads="1" noChangeShapeType="1" noTextEdit="1"/>
              </p:cNvSpPr>
              <p:nvPr/>
            </p:nvSpPr>
            <p:spPr>
              <a:xfrm>
                <a:off x="457200" y="4751853"/>
                <a:ext cx="1862498" cy="5821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BD63876-FA46-4CB8-BA41-8F452B72AD86}"/>
                  </a:ext>
                </a:extLst>
              </p:cNvPr>
              <p:cNvSpPr/>
              <p:nvPr/>
            </p:nvSpPr>
            <p:spPr>
              <a:xfrm>
                <a:off x="457200" y="5349832"/>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8" name="Rectangle 7">
                <a:extLst>
                  <a:ext uri="{FF2B5EF4-FFF2-40B4-BE49-F238E27FC236}">
                    <a16:creationId xmlns:a16="http://schemas.microsoft.com/office/drawing/2014/main" id="{ABD63876-FA46-4CB8-BA41-8F452B72AD86}"/>
                  </a:ext>
                </a:extLst>
              </p:cNvPr>
              <p:cNvSpPr>
                <a:spLocks noRot="1" noChangeAspect="1" noMove="1" noResize="1" noEditPoints="1" noAdjustHandles="1" noChangeArrowheads="1" noChangeShapeType="1" noTextEdit="1"/>
              </p:cNvSpPr>
              <p:nvPr/>
            </p:nvSpPr>
            <p:spPr>
              <a:xfrm>
                <a:off x="457200" y="5349832"/>
                <a:ext cx="4386649" cy="404983"/>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1114709727"/>
                  </p:ext>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pPr marL="0" marR="0" algn="l">
                            <a:lnSpc>
                              <a:spcPct val="100000"/>
                            </a:lnSpc>
                            <a:spcBef>
                              <a:spcPts val="600"/>
                            </a:spcBef>
                            <a:spcAft>
                              <a:spcPts val="0"/>
                            </a:spcAft>
                          </a:pPr>
                          <a:r>
                            <a:rPr lang="en-US" sz="1800" dirty="0">
                              <a:solidFill>
                                <a:srgbClr val="FFFFFF"/>
                              </a:solidFill>
                              <a:effectLst/>
                            </a:rPr>
                            <a:t>Vehicle DOF:  </a:t>
                          </a:r>
                          <a14:m>
                            <m:oMath xmlns:m="http://schemas.openxmlformats.org/officeDocument/2006/math">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r>
                                    <a:rPr lang="en-US" sz="1800">
                                      <a:solidFill>
                                        <a:srgbClr val="FFFFFF"/>
                                      </a:solidFill>
                                      <a:effectLst/>
                                      <a:latin typeface="Cambria Math" panose="02040503050406030204" pitchFamily="18" charset="0"/>
                                    </a:rPr>
                                    <m:t>+</m:t>
                                  </m:r>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𝑚</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𝑔</m:t>
                              </m:r>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866187"/>
                      </a:ext>
                    </a:extLst>
                  </a:tr>
                  <a:tr h="457200">
                    <a:tc>
                      <a:txBody>
                        <a:bodyPr/>
                        <a:lstStyle/>
                        <a:p>
                          <a:pPr marL="0" marR="0" algn="l">
                            <a:lnSpc>
                              <a:spcPct val="100000"/>
                            </a:lnSpc>
                            <a:spcBef>
                              <a:spcPts val="600"/>
                            </a:spcBef>
                            <a:spcAft>
                              <a:spcPts val="0"/>
                            </a:spcAft>
                          </a:pPr>
                          <a:r>
                            <a:rPr lang="en-US" sz="1800" dirty="0">
                              <a:solidFill>
                                <a:srgbClr val="FFFFFF"/>
                              </a:solidFill>
                              <a:effectLst/>
                            </a:rPr>
                            <a:t>Beam DOF: </a:t>
                          </a:r>
                          <a14:m>
                            <m:oMath xmlns:m="http://schemas.openxmlformats.org/officeDocument/2006/math">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𝑚</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𝑐</m:t>
                                  </m:r>
                                </m:e>
                              </m:acc>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𝑧</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𝑘</m:t>
                                  </m:r>
                                </m:e>
                              </m:acc>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𝑧</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d>
                                <m:dPr>
                                  <m:begChr m:val="["/>
                                  <m:endChr m:val="]"/>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𝑘</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𝑢</m:t>
                                          </m:r>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e>
                                  </m:d>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r>
                                        <a:rPr lang="en-US" sz="1800">
                                          <a:solidFill>
                                            <a:srgbClr val="FFFFFF"/>
                                          </a:solidFill>
                                          <a:effectLst/>
                                          <a:latin typeface="Cambria Math" panose="02040503050406030204" pitchFamily="18" charset="0"/>
                                        </a:rPr>
                                        <m:t>𝑐</m:t>
                                      </m:r>
                                    </m:e>
                                    <m:sub>
                                      <m:r>
                                        <a:rPr lang="en-US" sz="1800">
                                          <a:solidFill>
                                            <a:srgbClr val="FFFFFF"/>
                                          </a:solidFill>
                                          <a:effectLst/>
                                          <a:latin typeface="Cambria Math" panose="02040503050406030204" pitchFamily="18" charset="0"/>
                                        </a:rPr>
                                        <m:t>𝑡</m:t>
                                      </m:r>
                                    </m:sub>
                                  </m:sSub>
                                  <m:d>
                                    <m:dPr>
                                      <m:ctrlPr>
                                        <a:rPr lang="en-US" sz="1800" i="1">
                                          <a:solidFill>
                                            <a:srgbClr val="FFFFFF"/>
                                          </a:solidFill>
                                          <a:effectLst/>
                                          <a:latin typeface="Cambria Math" panose="02040503050406030204" pitchFamily="18" charset="0"/>
                                        </a:rPr>
                                      </m:ctrlPr>
                                    </m:dPr>
                                    <m:e>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𝑏</m:t>
                                          </m:r>
                                        </m:sub>
                                      </m:sSub>
                                      <m:r>
                                        <a:rPr lang="en-US" sz="1800">
                                          <a:solidFill>
                                            <a:srgbClr val="FFFFFF"/>
                                          </a:solidFill>
                                          <a:effectLst/>
                                          <a:latin typeface="Cambria Math" panose="02040503050406030204" pitchFamily="18" charset="0"/>
                                        </a:rPr>
                                        <m:t>−</m:t>
                                      </m:r>
                                      <m:sSub>
                                        <m:sSubPr>
                                          <m:ctrlPr>
                                            <a:rPr lang="en-US" sz="1800" i="1">
                                              <a:solidFill>
                                                <a:srgbClr val="FFFFFF"/>
                                              </a:solidFill>
                                              <a:effectLst/>
                                              <a:latin typeface="Cambria Math" panose="02040503050406030204" pitchFamily="18" charset="0"/>
                                            </a:rPr>
                                          </m:ctrlPr>
                                        </m:sSubPr>
                                        <m:e>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𝑢</m:t>
                                              </m:r>
                                            </m:e>
                                          </m:acc>
                                        </m:e>
                                        <m:sub>
                                          <m:r>
                                            <a:rPr lang="en-US" sz="1800">
                                              <a:solidFill>
                                                <a:srgbClr val="FFFFFF"/>
                                              </a:solidFill>
                                              <a:effectLst/>
                                              <a:latin typeface="Cambria Math" panose="02040503050406030204" pitchFamily="18" charset="0"/>
                                            </a:rPr>
                                            <m:t>𝑡</m:t>
                                          </m:r>
                                        </m:sub>
                                      </m:sSub>
                                      <m:r>
                                        <a:rPr lang="en-US" sz="1800">
                                          <a:solidFill>
                                            <a:srgbClr val="FFFFFF"/>
                                          </a:solidFill>
                                          <a:effectLst/>
                                          <a:latin typeface="Cambria Math" panose="02040503050406030204" pitchFamily="18" charset="0"/>
                                        </a:rPr>
                                        <m:t>+</m:t>
                                      </m:r>
                                      <m:acc>
                                        <m:accPr>
                                          <m:chr m:val="̇"/>
                                          <m:ctrlPr>
                                            <a:rPr lang="en-US" sz="1800" i="1">
                                              <a:solidFill>
                                                <a:srgbClr val="FFFFFF"/>
                                              </a:solidFill>
                                              <a:effectLst/>
                                              <a:latin typeface="Cambria Math" panose="02040503050406030204" pitchFamily="18" charset="0"/>
                                            </a:rPr>
                                          </m:ctrlPr>
                                        </m:accPr>
                                        <m:e>
                                          <m:r>
                                            <a:rPr lang="en-US" sz="1800">
                                              <a:solidFill>
                                                <a:srgbClr val="FFFFFF"/>
                                              </a:solidFill>
                                              <a:effectLst/>
                                              <a:latin typeface="Cambria Math" panose="02040503050406030204" pitchFamily="18" charset="0"/>
                                            </a:rPr>
                                            <m:t>∆</m:t>
                                          </m:r>
                                        </m:e>
                                      </m:acc>
                                    </m:e>
                                  </m:d>
                                </m:e>
                              </m:d>
                              <m:r>
                                <a:rPr lang="en-US" sz="1800">
                                  <a:solidFill>
                                    <a:srgbClr val="FFFFFF"/>
                                  </a:solidFill>
                                  <a:effectLst/>
                                  <a:latin typeface="Cambria Math" panose="02040503050406030204" pitchFamily="18" charset="0"/>
                                </a:rPr>
                                <m:t>∗</m:t>
                              </m:r>
                              <m:func>
                                <m:funcPr>
                                  <m:ctrlPr>
                                    <a:rPr lang="en-US" sz="1800" i="1">
                                      <a:solidFill>
                                        <a:srgbClr val="FFFFFF"/>
                                      </a:solidFill>
                                      <a:effectLst/>
                                      <a:latin typeface="Cambria Math" panose="02040503050406030204" pitchFamily="18" charset="0"/>
                                    </a:rPr>
                                  </m:ctrlPr>
                                </m:funcPr>
                                <m:fName>
                                  <m:r>
                                    <m:rPr>
                                      <m:sty m:val="p"/>
                                    </m:rPr>
                                    <a:rPr lang="en-US" sz="1800">
                                      <a:solidFill>
                                        <a:srgbClr val="FFFFFF"/>
                                      </a:solidFill>
                                      <a:effectLst/>
                                      <a:latin typeface="Cambria Math" panose="02040503050406030204" pitchFamily="18" charset="0"/>
                                    </a:rPr>
                                    <m:t>sin</m:t>
                                  </m:r>
                                </m:fName>
                                <m:e>
                                  <m:d>
                                    <m:dPr>
                                      <m:ctrlPr>
                                        <a:rPr lang="en-US" sz="1800" i="1">
                                          <a:solidFill>
                                            <a:srgbClr val="FFFFFF"/>
                                          </a:solidFill>
                                          <a:effectLst/>
                                          <a:latin typeface="Cambria Math" panose="02040503050406030204" pitchFamily="18" charset="0"/>
                                        </a:rPr>
                                      </m:ctrlPr>
                                    </m:dPr>
                                    <m:e>
                                      <m:f>
                                        <m:fPr>
                                          <m:ctrlPr>
                                            <a:rPr lang="en-US" sz="1800" i="1">
                                              <a:solidFill>
                                                <a:srgbClr val="FFFFFF"/>
                                              </a:solidFill>
                                              <a:effectLst/>
                                              <a:latin typeface="Cambria Math" panose="02040503050406030204" pitchFamily="18" charset="0"/>
                                            </a:rPr>
                                          </m:ctrlPr>
                                        </m:fPr>
                                        <m:num>
                                          <m:r>
                                            <a:rPr lang="en-US" sz="1800">
                                              <a:solidFill>
                                                <a:srgbClr val="FFFFFF"/>
                                              </a:solidFill>
                                              <a:effectLst/>
                                              <a:latin typeface="Cambria Math" panose="02040503050406030204" pitchFamily="18" charset="0"/>
                                            </a:rPr>
                                            <m:t>𝜋</m:t>
                                          </m:r>
                                          <m:r>
                                            <a:rPr lang="en-US" sz="1800">
                                              <a:solidFill>
                                                <a:srgbClr val="FFFFFF"/>
                                              </a:solidFill>
                                              <a:effectLst/>
                                              <a:latin typeface="Cambria Math" panose="02040503050406030204" pitchFamily="18" charset="0"/>
                                            </a:rPr>
                                            <m:t>𝑣𝑡</m:t>
                                          </m:r>
                                        </m:num>
                                        <m:den>
                                          <m:r>
                                            <a:rPr lang="en-US" sz="1800">
                                              <a:solidFill>
                                                <a:srgbClr val="FFFFFF"/>
                                              </a:solidFill>
                                              <a:effectLst/>
                                              <a:latin typeface="Cambria Math" panose="02040503050406030204" pitchFamily="18" charset="0"/>
                                            </a:rPr>
                                            <m:t>𝐿</m:t>
                                          </m:r>
                                        </m:den>
                                      </m:f>
                                    </m:e>
                                  </m:d>
                                </m:e>
                              </m:func>
                              <m:r>
                                <a:rPr lang="en-US" sz="1800">
                                  <a:solidFill>
                                    <a:srgbClr val="FFFFFF"/>
                                  </a:solidFill>
                                  <a:effectLst/>
                                  <a:latin typeface="Cambria Math" panose="02040503050406030204" pitchFamily="18" charset="0"/>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4070195"/>
                      </a:ext>
                    </a:extLst>
                  </a:tr>
                </a:tbl>
              </a:graphicData>
            </a:graphic>
          </p:graphicFrame>
        </mc:Choice>
        <mc:Fallback xmlns="">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1114709727"/>
                  </p:ext>
                </p:extLst>
              </p:nvPr>
            </p:nvGraphicFramePr>
            <p:xfrm>
              <a:off x="152400" y="5770647"/>
              <a:ext cx="8734997" cy="914400"/>
            </p:xfrm>
            <a:graphic>
              <a:graphicData uri="http://schemas.openxmlformats.org/drawingml/2006/table">
                <a:tbl>
                  <a:tblPr bandRow="1">
                    <a:tableStyleId>{5C22544A-7EE6-4342-B048-85BDC9FD1C3A}</a:tableStyleId>
                  </a:tblPr>
                  <a:tblGrid>
                    <a:gridCol w="8734997">
                      <a:extLst>
                        <a:ext uri="{9D8B030D-6E8A-4147-A177-3AD203B41FA5}">
                          <a16:colId xmlns:a16="http://schemas.microsoft.com/office/drawing/2014/main" val="2276153738"/>
                        </a:ext>
                      </a:extLst>
                    </a:gridCol>
                  </a:tblGrid>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b="-109211"/>
                          </a:stretch>
                        </a:blipFill>
                      </a:tcPr>
                    </a:tc>
                    <a:extLst>
                      <a:ext uri="{0D108BD9-81ED-4DB2-BD59-A6C34878D82A}">
                        <a16:rowId xmlns:a16="http://schemas.microsoft.com/office/drawing/2014/main" val="3778866187"/>
                      </a:ext>
                    </a:extLst>
                  </a:tr>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01333" b="-10667"/>
                          </a:stretch>
                        </a:blipFill>
                      </a:tcPr>
                    </a:tc>
                    <a:extLst>
                      <a:ext uri="{0D108BD9-81ED-4DB2-BD59-A6C34878D82A}">
                        <a16:rowId xmlns:a16="http://schemas.microsoft.com/office/drawing/2014/main" val="4054070195"/>
                      </a:ext>
                    </a:extLst>
                  </a:tr>
                </a:tbl>
              </a:graphicData>
            </a:graphic>
          </p:graphicFrame>
        </mc:Fallback>
      </mc:AlternateContent>
    </p:spTree>
    <p:extLst>
      <p:ext uri="{BB962C8B-B14F-4D97-AF65-F5344CB8AC3E}">
        <p14:creationId xmlns:p14="http://schemas.microsoft.com/office/powerpoint/2010/main" val="396976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Implementation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4850302"/>
              </a:xfrm>
              <a:prstGeom prst="rect">
                <a:avLst/>
              </a:prstGeom>
            </p:spPr>
            <p:txBody>
              <a:bodyPr wrap="square">
                <a:spAutoFit/>
              </a:bodyPr>
              <a:lstStyle/>
              <a:p>
                <a:pPr>
                  <a:spcAft>
                    <a:spcPts val="600"/>
                  </a:spcAft>
                </a:pPr>
                <a:r>
                  <a:rPr lang="en-US" sz="2000" dirty="0">
                    <a:latin typeface="Calibri" panose="020F0502020204030204" pitchFamily="34" charset="0"/>
                    <a:ea typeface="Times New Roman" panose="02020603050405020304" pitchFamily="18" charset="0"/>
                    <a:cs typeface="Calibri" panose="020F0502020204030204" pitchFamily="34" charset="0"/>
                  </a:rPr>
                  <a:t>Reduce bridge to single beam</a:t>
                </a:r>
              </a:p>
              <a:p>
                <a:pPr marL="285750"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Equivalent beam stiffness based on midspan deflection</a:t>
                </a:r>
              </a:p>
              <a:p>
                <a:pPr marL="742950" lvl="1"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Single Span: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𝐸𝐼</m:t>
                    </m:r>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𝑚𝑖𝑑</m:t>
                        </m:r>
                      </m:sub>
                    </m:sSub>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2</m:t>
                        </m:r>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𝐿</m:t>
                            </m:r>
                          </m:e>
                          <m:sup>
                            <m:r>
                              <a:rPr lang="en-US" i="1">
                                <a:latin typeface="Cambria Math" panose="02040503050406030204" pitchFamily="18" charset="0"/>
                                <a:ea typeface="Calibri" panose="020F0502020204030204" pitchFamily="34" charset="0"/>
                                <a:cs typeface="Times New Roman" panose="02020603050405020304" pitchFamily="18" charset="0"/>
                              </a:rPr>
                              <m:t>3</m:t>
                            </m:r>
                          </m:sup>
                        </m:sSup>
                      </m:num>
                      <m:den>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𝜋</m:t>
                            </m:r>
                          </m:e>
                          <m:sup>
                            <m:r>
                              <a:rPr lang="en-US" i="1">
                                <a:latin typeface="Cambria Math" panose="02040503050406030204" pitchFamily="18" charset="0"/>
                                <a:ea typeface="Calibri" panose="020F0502020204030204" pitchFamily="34" charset="0"/>
                                <a:cs typeface="Times New Roman" panose="02020603050405020304" pitchFamily="18" charset="0"/>
                              </a:rPr>
                              <m:t>4</m:t>
                            </m:r>
                          </m:sup>
                        </m:sSup>
                      </m:den>
                    </m:f>
                  </m:oMath>
                </a14:m>
                <a:endParaRPr lang="en-US"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Two-Span:  </a:t>
                </a:r>
                <a14:m>
                  <m:oMath xmlns:m="http://schemas.openxmlformats.org/officeDocument/2006/math">
                    <m:r>
                      <a:rPr lang="en-US" i="1">
                        <a:latin typeface="Cambria Math" panose="02040503050406030204" pitchFamily="18" charset="0"/>
                      </a:rPr>
                      <m:t>𝐸𝐼</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𝑚𝑖𝑑</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den>
                    </m:f>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t>Distributed mass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𝑏</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𝐸𝐼</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4</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3</m:t>
                            </m:r>
                          </m:sup>
                        </m:sSup>
                      </m:den>
                    </m:f>
                  </m:oMath>
                </a14:m>
                <a:endParaRPr lang="en-US" dirty="0">
                  <a:latin typeface="Calibri" panose="020F0502020204030204" pitchFamily="34" charset="0"/>
                  <a:cs typeface="Calibri" panose="020F0502020204030204" pitchFamily="34" charset="0"/>
                </a:endParaRPr>
              </a:p>
              <a:p>
                <a:pPr>
                  <a:spcAft>
                    <a:spcPts val="600"/>
                  </a:spcAft>
                </a:pPr>
                <a:endParaRPr lang="en-US" dirty="0">
                  <a:latin typeface="Calibri" panose="020F0502020204030204" pitchFamily="34" charset="0"/>
                  <a:cs typeface="Calibri" panose="020F0502020204030204" pitchFamily="34" charset="0"/>
                </a:endParaRPr>
              </a:p>
              <a:p>
                <a:pPr>
                  <a:spcAft>
                    <a:spcPts val="600"/>
                  </a:spcAft>
                </a:pPr>
                <a:r>
                  <a:rPr lang="en-US" sz="2000" dirty="0">
                    <a:latin typeface="Calibri" panose="020F0502020204030204" pitchFamily="34" charset="0"/>
                    <a:cs typeface="Calibri" panose="020F0502020204030204" pitchFamily="34" charset="0"/>
                  </a:rPr>
                  <a:t>Reduce vehicle to SDOF</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Mass based on total weight (or rear axles)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Suspension stiffness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𝑣</m:t>
                        </m:r>
                      </m:sub>
                    </m:sSub>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Damping ratio</a:t>
                </a:r>
              </a:p>
            </p:txBody>
          </p:sp>
        </mc:Choice>
        <mc:Fallback xmlns="">
          <p:sp>
            <p:nvSpPr>
              <p:cNvPr id="5" name="Rectangle 4">
                <a:extLst>
                  <a:ext uri="{FF2B5EF4-FFF2-40B4-BE49-F238E27FC236}">
                    <a16:creationId xmlns:a16="http://schemas.microsoft.com/office/drawing/2014/main" id="{5BE7A453-4AC6-48E4-8500-9EC1CC3C3FC4}"/>
                  </a:ext>
                </a:extLst>
              </p:cNvPr>
              <p:cNvSpPr>
                <a:spLocks noRot="1" noChangeAspect="1" noMove="1" noResize="1" noEditPoints="1" noAdjustHandles="1" noChangeArrowheads="1" noChangeShapeType="1" noTextEdit="1"/>
              </p:cNvSpPr>
              <p:nvPr/>
            </p:nvSpPr>
            <p:spPr>
              <a:xfrm>
                <a:off x="914400" y="914400"/>
                <a:ext cx="7315200" cy="4850302"/>
              </a:xfrm>
              <a:prstGeom prst="rect">
                <a:avLst/>
              </a:prstGeom>
              <a:blipFill>
                <a:blip r:embed="rId2"/>
                <a:stretch>
                  <a:fillRect l="-833" t="-628" b="-1005"/>
                </a:stretch>
              </a:blipFill>
            </p:spPr>
            <p:txBody>
              <a:bodyPr/>
              <a:lstStyle/>
              <a:p>
                <a:r>
                  <a:rPr lang="en-US">
                    <a:noFill/>
                  </a:rPr>
                  <a:t> </a:t>
                </a:r>
              </a:p>
            </p:txBody>
          </p:sp>
        </mc:Fallback>
      </mc:AlternateContent>
    </p:spTree>
    <p:extLst>
      <p:ext uri="{BB962C8B-B14F-4D97-AF65-F5344CB8AC3E}">
        <p14:creationId xmlns:p14="http://schemas.microsoft.com/office/powerpoint/2010/main" val="2138588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Shortcomings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74</a:t>
            </a:fld>
            <a:endParaRPr lang="en-US" dirty="0"/>
          </a:p>
        </p:txBody>
      </p:sp>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3200876"/>
          </a:xfrm>
          <a:prstGeom prst="rect">
            <a:avLst/>
          </a:prstGeom>
        </p:spPr>
        <p:txBody>
          <a:bodyPr wrap="square">
            <a:spAutoFit/>
          </a:bodyPr>
          <a:lstStyle/>
          <a:p>
            <a:pPr>
              <a:spcAft>
                <a:spcPts val="600"/>
              </a:spcAft>
            </a:pPr>
            <a:r>
              <a:rPr lang="en-US" dirty="0">
                <a:latin typeface="Calibri" panose="020F0502020204030204" pitchFamily="34" charset="0"/>
                <a:cs typeface="Calibri" panose="020F0502020204030204" pitchFamily="34" charset="0"/>
              </a:rPr>
              <a:t>Shape function limitations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Accurate for only 1</a:t>
            </a:r>
            <a:r>
              <a:rPr lang="en-US" baseline="30000" dirty="0">
                <a:latin typeface="Calibri" panose="020F0502020204030204" pitchFamily="34" charset="0"/>
                <a:cs typeface="Calibri" panose="020F0502020204030204" pitchFamily="34" charset="0"/>
              </a:rPr>
              <a:t>st</a:t>
            </a:r>
            <a:r>
              <a:rPr lang="en-US" dirty="0">
                <a:latin typeface="Calibri" panose="020F0502020204030204" pitchFamily="34" charset="0"/>
                <a:cs typeface="Calibri" panose="020F0502020204030204" pitchFamily="34" charset="0"/>
              </a:rPr>
              <a:t> mode</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Inaccurate for point loading (especially 2-span)</a:t>
            </a:r>
          </a:p>
          <a:p>
            <a:pPr>
              <a:spcAft>
                <a:spcPts val="600"/>
              </a:spcAft>
            </a:pPr>
            <a:r>
              <a:rPr lang="en-US" dirty="0">
                <a:latin typeface="Calibri" panose="020F0502020204030204" pitchFamily="34" charset="0"/>
                <a:cs typeface="Calibri" panose="020F0502020204030204" pitchFamily="34" charset="0"/>
              </a:rPr>
              <a:t>Single beam representation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Ignores variation in transverse load distribution</a:t>
            </a:r>
          </a:p>
          <a:p>
            <a:pPr>
              <a:spcAft>
                <a:spcPts val="600"/>
              </a:spcAft>
            </a:pPr>
            <a:r>
              <a:rPr lang="en-US" dirty="0">
                <a:latin typeface="Calibri" panose="020F0502020204030204" pitchFamily="34" charset="0"/>
                <a:cs typeface="Calibri" panose="020F0502020204030204" pitchFamily="34" charset="0"/>
              </a:rPr>
              <a:t>SDOF vehicle model</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Linear vehicle suspension stiffness (tires remain in contact)</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Single mode of vibration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Distributed loads condensed to point load</a:t>
            </a:r>
          </a:p>
        </p:txBody>
      </p:sp>
      <p:graphicFrame>
        <p:nvGraphicFramePr>
          <p:cNvPr id="6" name="Chart 5">
            <a:extLst>
              <a:ext uri="{FF2B5EF4-FFF2-40B4-BE49-F238E27FC236}">
                <a16:creationId xmlns:a16="http://schemas.microsoft.com/office/drawing/2014/main" id="{4003B38A-292C-4373-B494-40CAC3775B5E}"/>
              </a:ext>
            </a:extLst>
          </p:cNvPr>
          <p:cNvGraphicFramePr>
            <a:graphicFrameLocks/>
          </p:cNvGraphicFramePr>
          <p:nvPr>
            <p:extLst>
              <p:ext uri="{D42A27DB-BD31-4B8C-83A1-F6EECF244321}">
                <p14:modId xmlns:p14="http://schemas.microsoft.com/office/powerpoint/2010/main" val="2233362971"/>
              </p:ext>
            </p:extLst>
          </p:nvPr>
        </p:nvGraphicFramePr>
        <p:xfrm>
          <a:off x="914400" y="4038599"/>
          <a:ext cx="7315200" cy="2800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403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75</a:t>
            </a:fld>
            <a:endParaRPr lang="en-US" dirty="0"/>
          </a:p>
        </p:txBody>
      </p:sp>
      <p:pic>
        <p:nvPicPr>
          <p:cNvPr id="7" name="Picture 6">
            <a:extLst>
              <a:ext uri="{FF2B5EF4-FFF2-40B4-BE49-F238E27FC236}">
                <a16:creationId xmlns:a16="http://schemas.microsoft.com/office/drawing/2014/main" id="{87D58E2A-8D6C-461C-9639-8EB4E079E961}"/>
              </a:ext>
            </a:extLst>
          </p:cNvPr>
          <p:cNvPicPr>
            <a:picLocks noChangeAspect="1"/>
          </p:cNvPicPr>
          <p:nvPr/>
        </p:nvPicPr>
        <p:blipFill>
          <a:blip r:embed="rId2"/>
          <a:stretch>
            <a:fillRect/>
          </a:stretch>
        </p:blipFill>
        <p:spPr>
          <a:xfrm>
            <a:off x="6172200" y="1060173"/>
            <a:ext cx="2743200" cy="1279867"/>
          </a:xfrm>
          <a:prstGeom prst="rect">
            <a:avLst/>
          </a:prstGeom>
        </p:spPr>
      </p:pic>
      <p:pic>
        <p:nvPicPr>
          <p:cNvPr id="8" name="Picture 7">
            <a:extLst>
              <a:ext uri="{FF2B5EF4-FFF2-40B4-BE49-F238E27FC236}">
                <a16:creationId xmlns:a16="http://schemas.microsoft.com/office/drawing/2014/main" id="{C8D49818-2F96-4943-B6A3-6236DAA29CAC}"/>
              </a:ext>
            </a:extLst>
          </p:cNvPr>
          <p:cNvPicPr>
            <a:picLocks noChangeAspect="1"/>
          </p:cNvPicPr>
          <p:nvPr/>
        </p:nvPicPr>
        <p:blipFill>
          <a:blip r:embed="rId3"/>
          <a:stretch>
            <a:fillRect/>
          </a:stretch>
        </p:blipFill>
        <p:spPr>
          <a:xfrm>
            <a:off x="6172200" y="2643610"/>
            <a:ext cx="2743200" cy="1167619"/>
          </a:xfrm>
          <a:prstGeom prst="rect">
            <a:avLst/>
          </a:prstGeom>
        </p:spPr>
      </p:pic>
      <p:pic>
        <p:nvPicPr>
          <p:cNvPr id="9" name="Picture 8">
            <a:extLst>
              <a:ext uri="{FF2B5EF4-FFF2-40B4-BE49-F238E27FC236}">
                <a16:creationId xmlns:a16="http://schemas.microsoft.com/office/drawing/2014/main" id="{411378A2-BC35-40D3-B8AA-35042EAECBC5}"/>
              </a:ext>
            </a:extLst>
          </p:cNvPr>
          <p:cNvPicPr>
            <a:picLocks noChangeAspect="1"/>
          </p:cNvPicPr>
          <p:nvPr/>
        </p:nvPicPr>
        <p:blipFill>
          <a:blip r:embed="rId4"/>
          <a:stretch>
            <a:fillRect/>
          </a:stretch>
        </p:blipFill>
        <p:spPr>
          <a:xfrm>
            <a:off x="6172200" y="4114800"/>
            <a:ext cx="2743200" cy="1026356"/>
          </a:xfrm>
          <a:prstGeom prst="rect">
            <a:avLst/>
          </a:prstGeom>
        </p:spPr>
      </p:pic>
      <p:sp>
        <p:nvSpPr>
          <p:cNvPr id="3" name="TextBox 2">
            <a:extLst>
              <a:ext uri="{FF2B5EF4-FFF2-40B4-BE49-F238E27FC236}">
                <a16:creationId xmlns:a16="http://schemas.microsoft.com/office/drawing/2014/main" id="{8E8B1A88-681A-4BC5-86E0-9EF374241D70}"/>
              </a:ext>
            </a:extLst>
          </p:cNvPr>
          <p:cNvSpPr txBox="1"/>
          <p:nvPr/>
        </p:nvSpPr>
        <p:spPr>
          <a:xfrm>
            <a:off x="457200" y="1143000"/>
            <a:ext cx="5562600" cy="4247317"/>
          </a:xfrm>
          <a:prstGeom prst="rect">
            <a:avLst/>
          </a:prstGeom>
          <a:noFill/>
        </p:spPr>
        <p:txBody>
          <a:bodyPr wrap="square" rtlCol="0">
            <a:spAutoFit/>
          </a:bodyPr>
          <a:lstStyle/>
          <a:p>
            <a:r>
              <a:rPr lang="en-US" dirty="0"/>
              <a:t>(6) 3D FE Models based on 3 real structures</a:t>
            </a:r>
          </a:p>
          <a:p>
            <a:pPr marL="285750" indent="-285750">
              <a:buFont typeface="Arial" panose="020B0604020202020204" pitchFamily="34" charset="0"/>
              <a:buChar char="•"/>
            </a:pPr>
            <a:r>
              <a:rPr lang="en-US" dirty="0"/>
              <a:t>Span Lengths: 140 ft, 100 ft, 40 ft.</a:t>
            </a:r>
          </a:p>
          <a:p>
            <a:pPr marL="285750" indent="-285750">
              <a:buFont typeface="Arial" panose="020B0604020202020204" pitchFamily="34" charset="0"/>
              <a:buChar char="•"/>
            </a:pPr>
            <a:r>
              <a:rPr lang="en-US" dirty="0"/>
              <a:t>Natural Frequencies: 2.0 Hz; 4.0 Hz; 9.95 Hz</a:t>
            </a:r>
          </a:p>
          <a:p>
            <a:endParaRPr lang="en-US" dirty="0"/>
          </a:p>
          <a:p>
            <a:r>
              <a:rPr lang="en-US" dirty="0"/>
              <a:t>Stiffness values obtained from midspan displacements of girder beneath travel path due to twin point loads totaling 1 lb., spaced 6’ apart at midspan on the vehicle path</a:t>
            </a:r>
          </a:p>
          <a:p>
            <a:endParaRPr lang="en-US" dirty="0"/>
          </a:p>
          <a:p>
            <a:endParaRPr lang="en-US" dirty="0"/>
          </a:p>
          <a:p>
            <a:r>
              <a:rPr lang="en-US" dirty="0"/>
              <a:t>12 artificial profiles (ISO 8608)</a:t>
            </a:r>
          </a:p>
          <a:p>
            <a:r>
              <a:rPr lang="en-US" dirty="0"/>
              <a:t>3 real profiles</a:t>
            </a:r>
          </a:p>
          <a:p>
            <a:endParaRPr lang="en-US" dirty="0"/>
          </a:p>
          <a:p>
            <a:endParaRPr lang="en-US" dirty="0"/>
          </a:p>
          <a:p>
            <a:r>
              <a:rPr lang="en-US" dirty="0"/>
              <a:t>Vehicle models created for each bridge</a:t>
            </a:r>
          </a:p>
        </p:txBody>
      </p:sp>
      <p:grpSp>
        <p:nvGrpSpPr>
          <p:cNvPr id="34" name="Group 33">
            <a:extLst>
              <a:ext uri="{FF2B5EF4-FFF2-40B4-BE49-F238E27FC236}">
                <a16:creationId xmlns:a16="http://schemas.microsoft.com/office/drawing/2014/main" id="{A88B1666-C705-4560-B8D2-3A98F0E36D70}"/>
              </a:ext>
            </a:extLst>
          </p:cNvPr>
          <p:cNvGrpSpPr/>
          <p:nvPr/>
        </p:nvGrpSpPr>
        <p:grpSpPr>
          <a:xfrm>
            <a:off x="3291855" y="3230133"/>
            <a:ext cx="2727945" cy="1525646"/>
            <a:chOff x="2941327" y="3962400"/>
            <a:chExt cx="2727945" cy="1525646"/>
          </a:xfrm>
        </p:grpSpPr>
        <p:grpSp>
          <p:nvGrpSpPr>
            <p:cNvPr id="31" name="Group 30">
              <a:extLst>
                <a:ext uri="{FF2B5EF4-FFF2-40B4-BE49-F238E27FC236}">
                  <a16:creationId xmlns:a16="http://schemas.microsoft.com/office/drawing/2014/main" id="{9D905906-BB7D-426B-8F14-10FC851FE6F5}"/>
                </a:ext>
              </a:extLst>
            </p:cNvPr>
            <p:cNvGrpSpPr/>
            <p:nvPr/>
          </p:nvGrpSpPr>
          <p:grpSpPr>
            <a:xfrm>
              <a:off x="3657600" y="3962400"/>
              <a:ext cx="1143000" cy="369332"/>
              <a:chOff x="3657600" y="3886200"/>
              <a:chExt cx="1143000" cy="369332"/>
            </a:xfrm>
          </p:grpSpPr>
          <p:sp>
            <p:nvSpPr>
              <p:cNvPr id="29" name="TextBox 28">
                <a:extLst>
                  <a:ext uri="{FF2B5EF4-FFF2-40B4-BE49-F238E27FC236}">
                    <a16:creationId xmlns:a16="http://schemas.microsoft.com/office/drawing/2014/main" id="{11C0D607-72DD-498F-969E-87CA6D523C4C}"/>
                  </a:ext>
                </a:extLst>
              </p:cNvPr>
              <p:cNvSpPr txBox="1"/>
              <p:nvPr/>
            </p:nvSpPr>
            <p:spPr>
              <a:xfrm>
                <a:off x="4381502" y="3886200"/>
                <a:ext cx="419098" cy="369332"/>
              </a:xfrm>
              <a:prstGeom prst="rect">
                <a:avLst/>
              </a:prstGeom>
              <a:noFill/>
            </p:spPr>
            <p:txBody>
              <a:bodyPr wrap="square" rtlCol="0">
                <a:spAutoFit/>
              </a:bodyPr>
              <a:lstStyle/>
              <a:p>
                <a:pPr algn="ctr"/>
                <a:r>
                  <a:rPr lang="en-US" dirty="0"/>
                  <a:t>3’</a:t>
                </a:r>
              </a:p>
            </p:txBody>
          </p:sp>
          <p:sp>
            <p:nvSpPr>
              <p:cNvPr id="30" name="TextBox 29">
                <a:extLst>
                  <a:ext uri="{FF2B5EF4-FFF2-40B4-BE49-F238E27FC236}">
                    <a16:creationId xmlns:a16="http://schemas.microsoft.com/office/drawing/2014/main" id="{7A75F918-F0CF-441F-BD4F-748E9C3B73F4}"/>
                  </a:ext>
                </a:extLst>
              </p:cNvPr>
              <p:cNvSpPr txBox="1"/>
              <p:nvPr/>
            </p:nvSpPr>
            <p:spPr>
              <a:xfrm>
                <a:off x="3657600" y="3886200"/>
                <a:ext cx="419098" cy="369332"/>
              </a:xfrm>
              <a:prstGeom prst="rect">
                <a:avLst/>
              </a:prstGeom>
              <a:noFill/>
            </p:spPr>
            <p:txBody>
              <a:bodyPr wrap="square" rtlCol="0">
                <a:spAutoFit/>
              </a:bodyPr>
              <a:lstStyle/>
              <a:p>
                <a:pPr algn="ctr"/>
                <a:r>
                  <a:rPr lang="en-US" dirty="0"/>
                  <a:t>3’</a:t>
                </a:r>
              </a:p>
            </p:txBody>
          </p:sp>
        </p:grpSp>
        <p:cxnSp>
          <p:nvCxnSpPr>
            <p:cNvPr id="11" name="Straight Connector 10">
              <a:extLst>
                <a:ext uri="{FF2B5EF4-FFF2-40B4-BE49-F238E27FC236}">
                  <a16:creationId xmlns:a16="http://schemas.microsoft.com/office/drawing/2014/main" id="{E05C15EA-A843-485C-AFD8-56EF733C13CC}"/>
                </a:ext>
              </a:extLst>
            </p:cNvPr>
            <p:cNvCxnSpPr/>
            <p:nvPr/>
          </p:nvCxnSpPr>
          <p:spPr>
            <a:xfrm>
              <a:off x="3352800" y="4617720"/>
              <a:ext cx="1752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99A5DFC-C664-437B-8AC3-23761F54DF0D}"/>
                </a:ext>
              </a:extLst>
            </p:cNvPr>
            <p:cNvGrpSpPr/>
            <p:nvPr/>
          </p:nvGrpSpPr>
          <p:grpSpPr>
            <a:xfrm>
              <a:off x="3924300" y="4726046"/>
              <a:ext cx="609600" cy="762000"/>
              <a:chOff x="3886200" y="4726046"/>
              <a:chExt cx="609600" cy="762000"/>
            </a:xfrm>
          </p:grpSpPr>
          <p:cxnSp>
            <p:nvCxnSpPr>
              <p:cNvPr id="13" name="Straight Connector 12">
                <a:extLst>
                  <a:ext uri="{FF2B5EF4-FFF2-40B4-BE49-F238E27FC236}">
                    <a16:creationId xmlns:a16="http://schemas.microsoft.com/office/drawing/2014/main" id="{00AF12EB-F6FC-4566-9501-AB596673D78B}"/>
                  </a:ext>
                </a:extLst>
              </p:cNvPr>
              <p:cNvCxnSpPr/>
              <p:nvPr/>
            </p:nvCxnSpPr>
            <p:spPr>
              <a:xfrm>
                <a:off x="3886200" y="4726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40BDD-BBE6-4D22-A1F2-FE97450D095E}"/>
                  </a:ext>
                </a:extLst>
              </p:cNvPr>
              <p:cNvCxnSpPr/>
              <p:nvPr/>
            </p:nvCxnSpPr>
            <p:spPr>
              <a:xfrm>
                <a:off x="4191000" y="4726046"/>
                <a:ext cx="0" cy="76200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1AEF78-987A-47D6-94EE-AF866B14F9F0}"/>
                  </a:ext>
                </a:extLst>
              </p:cNvPr>
              <p:cNvCxnSpPr/>
              <p:nvPr/>
            </p:nvCxnSpPr>
            <p:spPr>
              <a:xfrm>
                <a:off x="3886200" y="5488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006FB04E-4DDE-4B7C-B5E6-88C7450E12D1}"/>
                </a:ext>
              </a:extLst>
            </p:cNvPr>
            <p:cNvSpPr/>
            <p:nvPr/>
          </p:nvSpPr>
          <p:spPr>
            <a:xfrm>
              <a:off x="4183380" y="4572000"/>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10D16B8-1EC2-4418-AEF8-EE9678F71624}"/>
                </a:ext>
              </a:extLst>
            </p:cNvPr>
            <p:cNvGrpSpPr/>
            <p:nvPr/>
          </p:nvGrpSpPr>
          <p:grpSpPr>
            <a:xfrm>
              <a:off x="3505200" y="4221332"/>
              <a:ext cx="1447800" cy="381000"/>
              <a:chOff x="3505200" y="4221332"/>
              <a:chExt cx="1447800" cy="381000"/>
            </a:xfrm>
          </p:grpSpPr>
          <p:cxnSp>
            <p:nvCxnSpPr>
              <p:cNvPr id="20" name="Straight Arrow Connector 19">
                <a:extLst>
                  <a:ext uri="{FF2B5EF4-FFF2-40B4-BE49-F238E27FC236}">
                    <a16:creationId xmlns:a16="http://schemas.microsoft.com/office/drawing/2014/main" id="{C669BAAC-8D09-422E-A3CA-0325D3ABF1D3}"/>
                  </a:ext>
                </a:extLst>
              </p:cNvPr>
              <p:cNvCxnSpPr/>
              <p:nvPr/>
            </p:nvCxnSpPr>
            <p:spPr>
              <a:xfrm>
                <a:off x="35052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5965FB7-9AC4-4B86-AED1-3C1831ECE65C}"/>
                  </a:ext>
                </a:extLst>
              </p:cNvPr>
              <p:cNvCxnSpPr/>
              <p:nvPr/>
            </p:nvCxnSpPr>
            <p:spPr>
              <a:xfrm>
                <a:off x="49530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cxnSp>
          <p:nvCxnSpPr>
            <p:cNvPr id="24" name="Straight Connector 23">
              <a:extLst>
                <a:ext uri="{FF2B5EF4-FFF2-40B4-BE49-F238E27FC236}">
                  <a16:creationId xmlns:a16="http://schemas.microsoft.com/office/drawing/2014/main" id="{C3717CBE-71A1-4946-A62E-10C07B86627B}"/>
                </a:ext>
              </a:extLst>
            </p:cNvPr>
            <p:cNvCxnSpPr>
              <a:cxnSpLocks/>
            </p:cNvCxnSpPr>
            <p:nvPr/>
          </p:nvCxnSpPr>
          <p:spPr>
            <a:xfrm flipV="1">
              <a:off x="4229100" y="4147066"/>
              <a:ext cx="0" cy="348734"/>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58CB998-97F2-4502-8A60-09E801BA7E4C}"/>
                </a:ext>
              </a:extLst>
            </p:cNvPr>
            <p:cNvGrpSpPr/>
            <p:nvPr/>
          </p:nvGrpSpPr>
          <p:grpSpPr>
            <a:xfrm>
              <a:off x="3543300" y="4308092"/>
              <a:ext cx="1371600" cy="0"/>
              <a:chOff x="3505200" y="4308092"/>
              <a:chExt cx="1371600" cy="0"/>
            </a:xfrm>
          </p:grpSpPr>
          <p:cxnSp>
            <p:nvCxnSpPr>
              <p:cNvPr id="26" name="Straight Arrow Connector 25">
                <a:extLst>
                  <a:ext uri="{FF2B5EF4-FFF2-40B4-BE49-F238E27FC236}">
                    <a16:creationId xmlns:a16="http://schemas.microsoft.com/office/drawing/2014/main" id="{C0F84D96-C50B-454C-A055-045EB81E7D67}"/>
                  </a:ext>
                </a:extLst>
              </p:cNvPr>
              <p:cNvCxnSpPr/>
              <p:nvPr/>
            </p:nvCxnSpPr>
            <p:spPr>
              <a:xfrm>
                <a:off x="350520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34187-ED95-4A34-B44F-F2159A73A9AE}"/>
                  </a:ext>
                </a:extLst>
              </p:cNvPr>
              <p:cNvCxnSpPr/>
              <p:nvPr/>
            </p:nvCxnSpPr>
            <p:spPr>
              <a:xfrm>
                <a:off x="419862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7A398953-E23E-411F-A4AD-E7A6C9C82B39}"/>
                </a:ext>
              </a:extLst>
            </p:cNvPr>
            <p:cNvSpPr txBox="1"/>
            <p:nvPr/>
          </p:nvSpPr>
          <p:spPr>
            <a:xfrm>
              <a:off x="4952999"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sp>
          <p:nvSpPr>
            <p:cNvPr id="33" name="TextBox 32">
              <a:extLst>
                <a:ext uri="{FF2B5EF4-FFF2-40B4-BE49-F238E27FC236}">
                  <a16:creationId xmlns:a16="http://schemas.microsoft.com/office/drawing/2014/main" id="{41A5573D-FA86-4DDE-AEF8-5C61620C2085}"/>
                </a:ext>
              </a:extLst>
            </p:cNvPr>
            <p:cNvSpPr txBox="1"/>
            <p:nvPr/>
          </p:nvSpPr>
          <p:spPr>
            <a:xfrm>
              <a:off x="2941327"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grpSp>
      <p:graphicFrame>
        <p:nvGraphicFramePr>
          <p:cNvPr id="35" name="Table 34">
            <a:extLst>
              <a:ext uri="{FF2B5EF4-FFF2-40B4-BE49-F238E27FC236}">
                <a16:creationId xmlns:a16="http://schemas.microsoft.com/office/drawing/2014/main" id="{28596827-F2B1-46E8-89D5-A00F003679D1}"/>
              </a:ext>
            </a:extLst>
          </p:cNvPr>
          <p:cNvGraphicFramePr>
            <a:graphicFrameLocks noGrp="1"/>
          </p:cNvGraphicFramePr>
          <p:nvPr>
            <p:extLst>
              <p:ext uri="{D42A27DB-BD31-4B8C-83A1-F6EECF244321}">
                <p14:modId xmlns:p14="http://schemas.microsoft.com/office/powerpoint/2010/main" val="4188466984"/>
              </p:ext>
            </p:extLst>
          </p:nvPr>
        </p:nvGraphicFramePr>
        <p:xfrm>
          <a:off x="586994" y="5410200"/>
          <a:ext cx="7970012" cy="1219200"/>
        </p:xfrm>
        <a:graphic>
          <a:graphicData uri="http://schemas.openxmlformats.org/drawingml/2006/table">
            <a:tbl>
              <a:tblPr firstRow="1" firstCol="1" bandRow="1">
                <a:tableStyleId>{5C22544A-7EE6-4342-B048-85BDC9FD1C3A}</a:tableStyleId>
              </a:tblPr>
              <a:tblGrid>
                <a:gridCol w="2823210">
                  <a:extLst>
                    <a:ext uri="{9D8B030D-6E8A-4147-A177-3AD203B41FA5}">
                      <a16:colId xmlns:a16="http://schemas.microsoft.com/office/drawing/2014/main" val="693299241"/>
                    </a:ext>
                  </a:extLst>
                </a:gridCol>
                <a:gridCol w="1516698">
                  <a:extLst>
                    <a:ext uri="{9D8B030D-6E8A-4147-A177-3AD203B41FA5}">
                      <a16:colId xmlns:a16="http://schemas.microsoft.com/office/drawing/2014/main" val="690764459"/>
                    </a:ext>
                  </a:extLst>
                </a:gridCol>
                <a:gridCol w="1501584">
                  <a:extLst>
                    <a:ext uri="{9D8B030D-6E8A-4147-A177-3AD203B41FA5}">
                      <a16:colId xmlns:a16="http://schemas.microsoft.com/office/drawing/2014/main" val="690761863"/>
                    </a:ext>
                  </a:extLst>
                </a:gridCol>
                <a:gridCol w="1403985">
                  <a:extLst>
                    <a:ext uri="{9D8B030D-6E8A-4147-A177-3AD203B41FA5}">
                      <a16:colId xmlns:a16="http://schemas.microsoft.com/office/drawing/2014/main" val="1334965890"/>
                    </a:ext>
                  </a:extLst>
                </a:gridCol>
                <a:gridCol w="724535">
                  <a:extLst>
                    <a:ext uri="{9D8B030D-6E8A-4147-A177-3AD203B41FA5}">
                      <a16:colId xmlns:a16="http://schemas.microsoft.com/office/drawing/2014/main" val="1127585634"/>
                    </a:ext>
                  </a:extLst>
                </a:gridCol>
              </a:tblGrid>
              <a:tr h="0">
                <a:tc>
                  <a:txBody>
                    <a:bodyPr/>
                    <a:lstStyle/>
                    <a:p>
                      <a:pPr marL="0" marR="0">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40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140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685246"/>
                  </a:ext>
                </a:extLst>
              </a:tr>
              <a:tr h="0">
                <a:tc>
                  <a:txBody>
                    <a:bodyPr/>
                    <a:lstStyle/>
                    <a:p>
                      <a:pPr marL="0" marR="0">
                        <a:spcBef>
                          <a:spcPts val="0"/>
                        </a:spcBef>
                        <a:spcAft>
                          <a:spcPts val="0"/>
                        </a:spcAft>
                      </a:pPr>
                      <a:r>
                        <a:rPr lang="en-US" sz="1600" dirty="0">
                          <a:effectLst/>
                        </a:rPr>
                        <a:t>Mass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err="1">
                          <a:effectLst/>
                        </a:rPr>
                        <a:t>slinch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3354185"/>
                  </a:ext>
                </a:extLst>
              </a:tr>
              <a:tr h="0">
                <a:tc>
                  <a:txBody>
                    <a:bodyPr/>
                    <a:lstStyle/>
                    <a:p>
                      <a:pPr marL="0" marR="0">
                        <a:spcBef>
                          <a:spcPts val="0"/>
                        </a:spcBef>
                        <a:spcAft>
                          <a:spcPts val="0"/>
                        </a:spcAft>
                      </a:pPr>
                      <a:r>
                        <a:rPr lang="en-US" sz="1600">
                          <a:effectLst/>
                        </a:rPr>
                        <a:t>Spring Stiffness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8.7929E+05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1.6150E+05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4.9846E+04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0915692"/>
                  </a:ext>
                </a:extLst>
              </a:tr>
              <a:tr h="0">
                <a:tc>
                  <a:txBody>
                    <a:bodyPr/>
                    <a:lstStyle/>
                    <a:p>
                      <a:pPr marL="0" marR="0">
                        <a:spcBef>
                          <a:spcPts val="0"/>
                        </a:spcBef>
                        <a:spcAft>
                          <a:spcPts val="0"/>
                        </a:spcAft>
                      </a:pPr>
                      <a:r>
                        <a:rPr lang="en-US" sz="1600">
                          <a:effectLst/>
                        </a:rPr>
                        <a:t>Damping Coefficient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2652.23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1136.67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631.48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lb-s/in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7503987"/>
                  </a:ext>
                </a:extLst>
              </a:tr>
              <a:tr h="0">
                <a:tc>
                  <a:txBody>
                    <a:bodyPr/>
                    <a:lstStyle/>
                    <a:p>
                      <a:pPr marL="0" marR="0">
                        <a:spcBef>
                          <a:spcPts val="0"/>
                        </a:spcBef>
                        <a:spcAft>
                          <a:spcPts val="0"/>
                        </a:spcAft>
                      </a:pPr>
                      <a:r>
                        <a:rPr lang="en-US" sz="1600">
                          <a:effectLst/>
                        </a:rPr>
                        <a:t>Damped Natural Frequency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Hz</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301983"/>
                  </a:ext>
                </a:extLst>
              </a:tr>
            </a:tbl>
          </a:graphicData>
        </a:graphic>
      </p:graphicFrame>
    </p:spTree>
    <p:extLst>
      <p:ext uri="{BB962C8B-B14F-4D97-AF65-F5344CB8AC3E}">
        <p14:creationId xmlns:p14="http://schemas.microsoft.com/office/powerpoint/2010/main" val="2463436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76</a:t>
            </a:fld>
            <a:endParaRPr lang="en-US" dirty="0"/>
          </a:p>
        </p:txBody>
      </p:sp>
      <p:graphicFrame>
        <p:nvGraphicFramePr>
          <p:cNvPr id="36" name="Chart 35">
            <a:extLst>
              <a:ext uri="{FF2B5EF4-FFF2-40B4-BE49-F238E27FC236}">
                <a16:creationId xmlns:a16="http://schemas.microsoft.com/office/drawing/2014/main" id="{508F6D15-83C6-4696-9535-2466A8E436AB}"/>
              </a:ext>
            </a:extLst>
          </p:cNvPr>
          <p:cNvGraphicFramePr>
            <a:graphicFrameLocks noChangeAspect="1"/>
          </p:cNvGraphicFramePr>
          <p:nvPr>
            <p:extLst>
              <p:ext uri="{D42A27DB-BD31-4B8C-83A1-F6EECF244321}">
                <p14:modId xmlns:p14="http://schemas.microsoft.com/office/powerpoint/2010/main" val="2233747472"/>
              </p:ext>
            </p:extLst>
          </p:nvPr>
        </p:nvGraphicFramePr>
        <p:xfrm>
          <a:off x="403860" y="1290828"/>
          <a:ext cx="4114800" cy="35472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36">
            <a:extLst>
              <a:ext uri="{FF2B5EF4-FFF2-40B4-BE49-F238E27FC236}">
                <a16:creationId xmlns:a16="http://schemas.microsoft.com/office/drawing/2014/main" id="{ACBC3EF9-F516-4A59-8E4B-E79BE342C269}"/>
              </a:ext>
            </a:extLst>
          </p:cNvPr>
          <p:cNvGraphicFramePr>
            <a:graphicFrameLocks noChangeAspect="1"/>
          </p:cNvGraphicFramePr>
          <p:nvPr>
            <p:extLst>
              <p:ext uri="{D42A27DB-BD31-4B8C-83A1-F6EECF244321}">
                <p14:modId xmlns:p14="http://schemas.microsoft.com/office/powerpoint/2010/main" val="1802365524"/>
              </p:ext>
            </p:extLst>
          </p:nvPr>
        </p:nvGraphicFramePr>
        <p:xfrm>
          <a:off x="4625340" y="1290828"/>
          <a:ext cx="4114800" cy="354724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EF3A20B8-B6D7-47A1-AC69-04191B910581}"/>
              </a:ext>
            </a:extLst>
          </p:cNvPr>
          <p:cNvSpPr/>
          <p:nvPr/>
        </p:nvSpPr>
        <p:spPr>
          <a:xfrm>
            <a:off x="470516" y="5248870"/>
            <a:ext cx="8216283"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Dynamic amplification values not representative of real structures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Unrealistically rough artificial profiles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Assumption that vehicle tires do not lose contact with the roadway surface</a:t>
            </a:r>
          </a:p>
        </p:txBody>
      </p:sp>
    </p:spTree>
    <p:extLst>
      <p:ext uri="{BB962C8B-B14F-4D97-AF65-F5344CB8AC3E}">
        <p14:creationId xmlns:p14="http://schemas.microsoft.com/office/powerpoint/2010/main" val="684086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Bridge Vulnerability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77</a:t>
            </a:fld>
            <a:endParaRPr lang="en-US" dirty="0"/>
          </a:p>
        </p:txBody>
      </p:sp>
      <p:graphicFrame>
        <p:nvGraphicFramePr>
          <p:cNvPr id="7" name="Chart 6">
            <a:extLst>
              <a:ext uri="{FF2B5EF4-FFF2-40B4-BE49-F238E27FC236}">
                <a16:creationId xmlns:a16="http://schemas.microsoft.com/office/drawing/2014/main" id="{E2AED355-87AF-48C5-BC5F-BD8B6AC4FE31}"/>
              </a:ext>
            </a:extLst>
          </p:cNvPr>
          <p:cNvGraphicFramePr>
            <a:graphicFrameLocks noChangeAspect="1"/>
          </p:cNvGraphicFramePr>
          <p:nvPr>
            <p:extLst>
              <p:ext uri="{D42A27DB-BD31-4B8C-83A1-F6EECF244321}">
                <p14:modId xmlns:p14="http://schemas.microsoft.com/office/powerpoint/2010/main" val="3229376943"/>
              </p:ext>
            </p:extLst>
          </p:nvPr>
        </p:nvGraphicFramePr>
        <p:xfrm>
          <a:off x="914400" y="99060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A267ADF-F174-4F12-86F1-0B41D3DDB05F}"/>
              </a:ext>
            </a:extLst>
          </p:cNvPr>
          <p:cNvSpPr/>
          <p:nvPr/>
        </p:nvSpPr>
        <p:spPr>
          <a:xfrm>
            <a:off x="342900" y="5429071"/>
            <a:ext cx="8420100" cy="1231106"/>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fail to be excited by the non-matching (2.8 Hz) vehicle. </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Fully loaded trucks most often have first natural frequencies less than 4 Hz</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frequencies have reduced vulnerability</a:t>
            </a:r>
            <a:endParaRPr lang="en-US" dirty="0"/>
          </a:p>
        </p:txBody>
      </p:sp>
    </p:spTree>
    <p:extLst>
      <p:ext uri="{BB962C8B-B14F-4D97-AF65-F5344CB8AC3E}">
        <p14:creationId xmlns:p14="http://schemas.microsoft.com/office/powerpoint/2010/main" val="2100354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Roughness Metrics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78</a:t>
            </a:fld>
            <a:endParaRPr lang="en-US" dirty="0"/>
          </a:p>
        </p:txBody>
      </p:sp>
      <p:graphicFrame>
        <p:nvGraphicFramePr>
          <p:cNvPr id="6" name="Chart 5">
            <a:extLst>
              <a:ext uri="{FF2B5EF4-FFF2-40B4-BE49-F238E27FC236}">
                <a16:creationId xmlns:a16="http://schemas.microsoft.com/office/drawing/2014/main" id="{ACD0197A-34AF-46BE-8986-378E56B56D77}"/>
              </a:ext>
            </a:extLst>
          </p:cNvPr>
          <p:cNvGraphicFramePr>
            <a:graphicFrameLocks noChangeAspect="1"/>
          </p:cNvGraphicFramePr>
          <p:nvPr>
            <p:extLst>
              <p:ext uri="{D42A27DB-BD31-4B8C-83A1-F6EECF244321}">
                <p14:modId xmlns:p14="http://schemas.microsoft.com/office/powerpoint/2010/main" val="656451905"/>
              </p:ext>
            </p:extLst>
          </p:nvPr>
        </p:nvGraphicFramePr>
        <p:xfrm>
          <a:off x="2370338" y="609600"/>
          <a:ext cx="6400800" cy="3195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0000000-0008-0000-0100-000002000000}"/>
              </a:ext>
            </a:extLst>
          </p:cNvPr>
          <p:cNvGraphicFramePr>
            <a:graphicFrameLocks noChangeAspect="1"/>
          </p:cNvGraphicFramePr>
          <p:nvPr>
            <p:extLst>
              <p:ext uri="{D42A27DB-BD31-4B8C-83A1-F6EECF244321}">
                <p14:modId xmlns:p14="http://schemas.microsoft.com/office/powerpoint/2010/main" val="627372479"/>
              </p:ext>
            </p:extLst>
          </p:nvPr>
        </p:nvGraphicFramePr>
        <p:xfrm>
          <a:off x="1447800" y="3659717"/>
          <a:ext cx="3657600" cy="30437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0000000-0008-0000-0100-000003000000}"/>
              </a:ext>
            </a:extLst>
          </p:cNvPr>
          <p:cNvGraphicFramePr>
            <a:graphicFrameLocks noChangeAspect="1"/>
          </p:cNvGraphicFramePr>
          <p:nvPr>
            <p:extLst>
              <p:ext uri="{D42A27DB-BD31-4B8C-83A1-F6EECF244321}">
                <p14:modId xmlns:p14="http://schemas.microsoft.com/office/powerpoint/2010/main" val="1176484770"/>
              </p:ext>
            </p:extLst>
          </p:nvPr>
        </p:nvGraphicFramePr>
        <p:xfrm>
          <a:off x="5029200" y="3657600"/>
          <a:ext cx="365760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A433A0D-FFA1-4CAA-A8BB-84DC084F3614}"/>
              </a:ext>
            </a:extLst>
          </p:cNvPr>
          <p:cNvSpPr txBox="1"/>
          <p:nvPr/>
        </p:nvSpPr>
        <p:spPr>
          <a:xfrm>
            <a:off x="2129135" y="1369377"/>
            <a:ext cx="461665" cy="1676400"/>
          </a:xfrm>
          <a:prstGeom prst="rect">
            <a:avLst/>
          </a:prstGeom>
          <a:noFill/>
        </p:spPr>
        <p:txBody>
          <a:bodyPr vert="vert270" wrap="square" rtlCol="0">
            <a:spAutoFit/>
          </a:bodyPr>
          <a:lstStyle/>
          <a:p>
            <a:pPr algn="ctr"/>
            <a:r>
              <a:rPr lang="en-US" dirty="0"/>
              <a:t>ISO 8608</a:t>
            </a:r>
          </a:p>
        </p:txBody>
      </p:sp>
      <p:sp>
        <p:nvSpPr>
          <p:cNvPr id="10" name="TextBox 9">
            <a:extLst>
              <a:ext uri="{FF2B5EF4-FFF2-40B4-BE49-F238E27FC236}">
                <a16:creationId xmlns:a16="http://schemas.microsoft.com/office/drawing/2014/main" id="{BCC7F589-C1AF-4DCD-B420-E74D0DBF547C}"/>
              </a:ext>
            </a:extLst>
          </p:cNvPr>
          <p:cNvSpPr txBox="1"/>
          <p:nvPr/>
        </p:nvSpPr>
        <p:spPr>
          <a:xfrm>
            <a:off x="914400" y="4343400"/>
            <a:ext cx="461665" cy="1676400"/>
          </a:xfrm>
          <a:prstGeom prst="rect">
            <a:avLst/>
          </a:prstGeom>
          <a:noFill/>
        </p:spPr>
        <p:txBody>
          <a:bodyPr vert="vert270" wrap="square" rtlCol="0">
            <a:spAutoFit/>
          </a:bodyPr>
          <a:lstStyle/>
          <a:p>
            <a:pPr algn="ctr"/>
            <a:r>
              <a:rPr lang="en-US" dirty="0"/>
              <a:t>IRI</a:t>
            </a:r>
          </a:p>
        </p:txBody>
      </p:sp>
    </p:spTree>
    <p:extLst>
      <p:ext uri="{BB962C8B-B14F-4D97-AF65-F5344CB8AC3E}">
        <p14:creationId xmlns:p14="http://schemas.microsoft.com/office/powerpoint/2010/main" val="1588881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Vehicle Only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79</a:t>
            </a:fld>
            <a:endParaRPr lang="en-US" dirty="0"/>
          </a:p>
        </p:txBody>
      </p:sp>
      <p:graphicFrame>
        <p:nvGraphicFramePr>
          <p:cNvPr id="11" name="Chart 10">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31761778"/>
              </p:ext>
            </p:extLst>
          </p:nvPr>
        </p:nvGraphicFramePr>
        <p:xfrm>
          <a:off x="856325" y="914400"/>
          <a:ext cx="36576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00000000-0008-0000-0200-000004000000}"/>
              </a:ext>
            </a:extLst>
          </p:cNvPr>
          <p:cNvGraphicFramePr>
            <a:graphicFrameLocks noChangeAspect="1"/>
          </p:cNvGraphicFramePr>
          <p:nvPr>
            <p:extLst>
              <p:ext uri="{D42A27DB-BD31-4B8C-83A1-F6EECF244321}">
                <p14:modId xmlns:p14="http://schemas.microsoft.com/office/powerpoint/2010/main" val="969552851"/>
              </p:ext>
            </p:extLst>
          </p:nvPr>
        </p:nvGraphicFramePr>
        <p:xfrm>
          <a:off x="4630075" y="914400"/>
          <a:ext cx="3657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B58EDB5-9886-48CC-9698-666D63FC7CE4}"/>
              </a:ext>
            </a:extLst>
          </p:cNvPr>
          <p:cNvSpPr txBox="1"/>
          <p:nvPr/>
        </p:nvSpPr>
        <p:spPr>
          <a:xfrm>
            <a:off x="1066800" y="4191000"/>
            <a:ext cx="7220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Same vehicle model as simplified VBI model</a:t>
            </a:r>
          </a:p>
          <a:p>
            <a:pPr marL="285750" indent="-285750">
              <a:buFont typeface="Arial" panose="020B0604020202020204" pitchFamily="34" charset="0"/>
              <a:buChar char="•"/>
            </a:pPr>
            <a:r>
              <a:rPr lang="en-US" dirty="0"/>
              <a:t>Contact force windowed (half sine) while on bridge</a:t>
            </a:r>
          </a:p>
          <a:p>
            <a:pPr marL="285750" indent="-285750">
              <a:buFont typeface="Arial" panose="020B0604020202020204" pitchFamily="34" charset="0"/>
              <a:buChar char="•"/>
            </a:pPr>
            <a:r>
              <a:rPr lang="en-US" dirty="0"/>
              <a:t>Maximum of windowed force reported</a:t>
            </a:r>
          </a:p>
          <a:p>
            <a:pPr marL="285750" indent="-285750">
              <a:buFont typeface="Arial" panose="020B0604020202020204" pitchFamily="34" charset="0"/>
              <a:buChar char="•"/>
            </a:pPr>
            <a:endParaRPr lang="en-US" dirty="0"/>
          </a:p>
          <a:p>
            <a:r>
              <a:rPr lang="en-US" dirty="0"/>
              <a:t>Illustrates the importance of considering the bridge in amplification predictions</a:t>
            </a:r>
          </a:p>
        </p:txBody>
      </p:sp>
    </p:spTree>
    <p:extLst>
      <p:ext uri="{BB962C8B-B14F-4D97-AF65-F5344CB8AC3E}">
        <p14:creationId xmlns:p14="http://schemas.microsoft.com/office/powerpoint/2010/main" val="330978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Analytical Research</a:t>
            </a:r>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a:t>However:</a:t>
            </a:r>
          </a:p>
          <a:p>
            <a:r>
              <a:rPr lang="en-US" sz="2800" dirty="0"/>
              <a:t>It is only recently, that software and computing power have made large scale simulation studies possible.</a:t>
            </a:r>
          </a:p>
          <a:p>
            <a:r>
              <a:rPr lang="en-US" sz="2800" dirty="0"/>
              <a:t>Therefore there is again the issue of small sample sizes and too few parameters investigated</a:t>
            </a:r>
          </a:p>
          <a:p>
            <a:r>
              <a:rPr lang="en-US" sz="2800" dirty="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18134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80</a:t>
            </a:fld>
            <a:endParaRPr lang="en-US" dirty="0"/>
          </a:p>
        </p:txBody>
      </p:sp>
      <p:pic>
        <p:nvPicPr>
          <p:cNvPr id="8" name="Picture 7">
            <a:extLst>
              <a:ext uri="{FF2B5EF4-FFF2-40B4-BE49-F238E27FC236}">
                <a16:creationId xmlns:a16="http://schemas.microsoft.com/office/drawing/2014/main" id="{D2C52418-BDD9-4038-BC47-D9056B35031D}"/>
              </a:ext>
            </a:extLst>
          </p:cNvPr>
          <p:cNvPicPr/>
          <p:nvPr/>
        </p:nvPicPr>
        <p:blipFill>
          <a:blip r:embed="rId2"/>
          <a:stretch>
            <a:fillRect/>
          </a:stretch>
        </p:blipFill>
        <p:spPr>
          <a:xfrm>
            <a:off x="838200" y="898519"/>
            <a:ext cx="1371600" cy="1903730"/>
          </a:xfrm>
          <a:prstGeom prst="rect">
            <a:avLst/>
          </a:prstGeom>
        </p:spPr>
      </p:pic>
      <p:grpSp>
        <p:nvGrpSpPr>
          <p:cNvPr id="15" name="Group 14">
            <a:extLst>
              <a:ext uri="{FF2B5EF4-FFF2-40B4-BE49-F238E27FC236}">
                <a16:creationId xmlns:a16="http://schemas.microsoft.com/office/drawing/2014/main" id="{D4B9D5D6-C075-4C7C-A334-23A90A04B380}"/>
              </a:ext>
            </a:extLst>
          </p:cNvPr>
          <p:cNvGrpSpPr/>
          <p:nvPr/>
        </p:nvGrpSpPr>
        <p:grpSpPr>
          <a:xfrm>
            <a:off x="2545080" y="898519"/>
            <a:ext cx="4312920" cy="1056640"/>
            <a:chOff x="3268980" y="838200"/>
            <a:chExt cx="4312920" cy="1056640"/>
          </a:xfrm>
        </p:grpSpPr>
        <p:sp>
          <p:nvSpPr>
            <p:cNvPr id="9" name="Plus Sign 8">
              <a:extLst>
                <a:ext uri="{FF2B5EF4-FFF2-40B4-BE49-F238E27FC236}">
                  <a16:creationId xmlns:a16="http://schemas.microsoft.com/office/drawing/2014/main" id="{33E0D28A-5872-49D2-99F8-D7B327D6AB36}"/>
                </a:ext>
              </a:extLst>
            </p:cNvPr>
            <p:cNvSpPr/>
            <p:nvPr/>
          </p:nvSpPr>
          <p:spPr>
            <a:xfrm>
              <a:off x="3268980" y="1206500"/>
              <a:ext cx="320040" cy="320040"/>
            </a:xfrm>
            <a:prstGeom prst="mathPlus">
              <a:avLst>
                <a:gd name="adj1" fmla="val 151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9ECE9B22-E4DC-4167-B09E-619D13E21C19}"/>
                </a:ext>
              </a:extLst>
            </p:cNvPr>
            <p:cNvPicPr/>
            <p:nvPr/>
          </p:nvPicPr>
          <p:blipFill>
            <a:blip r:embed="rId3"/>
            <a:stretch>
              <a:fillRect/>
            </a:stretch>
          </p:blipFill>
          <p:spPr>
            <a:xfrm>
              <a:off x="3924300" y="838200"/>
              <a:ext cx="3657600" cy="1056640"/>
            </a:xfrm>
            <a:prstGeom prst="rect">
              <a:avLst/>
            </a:prstGeom>
          </p:spPr>
        </p:pic>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EDBB1-F79D-4307-80AF-CE69E7EE866B}"/>
                  </a:ext>
                </a:extLst>
              </p:cNvPr>
              <p:cNvSpPr/>
              <p:nvPr/>
            </p:nvSpPr>
            <p:spPr>
              <a:xfrm>
                <a:off x="3881051" y="1965319"/>
                <a:ext cx="3339056"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3" name="Rectangle 2">
                <a:extLst>
                  <a:ext uri="{FF2B5EF4-FFF2-40B4-BE49-F238E27FC236}">
                    <a16:creationId xmlns:a16="http://schemas.microsoft.com/office/drawing/2014/main" id="{EC7EDBB1-F79D-4307-80AF-CE69E7EE866B}"/>
                  </a:ext>
                </a:extLst>
              </p:cNvPr>
              <p:cNvSpPr>
                <a:spLocks noRot="1" noChangeAspect="1" noMove="1" noResize="1" noEditPoints="1" noAdjustHandles="1" noChangeArrowheads="1" noChangeShapeType="1" noTextEdit="1"/>
              </p:cNvSpPr>
              <p:nvPr/>
            </p:nvSpPr>
            <p:spPr>
              <a:xfrm>
                <a:off x="3881051" y="1965319"/>
                <a:ext cx="3339056" cy="404983"/>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D5E4A1E-5129-4A35-8598-8432B69E5DA5}"/>
                  </a:ext>
                </a:extLst>
              </p:cNvPr>
              <p:cNvSpPr/>
              <p:nvPr/>
            </p:nvSpPr>
            <p:spPr>
              <a:xfrm>
                <a:off x="3881051" y="2490617"/>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xmlns="">
          <p:sp>
            <p:nvSpPr>
              <p:cNvPr id="13" name="Rectangle 12">
                <a:extLst>
                  <a:ext uri="{FF2B5EF4-FFF2-40B4-BE49-F238E27FC236}">
                    <a16:creationId xmlns:a16="http://schemas.microsoft.com/office/drawing/2014/main" id="{ED5E4A1E-5129-4A35-8598-8432B69E5DA5}"/>
                  </a:ext>
                </a:extLst>
              </p:cNvPr>
              <p:cNvSpPr>
                <a:spLocks noRot="1" noChangeAspect="1" noMove="1" noResize="1" noEditPoints="1" noAdjustHandles="1" noChangeArrowheads="1" noChangeShapeType="1" noTextEdit="1"/>
              </p:cNvSpPr>
              <p:nvPr/>
            </p:nvSpPr>
            <p:spPr>
              <a:xfrm>
                <a:off x="3881051" y="2490617"/>
                <a:ext cx="4386649" cy="404983"/>
              </a:xfrm>
              <a:prstGeom prst="rect">
                <a:avLst/>
              </a:prstGeom>
              <a:blipFill>
                <a:blip r:embed="rId5"/>
                <a:stretch>
                  <a:fillRect b="-30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EC195DF-B526-490C-8F91-96F2B1B315E1}"/>
              </a:ext>
            </a:extLst>
          </p:cNvPr>
          <p:cNvSpPr txBox="1"/>
          <p:nvPr/>
        </p:nvSpPr>
        <p:spPr>
          <a:xfrm>
            <a:off x="2471351" y="2508442"/>
            <a:ext cx="1556951" cy="369332"/>
          </a:xfrm>
          <a:prstGeom prst="rect">
            <a:avLst/>
          </a:prstGeom>
          <a:noFill/>
        </p:spPr>
        <p:txBody>
          <a:bodyPr wrap="square" rtlCol="0">
            <a:spAutoFit/>
          </a:bodyPr>
          <a:lstStyle/>
          <a:p>
            <a:r>
              <a:rPr lang="en-US" dirty="0"/>
              <a:t>Coupled:</a:t>
            </a:r>
          </a:p>
        </p:txBody>
      </p:sp>
      <p:sp>
        <p:nvSpPr>
          <p:cNvPr id="14" name="TextBox 13">
            <a:extLst>
              <a:ext uri="{FF2B5EF4-FFF2-40B4-BE49-F238E27FC236}">
                <a16:creationId xmlns:a16="http://schemas.microsoft.com/office/drawing/2014/main" id="{670A0E1B-0C7F-4113-9965-80C056B1D256}"/>
              </a:ext>
            </a:extLst>
          </p:cNvPr>
          <p:cNvSpPr txBox="1"/>
          <p:nvPr/>
        </p:nvSpPr>
        <p:spPr>
          <a:xfrm>
            <a:off x="2471351" y="1983144"/>
            <a:ext cx="1556951" cy="369332"/>
          </a:xfrm>
          <a:prstGeom prst="rect">
            <a:avLst/>
          </a:prstGeom>
          <a:noFill/>
        </p:spPr>
        <p:txBody>
          <a:bodyPr wrap="square" rtlCol="0">
            <a:spAutoFit/>
          </a:bodyPr>
          <a:lstStyle/>
          <a:p>
            <a:r>
              <a:rPr lang="en-US" dirty="0"/>
              <a:t>Decoupled:</a:t>
            </a:r>
          </a:p>
        </p:txBody>
      </p:sp>
      <p:pic>
        <p:nvPicPr>
          <p:cNvPr id="16" name="Picture 15">
            <a:extLst>
              <a:ext uri="{FF2B5EF4-FFF2-40B4-BE49-F238E27FC236}">
                <a16:creationId xmlns:a16="http://schemas.microsoft.com/office/drawing/2014/main" id="{27C847C9-B7CA-490C-B849-4733ED55D2C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133725"/>
            <a:ext cx="6858000" cy="3419475"/>
          </a:xfrm>
          <a:prstGeom prst="rect">
            <a:avLst/>
          </a:prstGeom>
          <a:noFill/>
          <a:ln>
            <a:noFill/>
          </a:ln>
        </p:spPr>
      </p:pic>
    </p:spTree>
    <p:extLst>
      <p:ext uri="{BB962C8B-B14F-4D97-AF65-F5344CB8AC3E}">
        <p14:creationId xmlns:p14="http://schemas.microsoft.com/office/powerpoint/2010/main" val="1394219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81</a:t>
            </a:fld>
            <a:endParaRPr lang="en-US" dirty="0"/>
          </a:p>
        </p:txBody>
      </p:sp>
      <p:graphicFrame>
        <p:nvGraphicFramePr>
          <p:cNvPr id="17" name="Chart 16">
            <a:extLst>
              <a:ext uri="{FF2B5EF4-FFF2-40B4-BE49-F238E27FC236}">
                <a16:creationId xmlns:a16="http://schemas.microsoft.com/office/drawing/2014/main" id="{7103DF06-77AF-460A-B46F-C364D3380AF4}"/>
              </a:ext>
            </a:extLst>
          </p:cNvPr>
          <p:cNvGraphicFramePr/>
          <p:nvPr>
            <p:extLst>
              <p:ext uri="{D42A27DB-BD31-4B8C-83A1-F6EECF244321}">
                <p14:modId xmlns:p14="http://schemas.microsoft.com/office/powerpoint/2010/main" val="1412569185"/>
              </p:ext>
            </p:extLst>
          </p:nvPr>
        </p:nvGraphicFramePr>
        <p:xfrm>
          <a:off x="3429000" y="990600"/>
          <a:ext cx="5486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19C1C3B8-BD8B-4C1A-A070-29C071717837}"/>
              </a:ext>
            </a:extLst>
          </p:cNvPr>
          <p:cNvGraphicFramePr/>
          <p:nvPr>
            <p:extLst>
              <p:ext uri="{D42A27DB-BD31-4B8C-83A1-F6EECF244321}">
                <p14:modId xmlns:p14="http://schemas.microsoft.com/office/powerpoint/2010/main" val="3351835273"/>
              </p:ext>
            </p:extLst>
          </p:nvPr>
        </p:nvGraphicFramePr>
        <p:xfrm>
          <a:off x="3429000" y="3733800"/>
          <a:ext cx="54864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B4337CA-3122-4D67-8509-B5EF21F0CC13}"/>
              </a:ext>
            </a:extLst>
          </p:cNvPr>
          <p:cNvSpPr txBox="1"/>
          <p:nvPr/>
        </p:nvSpPr>
        <p:spPr>
          <a:xfrm>
            <a:off x="228600" y="2136339"/>
            <a:ext cx="3048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Flexibility of bridge serves to reduce contact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Conservative to obtain contact force from decoupled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8614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82</a:t>
            </a:fld>
            <a:endParaRPr lang="en-US" dirty="0"/>
          </a:p>
        </p:txBody>
      </p:sp>
      <p:sp>
        <p:nvSpPr>
          <p:cNvPr id="3" name="TextBox 2">
            <a:extLst>
              <a:ext uri="{FF2B5EF4-FFF2-40B4-BE49-F238E27FC236}">
                <a16:creationId xmlns:a16="http://schemas.microsoft.com/office/drawing/2014/main" id="{A431FF01-D4DF-44B3-82CC-2AB1E85D0643}"/>
              </a:ext>
            </a:extLst>
          </p:cNvPr>
          <p:cNvSpPr txBox="1"/>
          <p:nvPr/>
        </p:nvSpPr>
        <p:spPr>
          <a:xfrm>
            <a:off x="337744" y="736833"/>
            <a:ext cx="6553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Simplified VBI Model (Single-Span)</a:t>
            </a:r>
          </a:p>
          <a:p>
            <a:pPr marL="285750" indent="-285750">
              <a:buFont typeface="Arial" panose="020B0604020202020204" pitchFamily="34" charset="0"/>
              <a:buChar char="•"/>
            </a:pPr>
            <a:r>
              <a:rPr lang="en-US" dirty="0"/>
              <a:t>Harmonic Profile with 30 ft. Wavelength</a:t>
            </a:r>
          </a:p>
          <a:p>
            <a:pPr marL="285750" indent="-285750">
              <a:buFont typeface="Arial" panose="020B0604020202020204" pitchFamily="34" charset="0"/>
              <a:buChar char="•"/>
            </a:pPr>
            <a:r>
              <a:rPr lang="en-US" dirty="0"/>
              <a:t>Varied Parameters</a:t>
            </a:r>
          </a:p>
          <a:p>
            <a:pPr marL="742950" lvl="1" indent="-285750">
              <a:buFont typeface="Arial" panose="020B0604020202020204" pitchFamily="34" charset="0"/>
              <a:buChar char="•"/>
            </a:pPr>
            <a:r>
              <a:rPr lang="en-US" dirty="0"/>
              <a:t>Vehicle Speed</a:t>
            </a:r>
          </a:p>
          <a:p>
            <a:pPr marL="742950" lvl="1" indent="-285750">
              <a:buFont typeface="Arial" panose="020B0604020202020204" pitchFamily="34" charset="0"/>
              <a:buChar char="•"/>
            </a:pPr>
            <a:r>
              <a:rPr lang="en-US" dirty="0"/>
              <a:t>Vehicle Suspension Stiffness</a:t>
            </a:r>
          </a:p>
          <a:p>
            <a:pPr marL="742950" lvl="1" indent="-285750">
              <a:buFont typeface="Arial" panose="020B0604020202020204" pitchFamily="34" charset="0"/>
              <a:buChar char="•"/>
            </a:pPr>
            <a:r>
              <a:rPr lang="en-US" dirty="0"/>
              <a:t>Bridge Stiffness (EI)</a:t>
            </a:r>
          </a:p>
        </p:txBody>
      </p:sp>
      <p:graphicFrame>
        <p:nvGraphicFramePr>
          <p:cNvPr id="6" name="Table 5">
            <a:extLst>
              <a:ext uri="{FF2B5EF4-FFF2-40B4-BE49-F238E27FC236}">
                <a16:creationId xmlns:a16="http://schemas.microsoft.com/office/drawing/2014/main" id="{41D8962C-2813-4F64-A050-9A6DF8268AD7}"/>
              </a:ext>
            </a:extLst>
          </p:cNvPr>
          <p:cNvGraphicFramePr>
            <a:graphicFrameLocks noGrp="1"/>
          </p:cNvGraphicFramePr>
          <p:nvPr>
            <p:extLst>
              <p:ext uri="{D42A27DB-BD31-4B8C-83A1-F6EECF244321}">
                <p14:modId xmlns:p14="http://schemas.microsoft.com/office/powerpoint/2010/main" val="3564809374"/>
              </p:ext>
            </p:extLst>
          </p:nvPr>
        </p:nvGraphicFramePr>
        <p:xfrm>
          <a:off x="733106" y="2667000"/>
          <a:ext cx="7677788" cy="1772666"/>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1736301938"/>
                    </a:ext>
                  </a:extLst>
                </a:gridCol>
                <a:gridCol w="1300798">
                  <a:extLst>
                    <a:ext uri="{9D8B030D-6E8A-4147-A177-3AD203B41FA5}">
                      <a16:colId xmlns:a16="http://schemas.microsoft.com/office/drawing/2014/main" val="1282822034"/>
                    </a:ext>
                  </a:extLst>
                </a:gridCol>
                <a:gridCol w="1300798">
                  <a:extLst>
                    <a:ext uri="{9D8B030D-6E8A-4147-A177-3AD203B41FA5}">
                      <a16:colId xmlns:a16="http://schemas.microsoft.com/office/drawing/2014/main" val="2681512578"/>
                    </a:ext>
                  </a:extLst>
                </a:gridCol>
                <a:gridCol w="1300798">
                  <a:extLst>
                    <a:ext uri="{9D8B030D-6E8A-4147-A177-3AD203B41FA5}">
                      <a16:colId xmlns:a16="http://schemas.microsoft.com/office/drawing/2014/main" val="1681358535"/>
                    </a:ext>
                  </a:extLst>
                </a:gridCol>
                <a:gridCol w="1300798">
                  <a:extLst>
                    <a:ext uri="{9D8B030D-6E8A-4147-A177-3AD203B41FA5}">
                      <a16:colId xmlns:a16="http://schemas.microsoft.com/office/drawing/2014/main" val="1171647106"/>
                    </a:ext>
                  </a:extLst>
                </a:gridCol>
                <a:gridCol w="773748">
                  <a:extLst>
                    <a:ext uri="{9D8B030D-6E8A-4147-A177-3AD203B41FA5}">
                      <a16:colId xmlns:a16="http://schemas.microsoft.com/office/drawing/2014/main" val="2704107094"/>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394876804"/>
                  </a:ext>
                </a:extLst>
              </a:tr>
              <a:tr h="182880">
                <a:tc>
                  <a:txBody>
                    <a:bodyPr/>
                    <a:lstStyle/>
                    <a:p>
                      <a:pPr marL="0" marR="0">
                        <a:lnSpc>
                          <a:spcPct val="115000"/>
                        </a:lnSpc>
                        <a:spcBef>
                          <a:spcPts val="0"/>
                        </a:spcBef>
                        <a:spcAft>
                          <a:spcPts val="0"/>
                        </a:spcAft>
                      </a:pPr>
                      <a:r>
                        <a:rPr lang="en-US" sz="1800" dirty="0">
                          <a:solidFill>
                            <a:srgbClr val="FFFFFF"/>
                          </a:solidFill>
                          <a:effectLst/>
                        </a:rPr>
                        <a:t>Span Length</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ft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19356189"/>
                  </a:ext>
                </a:extLst>
              </a:tr>
              <a:tr h="182880">
                <a:tc>
                  <a:txBody>
                    <a:bodyPr/>
                    <a:lstStyle/>
                    <a:p>
                      <a:pPr marL="0" marR="0">
                        <a:lnSpc>
                          <a:spcPct val="115000"/>
                        </a:lnSpc>
                        <a:spcBef>
                          <a:spcPts val="0"/>
                        </a:spcBef>
                        <a:spcAft>
                          <a:spcPts val="0"/>
                        </a:spcAft>
                      </a:pPr>
                      <a:r>
                        <a:rPr lang="en-US" sz="1800" dirty="0">
                          <a:solidFill>
                            <a:srgbClr val="FFFFFF"/>
                          </a:solidFill>
                          <a:effectLst/>
                        </a:rPr>
                        <a:t>Mass (total)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slinch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7207739"/>
                  </a:ext>
                </a:extLst>
              </a:tr>
              <a:tr h="205740">
                <a:tc>
                  <a:txBody>
                    <a:bodyPr/>
                    <a:lstStyle/>
                    <a:p>
                      <a:pPr marL="0" marR="0">
                        <a:lnSpc>
                          <a:spcPct val="115000"/>
                        </a:lnSpc>
                        <a:spcBef>
                          <a:spcPts val="0"/>
                        </a:spcBef>
                        <a:spcAft>
                          <a:spcPts val="0"/>
                        </a:spcAft>
                      </a:pPr>
                      <a:r>
                        <a:rPr lang="en-US" sz="1800" dirty="0">
                          <a:solidFill>
                            <a:srgbClr val="FFFFFF"/>
                          </a:solidFill>
                          <a:effectLst/>
                        </a:rPr>
                        <a:t>EI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5.603E+12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1.261E+13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2.241E+13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3.502E+13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lb-in</a:t>
                      </a:r>
                      <a:r>
                        <a:rPr lang="en-US" sz="1800" baseline="300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98336838"/>
                  </a:ext>
                </a:extLst>
              </a:tr>
              <a:tr h="182880">
                <a:tc>
                  <a:txBody>
                    <a:bodyPr/>
                    <a:lstStyle/>
                    <a:p>
                      <a:pPr marL="0" marR="0">
                        <a:lnSpc>
                          <a:spcPct val="115000"/>
                        </a:lnSpc>
                        <a:spcBef>
                          <a:spcPts val="0"/>
                        </a:spcBef>
                        <a:spcAft>
                          <a:spcPts val="0"/>
                        </a:spcAft>
                      </a:pPr>
                      <a:r>
                        <a:rPr lang="en-US" sz="1800" dirty="0">
                          <a:solidFill>
                            <a:srgbClr val="FFFFFF"/>
                          </a:solidFill>
                          <a:effectLst/>
                        </a:rPr>
                        <a:t>Damping Ratio</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9191789"/>
                  </a:ext>
                </a:extLst>
              </a:tr>
              <a:tr h="182880">
                <a:tc>
                  <a:txBody>
                    <a:bodyPr/>
                    <a:lstStyle/>
                    <a:p>
                      <a:pPr marL="0" marR="0">
                        <a:lnSpc>
                          <a:spcPct val="115000"/>
                        </a:lnSpc>
                        <a:spcBef>
                          <a:spcPts val="0"/>
                        </a:spcBef>
                        <a:spcAft>
                          <a:spcPts val="0"/>
                        </a:spcAft>
                      </a:pPr>
                      <a:r>
                        <a:rPr lang="en-US" sz="1800" dirty="0">
                          <a:solidFill>
                            <a:srgbClr val="FFFFFF"/>
                          </a:solidFill>
                          <a:effectLst/>
                        </a:rPr>
                        <a:t>1</a:t>
                      </a:r>
                      <a:r>
                        <a:rPr lang="en-US" sz="1800" baseline="30000" dirty="0">
                          <a:solidFill>
                            <a:srgbClr val="FFFFFF"/>
                          </a:solidFill>
                          <a:effectLst/>
                        </a:rPr>
                        <a:t>st</a:t>
                      </a:r>
                      <a:r>
                        <a:rPr lang="en-US" sz="1800" dirty="0">
                          <a:solidFill>
                            <a:srgbClr val="FFFFFF"/>
                          </a:solidFill>
                          <a:effectLst/>
                        </a:rPr>
                        <a:t> 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77914355"/>
                  </a:ext>
                </a:extLst>
              </a:tr>
            </a:tbl>
          </a:graphicData>
        </a:graphic>
      </p:graphicFrame>
      <p:graphicFrame>
        <p:nvGraphicFramePr>
          <p:cNvPr id="7" name="Table 6">
            <a:extLst>
              <a:ext uri="{FF2B5EF4-FFF2-40B4-BE49-F238E27FC236}">
                <a16:creationId xmlns:a16="http://schemas.microsoft.com/office/drawing/2014/main" id="{3901F298-8AE9-4EFC-8063-E83EFA31B028}"/>
              </a:ext>
            </a:extLst>
          </p:cNvPr>
          <p:cNvGraphicFramePr>
            <a:graphicFrameLocks noGrp="1"/>
          </p:cNvGraphicFramePr>
          <p:nvPr>
            <p:extLst>
              <p:ext uri="{D42A27DB-BD31-4B8C-83A1-F6EECF244321}">
                <p14:modId xmlns:p14="http://schemas.microsoft.com/office/powerpoint/2010/main" val="4192686801"/>
              </p:ext>
            </p:extLst>
          </p:nvPr>
        </p:nvGraphicFramePr>
        <p:xfrm>
          <a:off x="1177606" y="4591093"/>
          <a:ext cx="6788788" cy="1477518"/>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2567848657"/>
                    </a:ext>
                  </a:extLst>
                </a:gridCol>
                <a:gridCol w="1015048">
                  <a:extLst>
                    <a:ext uri="{9D8B030D-6E8A-4147-A177-3AD203B41FA5}">
                      <a16:colId xmlns:a16="http://schemas.microsoft.com/office/drawing/2014/main" val="3285477908"/>
                    </a:ext>
                  </a:extLst>
                </a:gridCol>
                <a:gridCol w="1015048">
                  <a:extLst>
                    <a:ext uri="{9D8B030D-6E8A-4147-A177-3AD203B41FA5}">
                      <a16:colId xmlns:a16="http://schemas.microsoft.com/office/drawing/2014/main" val="3825701860"/>
                    </a:ext>
                  </a:extLst>
                </a:gridCol>
                <a:gridCol w="1142048">
                  <a:extLst>
                    <a:ext uri="{9D8B030D-6E8A-4147-A177-3AD203B41FA5}">
                      <a16:colId xmlns:a16="http://schemas.microsoft.com/office/drawing/2014/main" val="3669058748"/>
                    </a:ext>
                  </a:extLst>
                </a:gridCol>
                <a:gridCol w="1142048">
                  <a:extLst>
                    <a:ext uri="{9D8B030D-6E8A-4147-A177-3AD203B41FA5}">
                      <a16:colId xmlns:a16="http://schemas.microsoft.com/office/drawing/2014/main" val="2679038151"/>
                    </a:ext>
                  </a:extLst>
                </a:gridCol>
                <a:gridCol w="773748">
                  <a:extLst>
                    <a:ext uri="{9D8B030D-6E8A-4147-A177-3AD203B41FA5}">
                      <a16:colId xmlns:a16="http://schemas.microsoft.com/office/drawing/2014/main" val="2224511976"/>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437705581"/>
                  </a:ext>
                </a:extLst>
              </a:tr>
              <a:tr h="182880">
                <a:tc>
                  <a:txBody>
                    <a:bodyPr/>
                    <a:lstStyle/>
                    <a:p>
                      <a:pPr marL="0" marR="0">
                        <a:lnSpc>
                          <a:spcPct val="115000"/>
                        </a:lnSpc>
                        <a:spcBef>
                          <a:spcPts val="0"/>
                        </a:spcBef>
                        <a:spcAft>
                          <a:spcPts val="0"/>
                        </a:spcAft>
                      </a:pPr>
                      <a:r>
                        <a:rPr lang="en-US" sz="1800">
                          <a:solidFill>
                            <a:srgbClr val="FFFFFF"/>
                          </a:solidFill>
                          <a:effectLst/>
                        </a:rPr>
                        <a:t>Mass</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slinch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538627"/>
                  </a:ext>
                </a:extLst>
              </a:tr>
              <a:tr h="182880">
                <a:tc>
                  <a:txBody>
                    <a:bodyPr/>
                    <a:lstStyle/>
                    <a:p>
                      <a:pPr marL="0" marR="0">
                        <a:lnSpc>
                          <a:spcPct val="115000"/>
                        </a:lnSpc>
                        <a:spcBef>
                          <a:spcPts val="0"/>
                        </a:spcBef>
                        <a:spcAft>
                          <a:spcPts val="0"/>
                        </a:spcAft>
                      </a:pPr>
                      <a:r>
                        <a:rPr lang="en-US" sz="1800" dirty="0">
                          <a:solidFill>
                            <a:srgbClr val="FFFFFF"/>
                          </a:solidFill>
                          <a:effectLst/>
                        </a:rPr>
                        <a:t>Spring k</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31582.7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71061.2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126330.9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197392.1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lb</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2472516"/>
                  </a:ext>
                </a:extLst>
              </a:tr>
              <a:tr h="182880">
                <a:tc>
                  <a:txBody>
                    <a:bodyPr/>
                    <a:lstStyle/>
                    <a:p>
                      <a:pPr marL="0" marR="0">
                        <a:lnSpc>
                          <a:spcPct val="115000"/>
                        </a:lnSpc>
                        <a:spcBef>
                          <a:spcPts val="0"/>
                        </a:spcBef>
                        <a:spcAft>
                          <a:spcPts val="0"/>
                        </a:spcAft>
                      </a:pPr>
                      <a:r>
                        <a:rPr lang="en-US" sz="1800">
                          <a:solidFill>
                            <a:srgbClr val="FFFFFF"/>
                          </a:solidFill>
                          <a:effectLst/>
                        </a:rPr>
                        <a:t>Damping Ratio</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2503980"/>
                  </a:ext>
                </a:extLst>
              </a:tr>
              <a:tr h="182880">
                <a:tc>
                  <a:txBody>
                    <a:bodyPr/>
                    <a:lstStyle/>
                    <a:p>
                      <a:pPr marL="0" marR="0">
                        <a:lnSpc>
                          <a:spcPct val="115000"/>
                        </a:lnSpc>
                        <a:spcBef>
                          <a:spcPts val="0"/>
                        </a:spcBef>
                        <a:spcAft>
                          <a:spcPts val="0"/>
                        </a:spcAft>
                      </a:pPr>
                      <a:r>
                        <a:rPr lang="en-US" sz="1800" dirty="0">
                          <a:solidFill>
                            <a:srgbClr val="FFFFFF"/>
                          </a:solidFill>
                          <a:effectLst/>
                        </a:rPr>
                        <a:t>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64324534"/>
                  </a:ext>
                </a:extLst>
              </a:tr>
            </a:tbl>
          </a:graphicData>
        </a:graphic>
      </p:graphicFrame>
    </p:spTree>
    <p:extLst>
      <p:ext uri="{BB962C8B-B14F-4D97-AF65-F5344CB8AC3E}">
        <p14:creationId xmlns:p14="http://schemas.microsoft.com/office/powerpoint/2010/main" val="371998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83</a:t>
            </a:fld>
            <a:endParaRPr lang="en-US" dirty="0"/>
          </a:p>
        </p:txBody>
      </p:sp>
      <p:pic>
        <p:nvPicPr>
          <p:cNvPr id="8" name="Picture 7">
            <a:extLst>
              <a:ext uri="{FF2B5EF4-FFF2-40B4-BE49-F238E27FC236}">
                <a16:creationId xmlns:a16="http://schemas.microsoft.com/office/drawing/2014/main" id="{48FB4F76-7EA8-4E2F-BCA9-2A821AD6AAD3}"/>
              </a:ext>
            </a:extLst>
          </p:cNvPr>
          <p:cNvPicPr>
            <a:picLocks noChangeAspect="1"/>
          </p:cNvPicPr>
          <p:nvPr/>
        </p:nvPicPr>
        <p:blipFill rotWithShape="1">
          <a:blip r:embed="rId2">
            <a:extLst>
              <a:ext uri="{28A0092B-C50C-407E-A947-70E740481C1C}">
                <a14:useLocalDpi xmlns:a14="http://schemas.microsoft.com/office/drawing/2010/main" val="0"/>
              </a:ext>
            </a:extLst>
          </a:blip>
          <a:srcRect l="10833" t="5166" r="8056" b="7377"/>
          <a:stretch/>
        </p:blipFill>
        <p:spPr bwMode="auto">
          <a:xfrm>
            <a:off x="914400" y="715763"/>
            <a:ext cx="7315200" cy="5542616"/>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407A42C-B6C1-45C1-B542-405B0E03C346}"/>
              </a:ext>
            </a:extLst>
          </p:cNvPr>
          <p:cNvSpPr txBox="1"/>
          <p:nvPr/>
        </p:nvSpPr>
        <p:spPr>
          <a:xfrm>
            <a:off x="499395" y="1383693"/>
            <a:ext cx="461665" cy="4206757"/>
          </a:xfrm>
          <a:prstGeom prst="rect">
            <a:avLst/>
          </a:prstGeom>
          <a:noFill/>
        </p:spPr>
        <p:txBody>
          <a:bodyPr vert="vert270" wrap="square" rtlCol="0">
            <a:spAutoFit/>
          </a:bodyPr>
          <a:lstStyle/>
          <a:p>
            <a:pPr algn="ctr"/>
            <a:r>
              <a:rPr lang="en-US" dirty="0"/>
              <a:t>Bridge Displacement Amplification</a:t>
            </a:r>
          </a:p>
        </p:txBody>
      </p:sp>
      <p:sp>
        <p:nvSpPr>
          <p:cNvPr id="6" name="TextBox 5">
            <a:extLst>
              <a:ext uri="{FF2B5EF4-FFF2-40B4-BE49-F238E27FC236}">
                <a16:creationId xmlns:a16="http://schemas.microsoft.com/office/drawing/2014/main" id="{59742E44-D983-4296-8794-29C6C73FD349}"/>
              </a:ext>
            </a:extLst>
          </p:cNvPr>
          <p:cNvSpPr txBox="1"/>
          <p:nvPr/>
        </p:nvSpPr>
        <p:spPr>
          <a:xfrm>
            <a:off x="8227368" y="1086414"/>
            <a:ext cx="461665" cy="4801314"/>
          </a:xfrm>
          <a:prstGeom prst="rect">
            <a:avLst/>
          </a:prstGeom>
          <a:noFill/>
        </p:spPr>
        <p:txBody>
          <a:bodyPr vert="vert" wrap="square" rtlCol="0">
            <a:spAutoFit/>
          </a:bodyPr>
          <a:lstStyle/>
          <a:p>
            <a:pPr algn="ctr"/>
            <a:r>
              <a:rPr lang="en-US" dirty="0"/>
              <a:t>Contact Force Amplification</a:t>
            </a:r>
          </a:p>
        </p:txBody>
      </p:sp>
      <p:sp>
        <p:nvSpPr>
          <p:cNvPr id="7" name="TextBox 6">
            <a:extLst>
              <a:ext uri="{FF2B5EF4-FFF2-40B4-BE49-F238E27FC236}">
                <a16:creationId xmlns:a16="http://schemas.microsoft.com/office/drawing/2014/main" id="{A1B06563-1C7D-4015-826D-A7BAD897F410}"/>
              </a:ext>
            </a:extLst>
          </p:cNvPr>
          <p:cNvSpPr txBox="1"/>
          <p:nvPr/>
        </p:nvSpPr>
        <p:spPr>
          <a:xfrm>
            <a:off x="2781300" y="6258379"/>
            <a:ext cx="3581400" cy="369332"/>
          </a:xfrm>
          <a:prstGeom prst="rect">
            <a:avLst/>
          </a:prstGeom>
          <a:noFill/>
        </p:spPr>
        <p:txBody>
          <a:bodyPr wrap="square" rtlCol="0">
            <a:spAutoFit/>
          </a:bodyPr>
          <a:lstStyle/>
          <a:p>
            <a:pPr algn="ctr"/>
            <a:r>
              <a:rPr lang="en-US" dirty="0"/>
              <a:t>Forcing Frequency (Hz)</a:t>
            </a:r>
          </a:p>
        </p:txBody>
      </p:sp>
      <p:pic>
        <p:nvPicPr>
          <p:cNvPr id="9" name="Picture 8">
            <a:extLst>
              <a:ext uri="{FF2B5EF4-FFF2-40B4-BE49-F238E27FC236}">
                <a16:creationId xmlns:a16="http://schemas.microsoft.com/office/drawing/2014/main" id="{F1AF3931-5C27-48F4-AD80-0CE565FA6436}"/>
              </a:ext>
            </a:extLst>
          </p:cNvPr>
          <p:cNvPicPr/>
          <p:nvPr/>
        </p:nvPicPr>
        <p:blipFill rotWithShape="1">
          <a:blip r:embed="rId3">
            <a:extLst>
              <a:ext uri="{28A0092B-C50C-407E-A947-70E740481C1C}">
                <a14:useLocalDpi xmlns:a14="http://schemas.microsoft.com/office/drawing/2010/main" val="0"/>
              </a:ext>
            </a:extLst>
          </a:blip>
          <a:srcRect r="64986"/>
          <a:stretch/>
        </p:blipFill>
        <p:spPr bwMode="auto">
          <a:xfrm>
            <a:off x="6261717" y="6292790"/>
            <a:ext cx="897506" cy="542709"/>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E7C7F575-2023-4466-88FB-1E4AA86642CC}"/>
              </a:ext>
            </a:extLst>
          </p:cNvPr>
          <p:cNvSpPr/>
          <p:nvPr/>
        </p:nvSpPr>
        <p:spPr>
          <a:xfrm>
            <a:off x="7159223" y="6226567"/>
            <a:ext cx="1803442" cy="646331"/>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Bridge Response</a:t>
            </a:r>
          </a:p>
          <a:p>
            <a:r>
              <a:rPr lang="en-US" dirty="0">
                <a:latin typeface="Calibri" panose="020F0502020204030204" pitchFamily="34" charset="0"/>
                <a:cs typeface="Times New Roman" panose="02020603050405020304" pitchFamily="18" charset="0"/>
              </a:rPr>
              <a:t>Contact Force</a:t>
            </a:r>
            <a:endParaRPr lang="en-US" dirty="0"/>
          </a:p>
        </p:txBody>
      </p:sp>
    </p:spTree>
    <p:extLst>
      <p:ext uri="{BB962C8B-B14F-4D97-AF65-F5344CB8AC3E}">
        <p14:creationId xmlns:p14="http://schemas.microsoft.com/office/powerpoint/2010/main" val="1693386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Matching of Vehicle and Bridge Frequencies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84</a:t>
            </a:fld>
            <a:endParaRPr lang="en-US" dirty="0"/>
          </a:p>
        </p:txBody>
      </p:sp>
      <p:pic>
        <p:nvPicPr>
          <p:cNvPr id="5" name="Picture 4">
            <a:extLst>
              <a:ext uri="{FF2B5EF4-FFF2-40B4-BE49-F238E27FC236}">
                <a16:creationId xmlns:a16="http://schemas.microsoft.com/office/drawing/2014/main" id="{46353751-2A0C-4842-B8A9-6339977FF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05560"/>
            <a:ext cx="7315200" cy="3647440"/>
          </a:xfrm>
          <a:prstGeom prst="rect">
            <a:avLst/>
          </a:prstGeom>
          <a:noFill/>
          <a:ln>
            <a:noFill/>
          </a:ln>
        </p:spPr>
      </p:pic>
      <p:sp>
        <p:nvSpPr>
          <p:cNvPr id="6" name="TextBox 5">
            <a:extLst>
              <a:ext uri="{FF2B5EF4-FFF2-40B4-BE49-F238E27FC236}">
                <a16:creationId xmlns:a16="http://schemas.microsoft.com/office/drawing/2014/main" id="{8064A518-4B6C-43F8-B3C1-BE985A8571B3}"/>
              </a:ext>
            </a:extLst>
          </p:cNvPr>
          <p:cNvSpPr txBox="1"/>
          <p:nvPr/>
        </p:nvSpPr>
        <p:spPr>
          <a:xfrm>
            <a:off x="304800" y="5105400"/>
            <a:ext cx="5370576" cy="10772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Real profile used</a:t>
            </a:r>
          </a:p>
          <a:p>
            <a:pPr marL="285750" indent="-285750">
              <a:spcAft>
                <a:spcPts val="1200"/>
              </a:spcAft>
              <a:buFont typeface="Arial" panose="020B0604020202020204" pitchFamily="34" charset="0"/>
              <a:buChar char="•"/>
            </a:pPr>
            <a:r>
              <a:rPr lang="en-US" dirty="0"/>
              <a:t>Vehicle suspension stiffness varied to achieve frequency as a ratio of bridge frequency</a:t>
            </a:r>
          </a:p>
        </p:txBody>
      </p:sp>
      <p:graphicFrame>
        <p:nvGraphicFramePr>
          <p:cNvPr id="7" name="Table 6">
            <a:extLst>
              <a:ext uri="{FF2B5EF4-FFF2-40B4-BE49-F238E27FC236}">
                <a16:creationId xmlns:a16="http://schemas.microsoft.com/office/drawing/2014/main" id="{233CDF91-9B37-4DB0-A65A-9AB4B7051E30}"/>
              </a:ext>
            </a:extLst>
          </p:cNvPr>
          <p:cNvGraphicFramePr>
            <a:graphicFrameLocks noGrp="1"/>
          </p:cNvGraphicFramePr>
          <p:nvPr>
            <p:extLst>
              <p:ext uri="{D42A27DB-BD31-4B8C-83A1-F6EECF244321}">
                <p14:modId xmlns:p14="http://schemas.microsoft.com/office/powerpoint/2010/main" val="3732537260"/>
              </p:ext>
            </p:extLst>
          </p:nvPr>
        </p:nvGraphicFramePr>
        <p:xfrm>
          <a:off x="6019800" y="5091344"/>
          <a:ext cx="2550796" cy="1703705"/>
        </p:xfrm>
        <a:graphic>
          <a:graphicData uri="http://schemas.openxmlformats.org/drawingml/2006/table">
            <a:tbl>
              <a:tblPr bandRow="1">
                <a:tableStyleId>{5C22544A-7EE6-4342-B048-85BDC9FD1C3A}</a:tableStyleId>
              </a:tblPr>
              <a:tblGrid>
                <a:gridCol w="1040448">
                  <a:extLst>
                    <a:ext uri="{9D8B030D-6E8A-4147-A177-3AD203B41FA5}">
                      <a16:colId xmlns:a16="http://schemas.microsoft.com/office/drawing/2014/main" val="2955616156"/>
                    </a:ext>
                  </a:extLst>
                </a:gridCol>
                <a:gridCol w="1510348">
                  <a:extLst>
                    <a:ext uri="{9D8B030D-6E8A-4147-A177-3AD203B41FA5}">
                      <a16:colId xmlns:a16="http://schemas.microsoft.com/office/drawing/2014/main" val="517474449"/>
                    </a:ext>
                  </a:extLst>
                </a:gridCol>
              </a:tblGrid>
              <a:tr h="332105">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Freq. Factor</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2792982"/>
                  </a:ext>
                </a:extLst>
              </a:tr>
              <a:tr h="161925">
                <a:tc>
                  <a:txBody>
                    <a:bodyPr/>
                    <a:lstStyle/>
                    <a:p>
                      <a:pPr marL="0" marR="0" algn="ctr">
                        <a:spcBef>
                          <a:spcPts val="0"/>
                        </a:spcBef>
                        <a:spcAft>
                          <a:spcPts val="0"/>
                        </a:spcAft>
                      </a:pPr>
                      <a:r>
                        <a:rPr lang="en-US" sz="1800">
                          <a:solidFill>
                            <a:srgbClr val="FFFFFF"/>
                          </a:solidFill>
                          <a:effectLst/>
                        </a:rPr>
                        <a:t>Bridge1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1.76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109477"/>
                  </a:ext>
                </a:extLst>
              </a:tr>
              <a:tr h="161925">
                <a:tc>
                  <a:txBody>
                    <a:bodyPr/>
                    <a:lstStyle/>
                    <a:p>
                      <a:pPr marL="0" marR="0" algn="ctr">
                        <a:spcBef>
                          <a:spcPts val="0"/>
                        </a:spcBef>
                        <a:spcAft>
                          <a:spcPts val="0"/>
                        </a:spcAft>
                      </a:pPr>
                      <a:r>
                        <a:rPr lang="en-US" sz="1800" dirty="0">
                          <a:solidFill>
                            <a:srgbClr val="FFFFFF"/>
                          </a:solidFill>
                          <a:effectLst/>
                        </a:rPr>
                        <a:t>Bridge2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1.24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438885"/>
                  </a:ext>
                </a:extLst>
              </a:tr>
              <a:tr h="161925">
                <a:tc>
                  <a:txBody>
                    <a:bodyPr/>
                    <a:lstStyle/>
                    <a:p>
                      <a:pPr marL="0" marR="0" algn="ctr">
                        <a:spcBef>
                          <a:spcPts val="0"/>
                        </a:spcBef>
                        <a:spcAft>
                          <a:spcPts val="0"/>
                        </a:spcAft>
                      </a:pPr>
                      <a:r>
                        <a:rPr lang="en-US" sz="1800">
                          <a:solidFill>
                            <a:srgbClr val="FFFFFF"/>
                          </a:solidFill>
                          <a:effectLst/>
                        </a:rPr>
                        <a:t>Bridge3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654118"/>
                  </a:ext>
                </a:extLst>
              </a:tr>
              <a:tr h="161925">
                <a:tc>
                  <a:txBody>
                    <a:bodyPr/>
                    <a:lstStyle/>
                    <a:p>
                      <a:pPr marL="0" marR="0" algn="ctr">
                        <a:spcBef>
                          <a:spcPts val="0"/>
                        </a:spcBef>
                        <a:spcAft>
                          <a:spcPts val="0"/>
                        </a:spcAft>
                      </a:pPr>
                      <a:r>
                        <a:rPr lang="en-US" sz="1800">
                          <a:solidFill>
                            <a:srgbClr val="FFFFFF"/>
                          </a:solidFill>
                          <a:effectLst/>
                        </a:rPr>
                        <a:t>Bridge4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33420"/>
                  </a:ext>
                </a:extLst>
              </a:tr>
              <a:tr h="161925">
                <a:tc>
                  <a:txBody>
                    <a:bodyPr/>
                    <a:lstStyle/>
                    <a:p>
                      <a:pPr marL="0" marR="0" algn="ctr">
                        <a:spcBef>
                          <a:spcPts val="0"/>
                        </a:spcBef>
                        <a:spcAft>
                          <a:spcPts val="0"/>
                        </a:spcAft>
                      </a:pPr>
                      <a:r>
                        <a:rPr lang="en-US" sz="1800">
                          <a:solidFill>
                            <a:srgbClr val="FFFFFF"/>
                          </a:solidFill>
                          <a:effectLst/>
                        </a:rPr>
                        <a:t>Bridge5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5072792"/>
                  </a:ext>
                </a:extLst>
              </a:tr>
            </a:tbl>
          </a:graphicData>
        </a:graphic>
      </p:graphicFrame>
    </p:spTree>
    <p:extLst>
      <p:ext uri="{BB962C8B-B14F-4D97-AF65-F5344CB8AC3E}">
        <p14:creationId xmlns:p14="http://schemas.microsoft.com/office/powerpoint/2010/main" val="2095783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Phase Angle Distribution of Harmonic Components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85</a:t>
            </a:fld>
            <a:endParaRPr lang="en-US" dirty="0"/>
          </a:p>
        </p:txBody>
      </p:sp>
      <p:graphicFrame>
        <p:nvGraphicFramePr>
          <p:cNvPr id="8" name="Chart 7">
            <a:extLst>
              <a:ext uri="{FF2B5EF4-FFF2-40B4-BE49-F238E27FC236}">
                <a16:creationId xmlns:a16="http://schemas.microsoft.com/office/drawing/2014/main" id="{3AF5A026-78D6-4B68-92FF-7D2065485243}"/>
              </a:ext>
            </a:extLst>
          </p:cNvPr>
          <p:cNvGraphicFramePr>
            <a:graphicFrameLocks noChangeAspect="1"/>
          </p:cNvGraphicFramePr>
          <p:nvPr>
            <p:extLst>
              <p:ext uri="{D42A27DB-BD31-4B8C-83A1-F6EECF244321}">
                <p14:modId xmlns:p14="http://schemas.microsoft.com/office/powerpoint/2010/main" val="279841589"/>
              </p:ext>
            </p:extLst>
          </p:nvPr>
        </p:nvGraphicFramePr>
        <p:xfrm>
          <a:off x="1828800" y="3886200"/>
          <a:ext cx="5486400" cy="2910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E117AC4D-AC45-48C1-800A-8B67371FA11B}"/>
              </a:ext>
            </a:extLst>
          </p:cNvPr>
          <p:cNvGraphicFramePr>
            <a:graphicFrameLocks noChangeAspect="1"/>
          </p:cNvGraphicFramePr>
          <p:nvPr>
            <p:extLst>
              <p:ext uri="{D42A27DB-BD31-4B8C-83A1-F6EECF244321}">
                <p14:modId xmlns:p14="http://schemas.microsoft.com/office/powerpoint/2010/main" val="956889229"/>
              </p:ext>
            </p:extLst>
          </p:nvPr>
        </p:nvGraphicFramePr>
        <p:xfrm>
          <a:off x="1828800" y="1143000"/>
          <a:ext cx="5486400" cy="266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2015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Location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86</a:t>
            </a:fld>
            <a:endParaRPr lang="en-US" dirty="0"/>
          </a:p>
        </p:txBody>
      </p:sp>
      <p:pic>
        <p:nvPicPr>
          <p:cNvPr id="7" name="Picture 6">
            <a:extLst>
              <a:ext uri="{FF2B5EF4-FFF2-40B4-BE49-F238E27FC236}">
                <a16:creationId xmlns:a16="http://schemas.microsoft.com/office/drawing/2014/main" id="{633993C6-E657-4FBB-9466-22B582E1FE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200" cy="3247505"/>
          </a:xfrm>
          <a:prstGeom prst="rect">
            <a:avLst/>
          </a:prstGeom>
          <a:noFill/>
          <a:ln>
            <a:noFill/>
          </a:ln>
        </p:spPr>
      </p:pic>
      <p:sp>
        <p:nvSpPr>
          <p:cNvPr id="10" name="TextBox 9">
            <a:extLst>
              <a:ext uri="{FF2B5EF4-FFF2-40B4-BE49-F238E27FC236}">
                <a16:creationId xmlns:a16="http://schemas.microsoft.com/office/drawing/2014/main" id="{E8CCC452-B40D-415C-969B-E862A011AD6D}"/>
              </a:ext>
            </a:extLst>
          </p:cNvPr>
          <p:cNvSpPr txBox="1"/>
          <p:nvPr/>
        </p:nvSpPr>
        <p:spPr>
          <a:xfrm>
            <a:off x="914400" y="5257800"/>
            <a:ext cx="5370576"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Artificial profile used</a:t>
            </a:r>
          </a:p>
          <a:p>
            <a:pPr marL="285750" indent="-285750">
              <a:spcAft>
                <a:spcPts val="1200"/>
              </a:spcAft>
              <a:buFont typeface="Arial" panose="020B0604020202020204" pitchFamily="34" charset="0"/>
              <a:buChar char="•"/>
            </a:pPr>
            <a:r>
              <a:rPr lang="en-US" dirty="0"/>
              <a:t>Simplified VBI model used</a:t>
            </a:r>
          </a:p>
        </p:txBody>
      </p:sp>
    </p:spTree>
    <p:extLst>
      <p:ext uri="{BB962C8B-B14F-4D97-AF65-F5344CB8AC3E}">
        <p14:creationId xmlns:p14="http://schemas.microsoft.com/office/powerpoint/2010/main" val="19429443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sz="2800" dirty="0"/>
              <a:t>VBI Parameters: Conclusions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87</a:t>
            </a:fld>
            <a:endParaRPr lang="en-US" dirty="0"/>
          </a:p>
        </p:txBody>
      </p:sp>
      <p:sp>
        <p:nvSpPr>
          <p:cNvPr id="4" name="Rectangle 3">
            <a:extLst>
              <a:ext uri="{FF2B5EF4-FFF2-40B4-BE49-F238E27FC236}">
                <a16:creationId xmlns:a16="http://schemas.microsoft.com/office/drawing/2014/main" id="{4B8AD49C-28C9-4896-8666-AACB9890464D}"/>
              </a:ext>
            </a:extLst>
          </p:cNvPr>
          <p:cNvSpPr/>
          <p:nvPr/>
        </p:nvSpPr>
        <p:spPr>
          <a:xfrm>
            <a:off x="457200" y="1491675"/>
            <a:ext cx="8229600" cy="3874650"/>
          </a:xfrm>
          <a:prstGeom prst="rect">
            <a:avLst/>
          </a:prstGeom>
        </p:spPr>
        <p:txBody>
          <a:bodyPr>
            <a:spAutoFit/>
          </a:bodyPr>
          <a:lstStyle/>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Ignoring the interaction of vehicle and bridge (i.e. computing contact force without consideration of the bridge) results in conservative estimates of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Harmonic profile content with spatial wavelengths resulting in forcing frequencies similar to the bridge’s natural frequency induce the greatest dynamic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Bridge dynamic responses are amplified when the vehicle natural frequency is 10-20% greater than that of the bridge.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Position of the profile and phase angle distribution of harmonic components have significant effect on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Transient features effect bridge response</a:t>
            </a:r>
          </a:p>
        </p:txBody>
      </p:sp>
    </p:spTree>
    <p:extLst>
      <p:ext uri="{BB962C8B-B14F-4D97-AF65-F5344CB8AC3E}">
        <p14:creationId xmlns:p14="http://schemas.microsoft.com/office/powerpoint/2010/main" val="847160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88</a:t>
            </a:fld>
            <a:endParaRPr lang="en-US" dirty="0"/>
          </a:p>
        </p:txBody>
      </p:sp>
      <p:sp>
        <p:nvSpPr>
          <p:cNvPr id="4" name="TextBox 3">
            <a:extLst>
              <a:ext uri="{FF2B5EF4-FFF2-40B4-BE49-F238E27FC236}">
                <a16:creationId xmlns:a16="http://schemas.microsoft.com/office/drawing/2014/main" id="{947DD8D0-67D1-4F6F-8ABE-2C6DE2A02A8A}"/>
              </a:ext>
            </a:extLst>
          </p:cNvPr>
          <p:cNvSpPr txBox="1"/>
          <p:nvPr/>
        </p:nvSpPr>
        <p:spPr>
          <a:xfrm>
            <a:off x="454981" y="765461"/>
            <a:ext cx="4572000" cy="1892826"/>
          </a:xfrm>
          <a:prstGeom prst="rect">
            <a:avLst/>
          </a:prstGeom>
          <a:noFill/>
        </p:spPr>
        <p:txBody>
          <a:bodyPr wrap="square" rtlCol="0">
            <a:spAutoFit/>
          </a:bodyPr>
          <a:lstStyle/>
          <a:p>
            <a:pPr>
              <a:spcBef>
                <a:spcPts val="1200"/>
              </a:spcBef>
              <a:spcAft>
                <a:spcPts val="600"/>
              </a:spcAft>
            </a:pPr>
            <a:r>
              <a:rPr lang="en-US" dirty="0"/>
              <a:t>Common Limits</a:t>
            </a:r>
          </a:p>
          <a:p>
            <a:pPr marL="285750" indent="-285750">
              <a:spcBef>
                <a:spcPts val="1200"/>
              </a:spcBef>
              <a:spcAft>
                <a:spcPts val="600"/>
              </a:spcAft>
              <a:buFont typeface="Arial" panose="020B0604020202020204" pitchFamily="34" charset="0"/>
              <a:buChar char="•"/>
            </a:pPr>
            <a:r>
              <a:rPr lang="en-US" dirty="0"/>
              <a:t>1/8 to ¼ inch deviation </a:t>
            </a:r>
          </a:p>
          <a:p>
            <a:pPr marL="285750" indent="-285750">
              <a:spcBef>
                <a:spcPts val="1200"/>
              </a:spcBef>
              <a:spcAft>
                <a:spcPts val="600"/>
              </a:spcAft>
              <a:buFont typeface="Arial" panose="020B0604020202020204" pitchFamily="34" charset="0"/>
              <a:buChar char="•"/>
            </a:pPr>
            <a:r>
              <a:rPr lang="en-US" dirty="0"/>
              <a:t>Over 10 to 16 feet</a:t>
            </a:r>
          </a:p>
          <a:p>
            <a:pPr>
              <a:spcBef>
                <a:spcPts val="1200"/>
              </a:spcBef>
              <a:spcAft>
                <a:spcPts val="600"/>
              </a:spcAft>
            </a:pPr>
            <a:endParaRPr lang="en-US" dirty="0"/>
          </a:p>
        </p:txBody>
      </p:sp>
      <p:pic>
        <p:nvPicPr>
          <p:cNvPr id="5" name="Picture 4">
            <a:extLst>
              <a:ext uri="{FF2B5EF4-FFF2-40B4-BE49-F238E27FC236}">
                <a16:creationId xmlns:a16="http://schemas.microsoft.com/office/drawing/2014/main" id="{99CD889A-31B9-41AB-993D-297A09331906}"/>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4167" r="6249"/>
          <a:stretch/>
        </p:blipFill>
        <p:spPr bwMode="auto">
          <a:xfrm>
            <a:off x="1219200" y="3276600"/>
            <a:ext cx="6553200" cy="3505200"/>
          </a:xfrm>
          <a:prstGeom prst="rect">
            <a:avLst/>
          </a:prstGeom>
          <a:noFill/>
          <a:ln>
            <a:noFill/>
          </a:ln>
        </p:spPr>
      </p:pic>
      <p:sp>
        <p:nvSpPr>
          <p:cNvPr id="6" name="Rectangle 5">
            <a:extLst>
              <a:ext uri="{FF2B5EF4-FFF2-40B4-BE49-F238E27FC236}">
                <a16:creationId xmlns:a16="http://schemas.microsoft.com/office/drawing/2014/main" id="{9E0E00CF-4A74-4944-B92B-63BEA0D7CCFB}"/>
              </a:ext>
            </a:extLst>
          </p:cNvPr>
          <p:cNvSpPr/>
          <p:nvPr/>
        </p:nvSpPr>
        <p:spPr>
          <a:xfrm>
            <a:off x="4084468" y="762000"/>
            <a:ext cx="4572000" cy="2492990"/>
          </a:xfrm>
          <a:prstGeom prst="rect">
            <a:avLst/>
          </a:prstGeom>
        </p:spPr>
        <p:txBody>
          <a:bodyPr>
            <a:spAutoFit/>
          </a:bodyPr>
          <a:lstStyle/>
          <a:p>
            <a:pPr>
              <a:spcBef>
                <a:spcPts val="600"/>
              </a:spcBef>
            </a:pPr>
            <a:r>
              <a:rPr lang="en-US" dirty="0"/>
              <a:t>Programmatic Application</a:t>
            </a:r>
          </a:p>
          <a:p>
            <a:pPr marL="342900" lvl="0" indent="-342900">
              <a:spcBef>
                <a:spcPts val="600"/>
              </a:spcBef>
              <a:spcAft>
                <a:spcPts val="600"/>
              </a:spcAft>
              <a:buFont typeface="+mj-lt"/>
              <a:buAutoNum type="arabicPeriod"/>
            </a:pPr>
            <a:r>
              <a:rPr lang="en-US" dirty="0"/>
              <a:t>Linearly interpolate to create a straight line between the first and last point</a:t>
            </a:r>
          </a:p>
          <a:p>
            <a:pPr marL="342900" lvl="0" indent="-342900">
              <a:spcBef>
                <a:spcPts val="600"/>
              </a:spcBef>
              <a:spcAft>
                <a:spcPts val="600"/>
              </a:spcAft>
              <a:buFont typeface="+mj-lt"/>
              <a:buAutoNum type="arabicPeriod"/>
            </a:pPr>
            <a:r>
              <a:rPr lang="en-US" dirty="0"/>
              <a:t>Account for perpendicular deviation</a:t>
            </a:r>
          </a:p>
          <a:p>
            <a:pPr marL="342900" lvl="0" indent="-342900">
              <a:spcBef>
                <a:spcPts val="600"/>
              </a:spcBef>
              <a:spcAft>
                <a:spcPts val="600"/>
              </a:spcAft>
              <a:buFont typeface="+mj-lt"/>
              <a:buAutoNum type="arabicPeriod"/>
            </a:pPr>
            <a:r>
              <a:rPr lang="en-US" dirty="0"/>
              <a:t>Find and reduce points that exceed the interpolated line plus the vertical deviation</a:t>
            </a:r>
          </a:p>
        </p:txBody>
      </p:sp>
    </p:spTree>
    <p:extLst>
      <p:ext uri="{BB962C8B-B14F-4D97-AF65-F5344CB8AC3E}">
        <p14:creationId xmlns:p14="http://schemas.microsoft.com/office/powerpoint/2010/main" val="2665975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89</a:t>
            </a:fld>
            <a:endParaRPr lang="en-US" dirty="0"/>
          </a:p>
        </p:txBody>
      </p:sp>
      <p:graphicFrame>
        <p:nvGraphicFramePr>
          <p:cNvPr id="7" name="Chart 6">
            <a:extLst>
              <a:ext uri="{FF2B5EF4-FFF2-40B4-BE49-F238E27FC236}">
                <a16:creationId xmlns:a16="http://schemas.microsoft.com/office/drawing/2014/main" id="{00000000-0008-0000-0000-000002000000}"/>
              </a:ext>
            </a:extLst>
          </p:cNvPr>
          <p:cNvGraphicFramePr>
            <a:graphicFrameLocks noChangeAspect="1"/>
          </p:cNvGraphicFramePr>
          <p:nvPr>
            <p:extLst>
              <p:ext uri="{D42A27DB-BD31-4B8C-83A1-F6EECF244321}">
                <p14:modId xmlns:p14="http://schemas.microsoft.com/office/powerpoint/2010/main" val="4244149937"/>
              </p:ext>
            </p:extLst>
          </p:nvPr>
        </p:nvGraphicFramePr>
        <p:xfrm>
          <a:off x="914400" y="246888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1/8</a:t>
            </a:r>
            <a:r>
              <a:rPr lang="en-US" baseline="30000" dirty="0">
                <a:latin typeface="Calibri" panose="020F0502020204030204" pitchFamily="34" charset="0"/>
                <a:ea typeface="Calibri" panose="020F0502020204030204" pitchFamily="34" charset="0"/>
                <a:cs typeface="Times New Roman" panose="02020603050405020304" pitchFamily="18" charset="0"/>
              </a:rPr>
              <a:t>th</a:t>
            </a:r>
            <a:r>
              <a:rPr lang="en-US" dirty="0">
                <a:latin typeface="Calibri" panose="020F0502020204030204" pitchFamily="34" charset="0"/>
                <a:ea typeface="Calibri" panose="020F0502020204030204" pitchFamily="34" charset="0"/>
                <a:cs typeface="Times New Roman" panose="02020603050405020304" pitchFamily="18" charset="0"/>
              </a:rPr>
              <a:t> inch over 10ft demonstrated with FE model of a single 140 ft. span with the 2.5 Hz vehicle</a:t>
            </a:r>
            <a:endParaRPr lang="en-US" dirty="0"/>
          </a:p>
        </p:txBody>
      </p:sp>
    </p:spTree>
    <p:extLst>
      <p:ext uri="{BB962C8B-B14F-4D97-AF65-F5344CB8AC3E}">
        <p14:creationId xmlns:p14="http://schemas.microsoft.com/office/powerpoint/2010/main" val="147503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&amp; Vulnerabilities</a:t>
            </a:r>
          </a:p>
        </p:txBody>
      </p:sp>
      <p:sp>
        <p:nvSpPr>
          <p:cNvPr id="3" name="Content Placeholder 2"/>
          <p:cNvSpPr>
            <a:spLocks noGrp="1"/>
          </p:cNvSpPr>
          <p:nvPr>
            <p:ph idx="1"/>
          </p:nvPr>
        </p:nvSpPr>
        <p:spPr/>
        <p:txBody>
          <a:bodyPr>
            <a:normAutofit fontScale="77500" lnSpcReduction="20000"/>
          </a:bodyPr>
          <a:lstStyle/>
          <a:p>
            <a:r>
              <a:rPr lang="en-US" dirty="0"/>
              <a:t>Dynamic effect of traffic on highway bridges is poorly understood</a:t>
            </a:r>
          </a:p>
          <a:p>
            <a:pPr lvl="1"/>
            <a:r>
              <a:rPr lang="en-US" dirty="0"/>
              <a:t>Inadequacy of current codes has been demonstrated by field experiments (i.e. outliers)</a:t>
            </a:r>
          </a:p>
          <a:p>
            <a:pPr lvl="1"/>
            <a:r>
              <a:rPr lang="en-US" dirty="0"/>
              <a:t>Simulation studies on influential parameters have failed to reach actionable conclusions</a:t>
            </a:r>
          </a:p>
          <a:p>
            <a:pPr lvl="1"/>
            <a:r>
              <a:rPr lang="en-US" dirty="0"/>
              <a:t>Interdependency of influential parameters has been largely overlooked </a:t>
            </a:r>
          </a:p>
          <a:p>
            <a:pPr>
              <a:spcBef>
                <a:spcPts val="1200"/>
              </a:spcBef>
            </a:pPr>
            <a:r>
              <a:rPr lang="en-US" dirty="0"/>
              <a:t>Established methodologies were developed through statistical means</a:t>
            </a:r>
          </a:p>
          <a:p>
            <a:pPr lvl="1"/>
            <a:r>
              <a:rPr lang="en-US" dirty="0"/>
              <a:t>How has the bridge population changed?</a:t>
            </a:r>
          </a:p>
          <a:p>
            <a:pPr lvl="1"/>
            <a:r>
              <a:rPr lang="en-US" dirty="0"/>
              <a:t>How has traffic changed?</a:t>
            </a:r>
          </a:p>
          <a:p>
            <a:pPr lvl="1"/>
            <a:r>
              <a:rPr lang="en-US" dirty="0"/>
              <a:t>Can a dynamic factor adequately account for VBI?</a:t>
            </a:r>
          </a:p>
          <a:p>
            <a:pPr>
              <a:spcBef>
                <a:spcPts val="1200"/>
              </a:spcBef>
            </a:pPr>
            <a:r>
              <a:rPr lang="en-US" dirty="0"/>
              <a:t>Effect of truck platoons on highway bridges</a:t>
            </a:r>
          </a:p>
          <a:p>
            <a:pPr lvl="1"/>
            <a:r>
              <a:rPr lang="en-US" dirty="0"/>
              <a:t>Research on railway bridges suggests the repetitive loading of truck platoons can excite bridge dynamics and may lead to amplified 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976924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Rolling Straightedge</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90</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914400" y="990600"/>
            <a:ext cx="7315200"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Effect of straightedge length and deviation limit investigated with simplified model (140ft, single-span)</a:t>
            </a:r>
            <a:endParaRPr lang="en-US" dirty="0"/>
          </a:p>
        </p:txBody>
      </p:sp>
      <p:graphicFrame>
        <p:nvGraphicFramePr>
          <p:cNvPr id="6" name="Chart 5">
            <a:extLst>
              <a:ext uri="{FF2B5EF4-FFF2-40B4-BE49-F238E27FC236}">
                <a16:creationId xmlns:a16="http://schemas.microsoft.com/office/drawing/2014/main" id="{197B8E30-ED5F-42BE-8754-933B195D15F4}"/>
              </a:ext>
            </a:extLst>
          </p:cNvPr>
          <p:cNvGraphicFramePr>
            <a:graphicFrameLocks noChangeAspect="1"/>
          </p:cNvGraphicFramePr>
          <p:nvPr>
            <p:extLst>
              <p:ext uri="{D42A27DB-BD31-4B8C-83A1-F6EECF244321}">
                <p14:modId xmlns:p14="http://schemas.microsoft.com/office/powerpoint/2010/main" val="1334276029"/>
              </p:ext>
            </p:extLst>
          </p:nvPr>
        </p:nvGraphicFramePr>
        <p:xfrm>
          <a:off x="914400" y="2209800"/>
          <a:ext cx="7315200" cy="43891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27739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91</a:t>
            </a:fld>
            <a:endParaRPr lang="en-US" dirty="0"/>
          </a:p>
        </p:txBody>
      </p:sp>
      <p:sp>
        <p:nvSpPr>
          <p:cNvPr id="8" name="Rectangle 7">
            <a:extLst>
              <a:ext uri="{FF2B5EF4-FFF2-40B4-BE49-F238E27FC236}">
                <a16:creationId xmlns:a16="http://schemas.microsoft.com/office/drawing/2014/main" id="{63163E9C-6A37-4731-952C-858C1C358C52}"/>
              </a:ext>
            </a:extLst>
          </p:cNvPr>
          <p:cNvSpPr/>
          <p:nvPr/>
        </p:nvSpPr>
        <p:spPr>
          <a:xfrm>
            <a:off x="621770" y="685800"/>
            <a:ext cx="3867577" cy="3247043"/>
          </a:xfrm>
          <a:prstGeom prst="rect">
            <a:avLst/>
          </a:prstGeom>
        </p:spPr>
        <p:txBody>
          <a:bodyPr wrap="square">
            <a:spAutoFit/>
          </a:bodyPr>
          <a:lstStyle/>
          <a:p>
            <a:r>
              <a:rPr lang="en-US" dirty="0"/>
              <a:t>8 different vehicles</a:t>
            </a:r>
          </a:p>
          <a:p>
            <a:pPr marL="285750" indent="-285750">
              <a:buFont typeface="Arial" panose="020B0604020202020204" pitchFamily="34" charset="0"/>
              <a:buChar char="•"/>
            </a:pPr>
            <a:r>
              <a:rPr lang="en-US" dirty="0"/>
              <a:t>3 HS20 trucks</a:t>
            </a:r>
          </a:p>
          <a:p>
            <a:pPr marL="285750" indent="-285750">
              <a:buFont typeface="Arial" panose="020B0604020202020204" pitchFamily="34" charset="0"/>
              <a:buChar char="•"/>
            </a:pPr>
            <a:r>
              <a:rPr lang="en-US" dirty="0"/>
              <a:t>1 dump truck</a:t>
            </a:r>
          </a:p>
          <a:p>
            <a:pPr marL="285750" indent="-285750">
              <a:buFont typeface="Arial" panose="020B0604020202020204" pitchFamily="34" charset="0"/>
              <a:buChar char="•"/>
            </a:pPr>
            <a:r>
              <a:rPr lang="en-US" dirty="0"/>
              <a:t>1 tractor-trailer</a:t>
            </a:r>
          </a:p>
          <a:p>
            <a:pPr marL="285750" indent="-285750">
              <a:buFont typeface="Arial" panose="020B0604020202020204" pitchFamily="34" charset="0"/>
              <a:buChar char="•"/>
            </a:pPr>
            <a:r>
              <a:rPr lang="en-US" dirty="0"/>
              <a:t>3 small passenger vehicles</a:t>
            </a:r>
          </a:p>
          <a:p>
            <a:endParaRPr lang="en-US" dirty="0"/>
          </a:p>
          <a:p>
            <a:pPr>
              <a:spcBef>
                <a:spcPts val="600"/>
              </a:spcBef>
              <a:spcAft>
                <a:spcPts val="600"/>
              </a:spcAft>
            </a:pPr>
            <a:r>
              <a:rPr lang="en-US" dirty="0"/>
              <a:t>36 vehicles per pattern</a:t>
            </a:r>
          </a:p>
          <a:p>
            <a:pPr>
              <a:spcBef>
                <a:spcPts val="600"/>
              </a:spcBef>
              <a:spcAft>
                <a:spcPts val="600"/>
              </a:spcAft>
            </a:pPr>
            <a:r>
              <a:rPr lang="en-US" dirty="0"/>
              <a:t>Simulations performed with 140 ft, 2-span, 3D FEM</a:t>
            </a:r>
          </a:p>
          <a:p>
            <a:pPr>
              <a:spcBef>
                <a:spcPts val="600"/>
              </a:spcBef>
              <a:spcAft>
                <a:spcPts val="600"/>
              </a:spcAft>
            </a:pPr>
            <a:r>
              <a:rPr lang="en-US" dirty="0"/>
              <a:t>Real profile used</a:t>
            </a:r>
          </a:p>
        </p:txBody>
      </p:sp>
      <p:graphicFrame>
        <p:nvGraphicFramePr>
          <p:cNvPr id="4" name="Table 3">
            <a:extLst>
              <a:ext uri="{FF2B5EF4-FFF2-40B4-BE49-F238E27FC236}">
                <a16:creationId xmlns:a16="http://schemas.microsoft.com/office/drawing/2014/main" id="{6B091491-8C34-43DD-83DF-E961E86EAC23}"/>
              </a:ext>
            </a:extLst>
          </p:cNvPr>
          <p:cNvGraphicFramePr>
            <a:graphicFrameLocks noGrp="1"/>
          </p:cNvGraphicFramePr>
          <p:nvPr>
            <p:extLst>
              <p:ext uri="{D42A27DB-BD31-4B8C-83A1-F6EECF244321}">
                <p14:modId xmlns:p14="http://schemas.microsoft.com/office/powerpoint/2010/main" val="1868586409"/>
              </p:ext>
            </p:extLst>
          </p:nvPr>
        </p:nvGraphicFramePr>
        <p:xfrm>
          <a:off x="4870347" y="685800"/>
          <a:ext cx="3651885" cy="2194560"/>
        </p:xfrm>
        <a:graphic>
          <a:graphicData uri="http://schemas.openxmlformats.org/drawingml/2006/table">
            <a:tbl>
              <a:tblPr bandRow="1">
                <a:tableStyleId>{5C22544A-7EE6-4342-B048-85BDC9FD1C3A}</a:tableStyleId>
              </a:tblPr>
              <a:tblGrid>
                <a:gridCol w="278130">
                  <a:extLst>
                    <a:ext uri="{9D8B030D-6E8A-4147-A177-3AD203B41FA5}">
                      <a16:colId xmlns:a16="http://schemas.microsoft.com/office/drawing/2014/main" val="2137982820"/>
                    </a:ext>
                  </a:extLst>
                </a:gridCol>
                <a:gridCol w="1124585">
                  <a:extLst>
                    <a:ext uri="{9D8B030D-6E8A-4147-A177-3AD203B41FA5}">
                      <a16:colId xmlns:a16="http://schemas.microsoft.com/office/drawing/2014/main" val="4230206401"/>
                    </a:ext>
                  </a:extLst>
                </a:gridCol>
                <a:gridCol w="1124585">
                  <a:extLst>
                    <a:ext uri="{9D8B030D-6E8A-4147-A177-3AD203B41FA5}">
                      <a16:colId xmlns:a16="http://schemas.microsoft.com/office/drawing/2014/main" val="14069115"/>
                    </a:ext>
                  </a:extLst>
                </a:gridCol>
                <a:gridCol w="1124585">
                  <a:extLst>
                    <a:ext uri="{9D8B030D-6E8A-4147-A177-3AD203B41FA5}">
                      <a16:colId xmlns:a16="http://schemas.microsoft.com/office/drawing/2014/main" val="3519123523"/>
                    </a:ext>
                  </a:extLst>
                </a:gridCol>
              </a:tblGrid>
              <a:tr h="0">
                <a:tc>
                  <a:txBody>
                    <a:bodyPr/>
                    <a:lstStyle/>
                    <a:p>
                      <a:pPr marL="0" marR="0" algn="ctr">
                        <a:spcBef>
                          <a:spcPts val="0"/>
                        </a:spcBef>
                        <a:spcAft>
                          <a:spcPts val="0"/>
                        </a:spcAft>
                      </a:pPr>
                      <a:r>
                        <a:rPr lang="en-US" sz="1800">
                          <a:solidFill>
                            <a:srgbClr val="FFFFFF"/>
                          </a:solidFill>
                          <a:effectLst/>
                        </a:rPr>
                        <a: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Num. of Vehicles</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Min. Spacing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Max. Spacing</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428662"/>
                  </a:ext>
                </a:extLst>
              </a:tr>
              <a:tr h="0">
                <a:tc>
                  <a:txBody>
                    <a:bodyPr/>
                    <a:lstStyle/>
                    <a:p>
                      <a:pPr marL="0" marR="0" algn="ctr">
                        <a:spcBef>
                          <a:spcPts val="0"/>
                        </a:spcBef>
                        <a:spcAft>
                          <a:spcPts val="0"/>
                        </a:spcAft>
                      </a:pPr>
                      <a:r>
                        <a:rPr lang="en-US" sz="1800">
                          <a:solidFill>
                            <a:srgbClr val="FFFFFF"/>
                          </a:solidFill>
                          <a:effectLst/>
                        </a:rPr>
                        <a:t>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541091"/>
                  </a:ext>
                </a:extLst>
              </a:tr>
              <a:tr h="0">
                <a:tc>
                  <a:txBody>
                    <a:bodyPr/>
                    <a:lstStyle/>
                    <a:p>
                      <a:pPr marL="0" marR="0" algn="ctr">
                        <a:spcBef>
                          <a:spcPts val="0"/>
                        </a:spcBef>
                        <a:spcAft>
                          <a:spcPts val="0"/>
                        </a:spcAft>
                      </a:pPr>
                      <a:r>
                        <a:rPr lang="en-US" sz="1800">
                          <a:solidFill>
                            <a:srgbClr val="FFFFFF"/>
                          </a:solidFill>
                          <a:effectLst/>
                        </a:rPr>
                        <a:t>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047998"/>
                  </a:ext>
                </a:extLst>
              </a:tr>
              <a:tr h="0">
                <a:tc>
                  <a:txBody>
                    <a:bodyPr/>
                    <a:lstStyle/>
                    <a:p>
                      <a:pPr marL="0" marR="0" algn="ctr">
                        <a:spcBef>
                          <a:spcPts val="0"/>
                        </a:spcBef>
                        <a:spcAft>
                          <a:spcPts val="0"/>
                        </a:spcAft>
                      </a:pPr>
                      <a:r>
                        <a:rPr lang="en-US" sz="1800">
                          <a:solidFill>
                            <a:srgbClr val="FFFFFF"/>
                          </a:solidFill>
                          <a:effectLst/>
                        </a:rPr>
                        <a:t>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60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300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710618"/>
                  </a:ext>
                </a:extLst>
              </a:tr>
              <a:tr h="0">
                <a:tc>
                  <a:txBody>
                    <a:bodyPr/>
                    <a:lstStyle/>
                    <a:p>
                      <a:pPr marL="0" marR="0" algn="ctr">
                        <a:spcBef>
                          <a:spcPts val="0"/>
                        </a:spcBef>
                        <a:spcAft>
                          <a:spcPts val="0"/>
                        </a:spcAft>
                      </a:pPr>
                      <a:r>
                        <a:rPr lang="en-US" sz="1800">
                          <a:solidFill>
                            <a:srgbClr val="FFFFFF"/>
                          </a:solidFill>
                          <a:effectLst/>
                        </a:rPr>
                        <a:t>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80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808530"/>
                  </a:ext>
                </a:extLst>
              </a:tr>
              <a:tr h="0">
                <a:tc>
                  <a:txBody>
                    <a:bodyPr/>
                    <a:lstStyle/>
                    <a:p>
                      <a:pPr marL="0" marR="0" algn="ctr">
                        <a:spcBef>
                          <a:spcPts val="0"/>
                        </a:spcBef>
                        <a:spcAft>
                          <a:spcPts val="0"/>
                        </a:spcAft>
                      </a:pPr>
                      <a:r>
                        <a:rPr lang="en-US" sz="1800">
                          <a:solidFill>
                            <a:srgbClr val="FFFFFF"/>
                          </a:solidFill>
                          <a:effectLst/>
                        </a:rPr>
                        <a:t>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36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100 ft. </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500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781427"/>
                  </a:ext>
                </a:extLst>
              </a:tr>
              <a:tr h="0">
                <a:tc>
                  <a:txBody>
                    <a:bodyPr/>
                    <a:lstStyle/>
                    <a:p>
                      <a:pPr marL="0" marR="0" algn="ctr">
                        <a:spcBef>
                          <a:spcPts val="0"/>
                        </a:spcBef>
                        <a:spcAft>
                          <a:spcPts val="0"/>
                        </a:spcAft>
                      </a:pPr>
                      <a:r>
                        <a:rPr lang="en-US" sz="1800">
                          <a:solidFill>
                            <a:srgbClr val="FFFFFF"/>
                          </a:solidFill>
                          <a:effectLst/>
                        </a:rPr>
                        <a:t>6</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36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280 ft.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1400 ft.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22458"/>
                  </a:ext>
                </a:extLst>
              </a:tr>
            </a:tbl>
          </a:graphicData>
        </a:graphic>
      </p:graphicFrame>
      <p:grpSp>
        <p:nvGrpSpPr>
          <p:cNvPr id="5" name="Group 4">
            <a:extLst>
              <a:ext uri="{FF2B5EF4-FFF2-40B4-BE49-F238E27FC236}">
                <a16:creationId xmlns:a16="http://schemas.microsoft.com/office/drawing/2014/main" id="{00935C39-2339-466D-AED4-0C6A872CBB43}"/>
              </a:ext>
            </a:extLst>
          </p:cNvPr>
          <p:cNvGrpSpPr/>
          <p:nvPr/>
        </p:nvGrpSpPr>
        <p:grpSpPr>
          <a:xfrm>
            <a:off x="1480" y="4038600"/>
            <a:ext cx="9141041" cy="2743200"/>
            <a:chOff x="104849" y="4038600"/>
            <a:chExt cx="9141041" cy="2743200"/>
          </a:xfrm>
        </p:grpSpPr>
        <p:graphicFrame>
          <p:nvGraphicFramePr>
            <p:cNvPr id="7" name="Chart 6">
              <a:extLst>
                <a:ext uri="{FF2B5EF4-FFF2-40B4-BE49-F238E27FC236}">
                  <a16:creationId xmlns:a16="http://schemas.microsoft.com/office/drawing/2014/main" id="{8C0AC519-66BF-47CA-A54C-C7F4A58AB1A4}"/>
                </a:ext>
              </a:extLst>
            </p:cNvPr>
            <p:cNvGraphicFramePr>
              <a:graphicFrameLocks/>
            </p:cNvGraphicFramePr>
            <p:nvPr>
              <p:extLst>
                <p:ext uri="{D42A27DB-BD31-4B8C-83A1-F6EECF244321}">
                  <p14:modId xmlns:p14="http://schemas.microsoft.com/office/powerpoint/2010/main" val="3141351006"/>
                </p:ext>
              </p:extLst>
            </p:nvPr>
          </p:nvGraphicFramePr>
          <p:xfrm>
            <a:off x="104849" y="40386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D430197-284C-4CE6-8602-44E5DA3FDB04}"/>
                </a:ext>
              </a:extLst>
            </p:cNvPr>
            <p:cNvGraphicFramePr>
              <a:graphicFrameLocks/>
            </p:cNvGraphicFramePr>
            <p:nvPr>
              <p:extLst>
                <p:ext uri="{D42A27DB-BD31-4B8C-83A1-F6EECF244321}">
                  <p14:modId xmlns:p14="http://schemas.microsoft.com/office/powerpoint/2010/main" val="670159722"/>
                </p:ext>
              </p:extLst>
            </p:nvPr>
          </p:nvGraphicFramePr>
          <p:xfrm>
            <a:off x="4673890" y="4038600"/>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Rectangle 9">
            <a:extLst>
              <a:ext uri="{FF2B5EF4-FFF2-40B4-BE49-F238E27FC236}">
                <a16:creationId xmlns:a16="http://schemas.microsoft.com/office/drawing/2014/main" id="{EBE705F0-F48D-462E-BE14-7E0DACEDB07F}"/>
              </a:ext>
            </a:extLst>
          </p:cNvPr>
          <p:cNvSpPr/>
          <p:nvPr/>
        </p:nvSpPr>
        <p:spPr>
          <a:xfrm>
            <a:off x="3825642" y="3593068"/>
            <a:ext cx="1492716" cy="369332"/>
          </a:xfrm>
          <a:prstGeom prst="rect">
            <a:avLst/>
          </a:prstGeom>
        </p:spPr>
        <p:txBody>
          <a:bodyPr wrap="none">
            <a:spAutoFit/>
          </a:bodyPr>
          <a:lstStyle/>
          <a:p>
            <a:pPr>
              <a:spcBef>
                <a:spcPts val="600"/>
              </a:spcBef>
              <a:spcAft>
                <a:spcPts val="600"/>
              </a:spcAft>
            </a:pPr>
            <a:r>
              <a:rPr lang="en-US" dirty="0"/>
              <a:t>Amplification</a:t>
            </a:r>
          </a:p>
        </p:txBody>
      </p:sp>
    </p:spTree>
    <p:extLst>
      <p:ext uri="{BB962C8B-B14F-4D97-AF65-F5344CB8AC3E}">
        <p14:creationId xmlns:p14="http://schemas.microsoft.com/office/powerpoint/2010/main" val="1109878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Traffic</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92</a:t>
            </a:fld>
            <a:endParaRPr lang="en-US" dirty="0"/>
          </a:p>
        </p:txBody>
      </p:sp>
      <p:sp>
        <p:nvSpPr>
          <p:cNvPr id="11" name="Rectangle 10">
            <a:extLst>
              <a:ext uri="{FF2B5EF4-FFF2-40B4-BE49-F238E27FC236}">
                <a16:creationId xmlns:a16="http://schemas.microsoft.com/office/drawing/2014/main" id="{D295D491-EDED-4AA8-AB77-9FE5799D3A22}"/>
              </a:ext>
            </a:extLst>
          </p:cNvPr>
          <p:cNvSpPr/>
          <p:nvPr/>
        </p:nvSpPr>
        <p:spPr>
          <a:xfrm>
            <a:off x="501385" y="1217368"/>
            <a:ext cx="8141230" cy="369332"/>
          </a:xfrm>
          <a:prstGeom prst="rect">
            <a:avLst/>
          </a:prstGeom>
        </p:spPr>
        <p:txBody>
          <a:bodyPr wrap="square">
            <a:spAutoFit/>
          </a:bodyPr>
          <a:lstStyle/>
          <a:p>
            <a:r>
              <a:rPr lang="en-US" dirty="0"/>
              <a:t>Bridge initial conditions effect bridge response to final vehicle</a:t>
            </a:r>
          </a:p>
        </p:txBody>
      </p:sp>
      <p:pic>
        <p:nvPicPr>
          <p:cNvPr id="4" name="Picture 3">
            <a:extLst>
              <a:ext uri="{FF2B5EF4-FFF2-40B4-BE49-F238E27FC236}">
                <a16:creationId xmlns:a16="http://schemas.microsoft.com/office/drawing/2014/main" id="{9B8D4627-E3E8-4147-AAC5-2DF18B3D0DE3}"/>
              </a:ext>
            </a:extLst>
          </p:cNvPr>
          <p:cNvPicPr>
            <a:picLocks noChangeAspect="1"/>
          </p:cNvPicPr>
          <p:nvPr/>
        </p:nvPicPr>
        <p:blipFill>
          <a:blip r:embed="rId2"/>
          <a:stretch>
            <a:fillRect/>
          </a:stretch>
        </p:blipFill>
        <p:spPr>
          <a:xfrm>
            <a:off x="450747" y="2133600"/>
            <a:ext cx="8242506" cy="4121253"/>
          </a:xfrm>
          <a:prstGeom prst="rect">
            <a:avLst/>
          </a:prstGeom>
        </p:spPr>
      </p:pic>
    </p:spTree>
    <p:extLst>
      <p:ext uri="{BB962C8B-B14F-4D97-AF65-F5344CB8AC3E}">
        <p14:creationId xmlns:p14="http://schemas.microsoft.com/office/powerpoint/2010/main" val="2247232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93</a:t>
            </a:fld>
            <a:endParaRPr lang="en-US" dirty="0"/>
          </a:p>
        </p:txBody>
      </p:sp>
      <p:graphicFrame>
        <p:nvGraphicFramePr>
          <p:cNvPr id="7" name="Chart 6">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82073339"/>
              </p:ext>
            </p:extLst>
          </p:nvPr>
        </p:nvGraphicFramePr>
        <p:xfrm>
          <a:off x="1728958" y="3627156"/>
          <a:ext cx="5686084" cy="329184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E8F7234B-0CC7-4374-8D9D-CE248306AA2E}"/>
              </a:ext>
            </a:extLst>
          </p:cNvPr>
          <p:cNvSpPr/>
          <p:nvPr/>
        </p:nvSpPr>
        <p:spPr>
          <a:xfrm>
            <a:off x="304800" y="762000"/>
            <a:ext cx="4572000" cy="2369880"/>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Platoon Parameters: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Number of vehicles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Individual vehicle dynamics (mass and suspension properties)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spacing</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Speed</a:t>
            </a:r>
          </a:p>
        </p:txBody>
      </p:sp>
      <p:sp>
        <p:nvSpPr>
          <p:cNvPr id="8" name="Rectangle 7">
            <a:extLst>
              <a:ext uri="{FF2B5EF4-FFF2-40B4-BE49-F238E27FC236}">
                <a16:creationId xmlns:a16="http://schemas.microsoft.com/office/drawing/2014/main" id="{0D926054-DF8A-4CBE-93BA-40CF39BB51D0}"/>
              </a:ext>
            </a:extLst>
          </p:cNvPr>
          <p:cNvSpPr/>
          <p:nvPr/>
        </p:nvSpPr>
        <p:spPr>
          <a:xfrm>
            <a:off x="4876800" y="762000"/>
            <a:ext cx="4572000" cy="2092881"/>
          </a:xfrm>
          <a:prstGeom prst="rect">
            <a:avLst/>
          </a:prstGeom>
        </p:spPr>
        <p:txBody>
          <a:bodyPr>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Simulations Performed with:</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3D FE Models</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Real Profile</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Vehicle 5</a:t>
            </a:r>
          </a:p>
          <a:p>
            <a:pPr marL="342900" marR="0" lvl="0" indent="-342900">
              <a:spcBef>
                <a:spcPts val="600"/>
              </a:spcBef>
              <a:spcAft>
                <a:spcPts val="6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1200 in/sec (68 mph)</a:t>
            </a:r>
          </a:p>
        </p:txBody>
      </p:sp>
      <p:sp>
        <p:nvSpPr>
          <p:cNvPr id="9" name="Rectangle 8">
            <a:extLst>
              <a:ext uri="{FF2B5EF4-FFF2-40B4-BE49-F238E27FC236}">
                <a16:creationId xmlns:a16="http://schemas.microsoft.com/office/drawing/2014/main" id="{77DECC8D-333E-47BA-8F53-F031DE03488B}"/>
              </a:ext>
            </a:extLst>
          </p:cNvPr>
          <p:cNvSpPr/>
          <p:nvPr/>
        </p:nvSpPr>
        <p:spPr>
          <a:xfrm>
            <a:off x="4876800" y="2917853"/>
            <a:ext cx="3505200" cy="646331"/>
          </a:xfrm>
          <a:prstGeom prst="rect">
            <a:avLst/>
          </a:prstGeom>
        </p:spPr>
        <p:txBody>
          <a:bodyPr wrap="square">
            <a:spAutoFit/>
          </a:bodyPr>
          <a:lstStyle/>
          <a:p>
            <a:pPr marR="0" lvl="0">
              <a:spcBef>
                <a:spcPts val="600"/>
              </a:spcBef>
              <a:spcAft>
                <a:spcPts val="600"/>
              </a:spcAft>
            </a:pPr>
            <a:r>
              <a:rPr lang="en-US" dirty="0">
                <a:latin typeface="Calibri" panose="020F0502020204030204" pitchFamily="34" charset="0"/>
                <a:ea typeface="Calibri" panose="020F0502020204030204" pitchFamily="34" charset="0"/>
                <a:cs typeface="Times New Roman" panose="02020603050405020304" pitchFamily="18" charset="0"/>
              </a:rPr>
              <a:t>Constant parameters set to provide upper-bound for bridge responses</a:t>
            </a:r>
          </a:p>
        </p:txBody>
      </p:sp>
    </p:spTree>
    <p:extLst>
      <p:ext uri="{BB962C8B-B14F-4D97-AF65-F5344CB8AC3E}">
        <p14:creationId xmlns:p14="http://schemas.microsoft.com/office/powerpoint/2010/main" val="3345885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94</a:t>
            </a:fld>
            <a:endParaRPr lang="en-US" dirty="0"/>
          </a:p>
        </p:txBody>
      </p:sp>
      <p:pic>
        <p:nvPicPr>
          <p:cNvPr id="15" name="Picture 14">
            <a:extLst>
              <a:ext uri="{FF2B5EF4-FFF2-40B4-BE49-F238E27FC236}">
                <a16:creationId xmlns:a16="http://schemas.microsoft.com/office/drawing/2014/main" id="{DE22F99A-C2EB-4A73-A757-FDDF42037FDD}"/>
              </a:ext>
            </a:extLst>
          </p:cNvPr>
          <p:cNvPicPr>
            <a:picLocks noChangeAspect="1"/>
          </p:cNvPicPr>
          <p:nvPr/>
        </p:nvPicPr>
        <p:blipFill>
          <a:blip r:embed="rId2"/>
          <a:stretch>
            <a:fillRect/>
          </a:stretch>
        </p:blipFill>
        <p:spPr>
          <a:xfrm>
            <a:off x="609600" y="762000"/>
            <a:ext cx="5499069" cy="2938527"/>
          </a:xfrm>
          <a:prstGeom prst="rect">
            <a:avLst/>
          </a:prstGeom>
        </p:spPr>
      </p:pic>
      <p:pic>
        <p:nvPicPr>
          <p:cNvPr id="16" name="Picture 15">
            <a:extLst>
              <a:ext uri="{FF2B5EF4-FFF2-40B4-BE49-F238E27FC236}">
                <a16:creationId xmlns:a16="http://schemas.microsoft.com/office/drawing/2014/main" id="{D20B1722-4584-499A-850F-7B70EBC37E8F}"/>
              </a:ext>
            </a:extLst>
          </p:cNvPr>
          <p:cNvPicPr>
            <a:picLocks noChangeAspect="1"/>
          </p:cNvPicPr>
          <p:nvPr/>
        </p:nvPicPr>
        <p:blipFill>
          <a:blip r:embed="rId3"/>
          <a:stretch>
            <a:fillRect/>
          </a:stretch>
        </p:blipFill>
        <p:spPr>
          <a:xfrm>
            <a:off x="2819400" y="3728101"/>
            <a:ext cx="5499069" cy="2999492"/>
          </a:xfrm>
          <a:prstGeom prst="rect">
            <a:avLst/>
          </a:prstGeom>
        </p:spPr>
      </p:pic>
      <p:grpSp>
        <p:nvGrpSpPr>
          <p:cNvPr id="19" name="Group 18">
            <a:extLst>
              <a:ext uri="{FF2B5EF4-FFF2-40B4-BE49-F238E27FC236}">
                <a16:creationId xmlns:a16="http://schemas.microsoft.com/office/drawing/2014/main" id="{14EA9C35-B366-43CB-9C3C-94A2C1E2BF07}"/>
              </a:ext>
            </a:extLst>
          </p:cNvPr>
          <p:cNvGrpSpPr/>
          <p:nvPr/>
        </p:nvGrpSpPr>
        <p:grpSpPr>
          <a:xfrm>
            <a:off x="6138261" y="1865380"/>
            <a:ext cx="2824061" cy="1835147"/>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4"/>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4"/>
            <a:srcRect r="51348"/>
            <a:stretch/>
          </p:blipFill>
          <p:spPr>
            <a:xfrm>
              <a:off x="6138261" y="1892954"/>
              <a:ext cx="2624739" cy="914400"/>
            </a:xfrm>
            <a:prstGeom prst="rect">
              <a:avLst/>
            </a:prstGeom>
          </p:spPr>
        </p:pic>
      </p:grpSp>
      <p:sp>
        <p:nvSpPr>
          <p:cNvPr id="20" name="TextBox 19">
            <a:extLst>
              <a:ext uri="{FF2B5EF4-FFF2-40B4-BE49-F238E27FC236}">
                <a16:creationId xmlns:a16="http://schemas.microsoft.com/office/drawing/2014/main" id="{D6E7A1A1-4B05-40B1-B1FF-C508DF098E91}"/>
              </a:ext>
            </a:extLst>
          </p:cNvPr>
          <p:cNvSpPr txBox="1"/>
          <p:nvPr/>
        </p:nvSpPr>
        <p:spPr>
          <a:xfrm>
            <a:off x="152400" y="946139"/>
            <a:ext cx="461665" cy="2570248"/>
          </a:xfrm>
          <a:prstGeom prst="rect">
            <a:avLst/>
          </a:prstGeom>
          <a:noFill/>
        </p:spPr>
        <p:txBody>
          <a:bodyPr vert="vert270" wrap="square" rtlCol="0">
            <a:spAutoFit/>
          </a:bodyPr>
          <a:lstStyle/>
          <a:p>
            <a:pPr algn="ctr"/>
            <a:r>
              <a:rPr lang="en-US" dirty="0"/>
              <a:t>100 ft. Single-Span</a:t>
            </a:r>
          </a:p>
        </p:txBody>
      </p:sp>
      <p:sp>
        <p:nvSpPr>
          <p:cNvPr id="21" name="TextBox 20">
            <a:extLst>
              <a:ext uri="{FF2B5EF4-FFF2-40B4-BE49-F238E27FC236}">
                <a16:creationId xmlns:a16="http://schemas.microsoft.com/office/drawing/2014/main" id="{246556EF-BBBE-46C9-A759-FA6CF526D2D7}"/>
              </a:ext>
            </a:extLst>
          </p:cNvPr>
          <p:cNvSpPr txBox="1"/>
          <p:nvPr/>
        </p:nvSpPr>
        <p:spPr>
          <a:xfrm>
            <a:off x="2357735" y="3942723"/>
            <a:ext cx="461665" cy="2570248"/>
          </a:xfrm>
          <a:prstGeom prst="rect">
            <a:avLst/>
          </a:prstGeom>
          <a:noFill/>
        </p:spPr>
        <p:txBody>
          <a:bodyPr vert="vert270" wrap="square" rtlCol="0">
            <a:spAutoFit/>
          </a:bodyPr>
          <a:lstStyle/>
          <a:p>
            <a:pPr algn="ctr"/>
            <a:r>
              <a:rPr lang="en-US" dirty="0"/>
              <a:t>140 ft. Single-Span</a:t>
            </a:r>
          </a:p>
        </p:txBody>
      </p:sp>
    </p:spTree>
    <p:extLst>
      <p:ext uri="{BB962C8B-B14F-4D97-AF65-F5344CB8AC3E}">
        <p14:creationId xmlns:p14="http://schemas.microsoft.com/office/powerpoint/2010/main" val="1865486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VBI: Truck Platoons</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95</a:t>
            </a:fld>
            <a:endParaRPr lang="en-US" dirty="0"/>
          </a:p>
        </p:txBody>
      </p:sp>
      <p:grpSp>
        <p:nvGrpSpPr>
          <p:cNvPr id="19" name="Group 18">
            <a:extLst>
              <a:ext uri="{FF2B5EF4-FFF2-40B4-BE49-F238E27FC236}">
                <a16:creationId xmlns:a16="http://schemas.microsoft.com/office/drawing/2014/main" id="{14EA9C35-B366-43CB-9C3C-94A2C1E2BF07}"/>
              </a:ext>
            </a:extLst>
          </p:cNvPr>
          <p:cNvGrpSpPr/>
          <p:nvPr/>
        </p:nvGrpSpPr>
        <p:grpSpPr>
          <a:xfrm>
            <a:off x="6477001" y="5181600"/>
            <a:ext cx="2590800" cy="1589029"/>
            <a:chOff x="6138261" y="1892954"/>
            <a:chExt cx="2824061" cy="1835147"/>
          </a:xfrm>
        </p:grpSpPr>
        <p:sp>
          <p:nvSpPr>
            <p:cNvPr id="18" name="Rectangle 17">
              <a:extLst>
                <a:ext uri="{FF2B5EF4-FFF2-40B4-BE49-F238E27FC236}">
                  <a16:creationId xmlns:a16="http://schemas.microsoft.com/office/drawing/2014/main" id="{095512DC-3E3C-4B57-9ECD-C92C056BE299}"/>
                </a:ext>
              </a:extLst>
            </p:cNvPr>
            <p:cNvSpPr/>
            <p:nvPr/>
          </p:nvSpPr>
          <p:spPr>
            <a:xfrm>
              <a:off x="6138261" y="1892954"/>
              <a:ext cx="2824061" cy="18351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4E477-C113-4EFD-B555-25959348774E}"/>
                </a:ext>
              </a:extLst>
            </p:cNvPr>
            <p:cNvPicPr>
              <a:picLocks noChangeAspect="1"/>
            </p:cNvPicPr>
            <p:nvPr/>
          </p:nvPicPr>
          <p:blipFill rotWithShape="1">
            <a:blip r:embed="rId2"/>
            <a:srcRect l="47654"/>
            <a:stretch/>
          </p:blipFill>
          <p:spPr>
            <a:xfrm>
              <a:off x="6138261" y="2813701"/>
              <a:ext cx="2824061" cy="914400"/>
            </a:xfrm>
            <a:prstGeom prst="rect">
              <a:avLst/>
            </a:prstGeom>
          </p:spPr>
        </p:pic>
        <p:pic>
          <p:nvPicPr>
            <p:cNvPr id="17" name="Picture 16">
              <a:extLst>
                <a:ext uri="{FF2B5EF4-FFF2-40B4-BE49-F238E27FC236}">
                  <a16:creationId xmlns:a16="http://schemas.microsoft.com/office/drawing/2014/main" id="{A2851477-9263-46E4-89EE-B61A7978671D}"/>
                </a:ext>
              </a:extLst>
            </p:cNvPr>
            <p:cNvPicPr>
              <a:picLocks noChangeAspect="1"/>
            </p:cNvPicPr>
            <p:nvPr/>
          </p:nvPicPr>
          <p:blipFill rotWithShape="1">
            <a:blip r:embed="rId2"/>
            <a:srcRect r="51348"/>
            <a:stretch/>
          </p:blipFill>
          <p:spPr>
            <a:xfrm>
              <a:off x="6138261" y="1892954"/>
              <a:ext cx="2624739" cy="914400"/>
            </a:xfrm>
            <a:prstGeom prst="rect">
              <a:avLst/>
            </a:prstGeom>
          </p:spPr>
        </p:pic>
      </p:grpSp>
      <p:sp>
        <p:nvSpPr>
          <p:cNvPr id="21" name="TextBox 20">
            <a:extLst>
              <a:ext uri="{FF2B5EF4-FFF2-40B4-BE49-F238E27FC236}">
                <a16:creationId xmlns:a16="http://schemas.microsoft.com/office/drawing/2014/main" id="{246556EF-BBBE-46C9-A759-FA6CF526D2D7}"/>
              </a:ext>
            </a:extLst>
          </p:cNvPr>
          <p:cNvSpPr txBox="1"/>
          <p:nvPr/>
        </p:nvSpPr>
        <p:spPr>
          <a:xfrm>
            <a:off x="181678" y="2485762"/>
            <a:ext cx="461665" cy="2570248"/>
          </a:xfrm>
          <a:prstGeom prst="rect">
            <a:avLst/>
          </a:prstGeom>
          <a:noFill/>
        </p:spPr>
        <p:txBody>
          <a:bodyPr vert="vert270" wrap="square" rtlCol="0">
            <a:spAutoFit/>
          </a:bodyPr>
          <a:lstStyle/>
          <a:p>
            <a:pPr algn="ctr"/>
            <a:r>
              <a:rPr lang="en-US" dirty="0"/>
              <a:t>140 ft. 2-Span</a:t>
            </a:r>
          </a:p>
        </p:txBody>
      </p:sp>
      <p:grpSp>
        <p:nvGrpSpPr>
          <p:cNvPr id="6" name="Group 5">
            <a:extLst>
              <a:ext uri="{FF2B5EF4-FFF2-40B4-BE49-F238E27FC236}">
                <a16:creationId xmlns:a16="http://schemas.microsoft.com/office/drawing/2014/main" id="{3BEF0642-5BD0-4FBF-90E2-07546FD2FAE1}"/>
              </a:ext>
            </a:extLst>
          </p:cNvPr>
          <p:cNvGrpSpPr/>
          <p:nvPr/>
        </p:nvGrpSpPr>
        <p:grpSpPr>
          <a:xfrm>
            <a:off x="457200" y="771144"/>
            <a:ext cx="5960734" cy="5999485"/>
            <a:chOff x="681335" y="771144"/>
            <a:chExt cx="5960734" cy="5999485"/>
          </a:xfrm>
        </p:grpSpPr>
        <p:pic>
          <p:nvPicPr>
            <p:cNvPr id="4" name="Picture 3">
              <a:extLst>
                <a:ext uri="{FF2B5EF4-FFF2-40B4-BE49-F238E27FC236}">
                  <a16:creationId xmlns:a16="http://schemas.microsoft.com/office/drawing/2014/main" id="{B3873560-DCAF-4B9C-9543-97F7E956A0BD}"/>
                </a:ext>
              </a:extLst>
            </p:cNvPr>
            <p:cNvPicPr>
              <a:picLocks noChangeAspect="1"/>
            </p:cNvPicPr>
            <p:nvPr/>
          </p:nvPicPr>
          <p:blipFill>
            <a:blip r:embed="rId3"/>
            <a:stretch>
              <a:fillRect/>
            </a:stretch>
          </p:blipFill>
          <p:spPr>
            <a:xfrm>
              <a:off x="1143000" y="771144"/>
              <a:ext cx="5499069" cy="2938527"/>
            </a:xfrm>
            <a:prstGeom prst="rect">
              <a:avLst/>
            </a:prstGeom>
          </p:spPr>
        </p:pic>
        <p:pic>
          <p:nvPicPr>
            <p:cNvPr id="5" name="Picture 4">
              <a:extLst>
                <a:ext uri="{FF2B5EF4-FFF2-40B4-BE49-F238E27FC236}">
                  <a16:creationId xmlns:a16="http://schemas.microsoft.com/office/drawing/2014/main" id="{CDD0DF7C-20D8-4240-8B46-6AB4CF34DBAF}"/>
                </a:ext>
              </a:extLst>
            </p:cNvPr>
            <p:cNvPicPr>
              <a:picLocks noChangeAspect="1"/>
            </p:cNvPicPr>
            <p:nvPr/>
          </p:nvPicPr>
          <p:blipFill>
            <a:blip r:embed="rId4"/>
            <a:stretch>
              <a:fillRect/>
            </a:stretch>
          </p:blipFill>
          <p:spPr>
            <a:xfrm>
              <a:off x="1143000" y="3771137"/>
              <a:ext cx="5499069" cy="2999492"/>
            </a:xfrm>
            <a:prstGeom prst="rect">
              <a:avLst/>
            </a:prstGeom>
          </p:spPr>
        </p:pic>
        <p:sp>
          <p:nvSpPr>
            <p:cNvPr id="14" name="TextBox 13">
              <a:extLst>
                <a:ext uri="{FF2B5EF4-FFF2-40B4-BE49-F238E27FC236}">
                  <a16:creationId xmlns:a16="http://schemas.microsoft.com/office/drawing/2014/main" id="{CE69C483-D2AB-43E6-B9A3-E20668D55602}"/>
                </a:ext>
              </a:extLst>
            </p:cNvPr>
            <p:cNvSpPr txBox="1"/>
            <p:nvPr/>
          </p:nvSpPr>
          <p:spPr>
            <a:xfrm>
              <a:off x="681335" y="3985759"/>
              <a:ext cx="461665" cy="2570248"/>
            </a:xfrm>
            <a:prstGeom prst="rect">
              <a:avLst/>
            </a:prstGeom>
            <a:noFill/>
          </p:spPr>
          <p:txBody>
            <a:bodyPr vert="vert270" wrap="square" rtlCol="0">
              <a:spAutoFit/>
            </a:bodyPr>
            <a:lstStyle/>
            <a:p>
              <a:pPr algn="ctr"/>
              <a:r>
                <a:rPr lang="en-US" dirty="0"/>
                <a:t>Span 2</a:t>
              </a:r>
            </a:p>
          </p:txBody>
        </p:sp>
        <p:sp>
          <p:nvSpPr>
            <p:cNvPr id="22" name="TextBox 21">
              <a:extLst>
                <a:ext uri="{FF2B5EF4-FFF2-40B4-BE49-F238E27FC236}">
                  <a16:creationId xmlns:a16="http://schemas.microsoft.com/office/drawing/2014/main" id="{FE14EEAF-E72A-4C87-8881-33533BC71B17}"/>
                </a:ext>
              </a:extLst>
            </p:cNvPr>
            <p:cNvSpPr txBox="1"/>
            <p:nvPr/>
          </p:nvSpPr>
          <p:spPr>
            <a:xfrm>
              <a:off x="681335" y="955283"/>
              <a:ext cx="461665" cy="2570248"/>
            </a:xfrm>
            <a:prstGeom prst="rect">
              <a:avLst/>
            </a:prstGeom>
            <a:noFill/>
          </p:spPr>
          <p:txBody>
            <a:bodyPr vert="vert270" wrap="square" rtlCol="0">
              <a:spAutoFit/>
            </a:bodyPr>
            <a:lstStyle/>
            <a:p>
              <a:pPr algn="ctr"/>
              <a:r>
                <a:rPr lang="en-US" dirty="0"/>
                <a:t>Span 1</a:t>
              </a:r>
            </a:p>
          </p:txBody>
        </p:sp>
      </p:grpSp>
    </p:spTree>
    <p:extLst>
      <p:ext uri="{BB962C8B-B14F-4D97-AF65-F5344CB8AC3E}">
        <p14:creationId xmlns:p14="http://schemas.microsoft.com/office/powerpoint/2010/main" val="3015021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Multiple Vehicles &amp; VBI: Conclusions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96</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219485"/>
            <a:ext cx="8686800" cy="4419030"/>
          </a:xfrm>
          <a:prstGeom prst="rect">
            <a:avLst/>
          </a:prstGeom>
        </p:spPr>
        <p:txBody>
          <a:bodyPr wrap="square">
            <a:spAutoFit/>
          </a:bodyPr>
          <a:lstStyle/>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Traffic and truck platoons can result in increased dynamic amplification because a single truck can induce the bridge conditions that result in increased dynamic response (</a:t>
            </a:r>
            <a:r>
              <a:rPr lang="en-US"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Times New Roman" panose="02020603050405020304" pitchFamily="18" charset="0"/>
              </a:rPr>
              <a:t>20%). </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 spacing between vehicles decreases and more vehicles are present on the bridge, the static load effect increases, but the dynamic amplification will likely be less than for a single vehicle. </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When designing for truck platoons, if static analysis accounts for multiple simultaneous vehicles, the dynamic amplification factor for a single vehicle can be used to conservatively account for the total dynamic response.</a:t>
            </a:r>
          </a:p>
          <a:p>
            <a:pPr marL="342900" marR="0" lvl="0" indent="-342900">
              <a:lnSpc>
                <a:spcPct val="120000"/>
              </a:lnSpc>
              <a:spcBef>
                <a:spcPts val="60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Dynamic amplification for simultaneous loading of multiple lanes can be conservatively estimated as that for a single vehicle.</a:t>
            </a:r>
          </a:p>
        </p:txBody>
      </p:sp>
    </p:spTree>
    <p:extLst>
      <p:ext uri="{BB962C8B-B14F-4D97-AF65-F5344CB8AC3E}">
        <p14:creationId xmlns:p14="http://schemas.microsoft.com/office/powerpoint/2010/main" val="172699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Case Study</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97</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219485"/>
            <a:ext cx="8686800" cy="3677289"/>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 validated 3D FE model is capable of simulating bridge-vehicle interaction if roadway profile is included and accurately positioned on the model.</a:t>
            </a:r>
          </a:p>
          <a:p>
            <a:pPr marL="285750" lvl="0" indent="-285750">
              <a:lnSpc>
                <a:spcPct val="120000"/>
              </a:lnSpc>
              <a:spcBef>
                <a:spcPts val="600"/>
              </a:spcBef>
              <a:spcAft>
                <a:spcPts val="600"/>
              </a:spcAft>
              <a:buFont typeface="Arial" panose="020B0604020202020204" pitchFamily="34" charset="0"/>
              <a:buChar char="•"/>
            </a:pPr>
            <a:r>
              <a:rPr lang="en-US" dirty="0"/>
              <a:t>The observed vibrations may be principally attributed to the bridge deck roadway profile. The vehicle is excited by the profile, which in-turn excites the bridge.</a:t>
            </a:r>
          </a:p>
          <a:p>
            <a:pPr marL="285750" lvl="0" indent="-285750">
              <a:lnSpc>
                <a:spcPct val="120000"/>
              </a:lnSpc>
              <a:spcBef>
                <a:spcPts val="600"/>
              </a:spcBef>
              <a:spcAft>
                <a:spcPts val="600"/>
              </a:spcAft>
              <a:buFont typeface="Arial" panose="020B0604020202020204" pitchFamily="34" charset="0"/>
              <a:buChar char="•"/>
            </a:pPr>
            <a:r>
              <a:rPr lang="en-US" dirty="0"/>
              <a:t>The high dynamic amplification does not seem to pose a risk to the structure’s performance (at strength or service limit states).</a:t>
            </a:r>
          </a:p>
          <a:p>
            <a:pPr marL="285750" lvl="0" indent="-285750">
              <a:lnSpc>
                <a:spcPct val="120000"/>
              </a:lnSpc>
              <a:spcBef>
                <a:spcPts val="600"/>
              </a:spcBef>
              <a:spcAft>
                <a:spcPts val="600"/>
              </a:spcAft>
              <a:buFont typeface="Arial" panose="020B0604020202020204" pitchFamily="34" charset="0"/>
              <a:buChar char="•"/>
            </a:pPr>
            <a:r>
              <a:rPr lang="en-US" dirty="0"/>
              <a:t>The bridge exhibits dynamic amplification in excess of 1.75 even under heavy vehicles (compared to AASHTO recommended 1.33).</a:t>
            </a:r>
          </a:p>
          <a:p>
            <a:pPr marR="0" lvl="0">
              <a:lnSpc>
                <a:spcPct val="120000"/>
              </a:lnSpc>
              <a:spcBef>
                <a:spcPts val="600"/>
              </a:spcBef>
              <a:spcAft>
                <a:spcPts val="12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43819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VBI Analysis Methods</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98</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990600"/>
            <a:ext cx="8686800" cy="5484835"/>
          </a:xfrm>
          <a:prstGeom prst="rect">
            <a:avLst/>
          </a:prstGeom>
        </p:spPr>
        <p:txBody>
          <a:bodyPr wrap="square">
            <a:spAutoFit/>
          </a:bodyPr>
          <a:lstStyle/>
          <a:p>
            <a:pPr marL="285750" lvl="0" indent="-285750">
              <a:lnSpc>
                <a:spcPct val="120000"/>
              </a:lnSpc>
              <a:spcBef>
                <a:spcPts val="600"/>
              </a:spcBef>
              <a:spcAft>
                <a:spcPts val="600"/>
              </a:spcAft>
              <a:buFont typeface="Arial" panose="020B0604020202020204" pitchFamily="34" charset="0"/>
              <a:buChar char="•"/>
            </a:pPr>
            <a:r>
              <a:rPr lang="en-US" dirty="0"/>
              <a:t>Amplification factors determined from displacement measurements will be greater (more conservative) than those determined from strain measurements.</a:t>
            </a:r>
          </a:p>
          <a:p>
            <a:pPr marL="285750" lvl="0" indent="-285750">
              <a:lnSpc>
                <a:spcPct val="120000"/>
              </a:lnSpc>
              <a:spcBef>
                <a:spcPts val="600"/>
              </a:spcBef>
              <a:spcAft>
                <a:spcPts val="600"/>
              </a:spcAft>
              <a:buFont typeface="Arial" panose="020B0604020202020204" pitchFamily="34" charset="0"/>
              <a:buChar char="•"/>
            </a:pPr>
            <a:r>
              <a:rPr lang="en-US" dirty="0"/>
              <a:t>Ignoring the interaction of vehicle and bridge (i.e. computing contact force without consideration of the bridge) results in conservative estimates of bridge response.</a:t>
            </a:r>
          </a:p>
          <a:p>
            <a:pPr marL="285750" indent="-285750">
              <a:lnSpc>
                <a:spcPct val="120000"/>
              </a:lnSpc>
              <a:spcBef>
                <a:spcPts val="600"/>
              </a:spcBef>
              <a:spcAft>
                <a:spcPts val="600"/>
              </a:spcAft>
              <a:buFont typeface="Arial" panose="020B0604020202020204" pitchFamily="34" charset="0"/>
              <a:buChar char="•"/>
            </a:pPr>
            <a:r>
              <a:rPr lang="en-US" dirty="0"/>
              <a:t>A simple model that reduces both the bridge and vehicle to SDF systems can reliably predict dynamic amplification and is recommended when FE simulation is impractical. </a:t>
            </a:r>
          </a:p>
          <a:p>
            <a:pPr marL="285750" lvl="0" indent="-285750">
              <a:lnSpc>
                <a:spcPct val="120000"/>
              </a:lnSpc>
              <a:spcBef>
                <a:spcPts val="600"/>
              </a:spcBef>
              <a:spcAft>
                <a:spcPts val="600"/>
              </a:spcAft>
              <a:buFont typeface="Arial" panose="020B0604020202020204" pitchFamily="34" charset="0"/>
              <a:buChar char="•"/>
            </a:pPr>
            <a:r>
              <a:rPr lang="en-US" dirty="0"/>
              <a:t>Bridge responses are greatest when the profile induces oscillation in the vehicle close to the bridge’s natural frequency and when the vehicle’s natural frequency is 10-20% greater than that of the bridge.</a:t>
            </a:r>
          </a:p>
          <a:p>
            <a:pPr marL="285750" lvl="0" indent="-285750">
              <a:lnSpc>
                <a:spcPct val="120000"/>
              </a:lnSpc>
              <a:spcBef>
                <a:spcPts val="600"/>
              </a:spcBef>
              <a:spcAft>
                <a:spcPts val="600"/>
              </a:spcAft>
              <a:buFont typeface="Arial" panose="020B0604020202020204" pitchFamily="34" charset="0"/>
              <a:buChar char="•"/>
            </a:pPr>
            <a:r>
              <a:rPr lang="en-US" dirty="0"/>
              <a:t>Position of the profile and phase angle distribution of harmonic components have significant effect on bridge response. </a:t>
            </a:r>
          </a:p>
          <a:p>
            <a:pPr marL="285750" lvl="0" indent="-285750">
              <a:lnSpc>
                <a:spcPct val="120000"/>
              </a:lnSpc>
              <a:spcBef>
                <a:spcPts val="600"/>
              </a:spcBef>
              <a:spcAft>
                <a:spcPts val="600"/>
              </a:spcAft>
              <a:buFont typeface="Arial" panose="020B0604020202020204" pitchFamily="34" charset="0"/>
              <a:buChar char="•"/>
            </a:pPr>
            <a:r>
              <a:rPr lang="en-US" dirty="0"/>
              <a:t>Current roughness metrics (e.g. IRI and ISO 8608) cannot reliably predict dynamic amplification. </a:t>
            </a:r>
          </a:p>
        </p:txBody>
      </p:sp>
    </p:spTree>
    <p:extLst>
      <p:ext uri="{BB962C8B-B14F-4D97-AF65-F5344CB8AC3E}">
        <p14:creationId xmlns:p14="http://schemas.microsoft.com/office/powerpoint/2010/main" val="40372355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r>
              <a:rPr lang="en-US" dirty="0"/>
              <a:t>Thesis Conclusions: Applications in VBI</a:t>
            </a:r>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99</a:t>
            </a:fld>
            <a:endParaRPr lang="en-US" dirty="0"/>
          </a:p>
        </p:txBody>
      </p:sp>
      <p:sp>
        <p:nvSpPr>
          <p:cNvPr id="4" name="Rectangle 3">
            <a:extLst>
              <a:ext uri="{FF2B5EF4-FFF2-40B4-BE49-F238E27FC236}">
                <a16:creationId xmlns:a16="http://schemas.microsoft.com/office/drawing/2014/main" id="{B27B7A2B-A8F5-4C6C-AD0C-B4E4352A2440}"/>
              </a:ext>
            </a:extLst>
          </p:cNvPr>
          <p:cNvSpPr/>
          <p:nvPr/>
        </p:nvSpPr>
        <p:spPr>
          <a:xfrm>
            <a:off x="228600" y="1339069"/>
            <a:ext cx="8686800" cy="4179862"/>
          </a:xfrm>
          <a:prstGeom prst="rect">
            <a:avLst/>
          </a:prstGeom>
        </p:spPr>
        <p:txBody>
          <a:bodyPr wrap="square">
            <a:spAutoFit/>
          </a:bodyPr>
          <a:lstStyle/>
          <a:p>
            <a:pPr marL="285750" indent="-285750">
              <a:lnSpc>
                <a:spcPct val="120000"/>
              </a:lnSpc>
              <a:spcBef>
                <a:spcPts val="600"/>
              </a:spcBef>
              <a:spcAft>
                <a:spcPts val="600"/>
              </a:spcAft>
              <a:buFont typeface="Arial" panose="020B0604020202020204" pitchFamily="34" charset="0"/>
              <a:buChar char="•"/>
            </a:pPr>
            <a:r>
              <a:rPr lang="en-US" dirty="0"/>
              <a:t>Rolling straightedge criteria with common limits (i.e. 1/8 to ¼ inch deviation over 10 to 16 feet) are not effective at reducing dynamic amplification. </a:t>
            </a:r>
          </a:p>
          <a:p>
            <a:pPr marL="285750" indent="-285750">
              <a:lnSpc>
                <a:spcPct val="120000"/>
              </a:lnSpc>
              <a:spcBef>
                <a:spcPts val="600"/>
              </a:spcBef>
              <a:spcAft>
                <a:spcPts val="600"/>
              </a:spcAft>
              <a:buFont typeface="Arial" panose="020B0604020202020204" pitchFamily="34" charset="0"/>
              <a:buChar char="•"/>
            </a:pPr>
            <a:r>
              <a:rPr lang="en-US" dirty="0"/>
              <a:t>Rolling-straightedge length should be no less than 16 feet for a specified deviation of 1/8</a:t>
            </a:r>
            <a:r>
              <a:rPr lang="en-US" baseline="30000" dirty="0"/>
              <a:t>th</a:t>
            </a:r>
            <a:r>
              <a:rPr lang="en-US" dirty="0"/>
              <a:t> inch, and no less than 30 feet for a specified deviation of ¼ inch. </a:t>
            </a:r>
          </a:p>
          <a:p>
            <a:pPr marL="285750" indent="-285750">
              <a:lnSpc>
                <a:spcPct val="120000"/>
              </a:lnSpc>
              <a:spcBef>
                <a:spcPts val="600"/>
              </a:spcBef>
              <a:spcAft>
                <a:spcPts val="600"/>
              </a:spcAft>
              <a:buFont typeface="Arial" panose="020B0604020202020204" pitchFamily="34" charset="0"/>
              <a:buChar char="•"/>
            </a:pPr>
            <a:r>
              <a:rPr lang="en-US" dirty="0"/>
              <a:t>Traffic and truck platoons can result in increased dynamic amplification because even a single previous truck can induce the bridge conditions (motion) that result in increased dynamic response (≈20%). </a:t>
            </a:r>
          </a:p>
          <a:p>
            <a:pPr marL="285750" indent="-285750">
              <a:lnSpc>
                <a:spcPct val="120000"/>
              </a:lnSpc>
              <a:spcBef>
                <a:spcPts val="600"/>
              </a:spcBef>
              <a:spcAft>
                <a:spcPts val="600"/>
              </a:spcAft>
              <a:buFont typeface="Arial" panose="020B0604020202020204" pitchFamily="34" charset="0"/>
              <a:buChar char="•"/>
            </a:pPr>
            <a:r>
              <a:rPr lang="en-US" dirty="0"/>
              <a:t>As spacing between vehicles decreases and more vehicles are present on the bridge, the static load effect increases, but the dynamic amplification will likely be less than what would occur for a single vehicle. </a:t>
            </a:r>
          </a:p>
        </p:txBody>
      </p:sp>
    </p:spTree>
    <p:extLst>
      <p:ext uri="{BB962C8B-B14F-4D97-AF65-F5344CB8AC3E}">
        <p14:creationId xmlns:p14="http://schemas.microsoft.com/office/powerpoint/2010/main" val="1399385182"/>
      </p:ext>
    </p:extLst>
  </p:cSld>
  <p:clrMapOvr>
    <a:masterClrMapping/>
  </p:clrMapOvr>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proposal_final.pptx" id="{7B7BBF4B-C409-4C72-B084-42AD6A1126C7}" vid="{454935FA-C736-4B15-B5D7-46FB444811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thesis_temp</Template>
  <TotalTime>900</TotalTime>
  <Words>5803</Words>
  <Application>Microsoft Office PowerPoint</Application>
  <PresentationFormat>On-screen Show (4:3)</PresentationFormat>
  <Paragraphs>1372</Paragraphs>
  <Slides>113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Cambria Math</vt:lpstr>
      <vt:lpstr>Franklin Gothic Book</vt:lpstr>
      <vt:lpstr>Symbol</vt:lpstr>
      <vt:lpstr>Times New Roman</vt:lpstr>
      <vt:lpstr>Wingdings</vt:lpstr>
      <vt:lpstr>Wingdings 2</vt:lpstr>
      <vt:lpstr>Technic</vt:lpstr>
      <vt:lpstr>PhD Defense</vt:lpstr>
      <vt:lpstr>Research Need</vt:lpstr>
      <vt:lpstr>State of Practice</vt:lpstr>
      <vt:lpstr>Outline</vt:lpstr>
      <vt:lpstr>Dynamic Amplification Factors</vt:lpstr>
      <vt:lpstr>Dynamic Amplification in Codes</vt:lpstr>
      <vt:lpstr>Shortcomings with Experimental Research</vt:lpstr>
      <vt:lpstr>Shortcomings with Analytical Research</vt:lpstr>
      <vt:lpstr>Knowledge Gaps &amp; Vulnerabilities</vt:lpstr>
      <vt:lpstr>Objectives</vt:lpstr>
      <vt:lpstr>Inductive Research Strategy</vt:lpstr>
      <vt:lpstr>Introduction to Test Structure</vt:lpstr>
      <vt:lpstr>Introduction to Test Structure</vt:lpstr>
      <vt:lpstr>Introduction to Test Structure</vt:lpstr>
      <vt:lpstr>Introduction to Test Structure</vt:lpstr>
      <vt:lpstr>Framework for Investigating Test Structure</vt:lpstr>
      <vt:lpstr>FE Modeling of Test Structure</vt:lpstr>
      <vt:lpstr>FE Modeling of Test Structure</vt:lpstr>
      <vt:lpstr>FE Modeling: Preliminary Mode Shapes</vt:lpstr>
      <vt:lpstr>Phase 1 Testing: Objectives</vt:lpstr>
      <vt:lpstr>Phase 1 Testing: Instrumentation Plan</vt:lpstr>
      <vt:lpstr>Phase 1 Testing: Results</vt:lpstr>
      <vt:lpstr>Phase 2 Testing: Objectives</vt:lpstr>
      <vt:lpstr>Phase 2 Testing: Preliminary FE Mode Shapes</vt:lpstr>
      <vt:lpstr>Phase 2 Testing: Accel Instrumentation Plan</vt:lpstr>
      <vt:lpstr>Phase 2 Testing: Strain Instrumentation Plan</vt:lpstr>
      <vt:lpstr>Phase 2 Testing: Test Activities</vt:lpstr>
      <vt:lpstr>Phase 2 Testing Results: Acceleration for Typical Event</vt:lpstr>
      <vt:lpstr>Phase 2 Testing Results: High Acceleration Events</vt:lpstr>
      <vt:lpstr>Phase 2 Testing Results: Bridge Acceleration Frequency Content</vt:lpstr>
      <vt:lpstr>Phase 2 Testing Results: Acceleration to Displacement</vt:lpstr>
      <vt:lpstr>Phase 2 Testing Results: Strain Time History</vt:lpstr>
      <vt:lpstr>Phase 2 Testing Results: Strain Amplification by Filtering</vt:lpstr>
      <vt:lpstr>Phase 2 Testing: Objectives</vt:lpstr>
      <vt:lpstr>Phase 2 Testing Results: Modal Parameter Identification</vt:lpstr>
      <vt:lpstr>Phase 2 Testing Results: Modal Parameter Identification</vt:lpstr>
      <vt:lpstr>Phase 2 Testing Results: Modal Parameter Identification</vt:lpstr>
      <vt:lpstr>Phase 2 Testing Results: Modal Parameter Identification</vt:lpstr>
      <vt:lpstr>Phase 2 Testing Results: Model Calibration</vt:lpstr>
      <vt:lpstr>Phase 2 Testing Results: Model Calibration</vt:lpstr>
      <vt:lpstr>Phase 2 Testing Results: Model Calibration</vt:lpstr>
      <vt:lpstr>Phase 2 Testing Results: Model Calibration</vt:lpstr>
      <vt:lpstr>Phase 2 Testing Results: Leveraging FEM</vt:lpstr>
      <vt:lpstr>Phase 2 Testing: Conclusions</vt:lpstr>
      <vt:lpstr>Phase 3 Testing: Objectives</vt:lpstr>
      <vt:lpstr>Phase 3 Testing: Instrumentation Plan</vt:lpstr>
      <vt:lpstr>Phase 3 Testing: Instrumentation Plan</vt:lpstr>
      <vt:lpstr>Phase 3 Testing: Test Activities</vt:lpstr>
      <vt:lpstr>Phase 3 Testing Results: Truck Accels High Freq. Content </vt:lpstr>
      <vt:lpstr>Phase 3 Testing Results: Truck Acceleration </vt:lpstr>
      <vt:lpstr>Phase 3 Testing Results: Truck Acceleration PSD </vt:lpstr>
      <vt:lpstr>Phase 3 Testing Results: Truck Acceleration PSD </vt:lpstr>
      <vt:lpstr>Phase 3 Testing Results: Truck Acceleration PSD </vt:lpstr>
      <vt:lpstr>Phase 3 Testing Results: Bridge Acceleration</vt:lpstr>
      <vt:lpstr>Phase 3 Testing Results: Bridge Acceleration</vt:lpstr>
      <vt:lpstr>Phase 3 Testing Results: Bridge Acceleration</vt:lpstr>
      <vt:lpstr>Phase 3 Testing Results: Bridge Acceleration</vt:lpstr>
      <vt:lpstr>Phase 3 Testing: Conclusions</vt:lpstr>
      <vt:lpstr>VBI Model Validation</vt:lpstr>
      <vt:lpstr>VBI Model Validation</vt:lpstr>
      <vt:lpstr>VBI Model Validation</vt:lpstr>
      <vt:lpstr>VBI Model Validation</vt:lpstr>
      <vt:lpstr>VBI Model Validation</vt:lpstr>
      <vt:lpstr>VBI Model Validation: Dynamic Time Warping</vt:lpstr>
      <vt:lpstr>VBI Modeling: Dynamic Amplification</vt:lpstr>
      <vt:lpstr>VBI Modeling: Conclusions</vt:lpstr>
      <vt:lpstr>Inductive Research Strategy</vt:lpstr>
      <vt:lpstr>VBI Modeling: System Components</vt:lpstr>
      <vt:lpstr>Estimating Dynamic Amplification: In-Situ</vt:lpstr>
      <vt:lpstr>Estimating Dynamic Amplification: In-Situ</vt:lpstr>
      <vt:lpstr>Estimating Dynamic Amplification: VBI Simulation</vt:lpstr>
      <vt:lpstr>Estimating Dynamic Amplification: Simplified Model</vt:lpstr>
      <vt:lpstr>Simplified VBI Model: Implementation</vt:lpstr>
      <vt:lpstr>Simplified VBI Model: Shortcomings</vt:lpstr>
      <vt:lpstr>Simplified VBI Model: Performance Assessment</vt:lpstr>
      <vt:lpstr>Simplified VBI Model: Performance Assessment</vt:lpstr>
      <vt:lpstr>Simplified VBI Model: Bridge Vulnerability</vt:lpstr>
      <vt:lpstr>Other Simple Models: Roughness Metrics</vt:lpstr>
      <vt:lpstr>Other Simple Models: Vehicle Only</vt:lpstr>
      <vt:lpstr>VBI Mechanisms: Coupling of Vehicle and Bridge</vt:lpstr>
      <vt:lpstr>VBI Mechanisms: Coupling of Vehicle and Bridge</vt:lpstr>
      <vt:lpstr>VBI Parameters: Parametric Study</vt:lpstr>
      <vt:lpstr>VBI Parameters: Parametric Study</vt:lpstr>
      <vt:lpstr>VBI Parameters: Matching of Vehicle and Bridge Frequencies</vt:lpstr>
      <vt:lpstr>VBI Parameters: Phase Angle Distribution of Harmonic Components</vt:lpstr>
      <vt:lpstr>VBI Parameters: Profile Location</vt:lpstr>
      <vt:lpstr>VBI Parameters: Conclusions</vt:lpstr>
      <vt:lpstr>Applications in VBI: Rolling Straightedge</vt:lpstr>
      <vt:lpstr>Applications in VBI: Rolling Straightedge</vt:lpstr>
      <vt:lpstr>Applications in VBI: Rolling Straightedge</vt:lpstr>
      <vt:lpstr>Applications in VBI: Traffic</vt:lpstr>
      <vt:lpstr>Applications in VBI: Traffic</vt:lpstr>
      <vt:lpstr>Applications in VBI: Truck Platoons</vt:lpstr>
      <vt:lpstr>Applications in VBI: Truck Platoons</vt:lpstr>
      <vt:lpstr>Applications in VBI: Truck Platoons</vt:lpstr>
      <vt:lpstr>Multiple Vehicles &amp; VBI: Conclusions</vt:lpstr>
      <vt:lpstr>Thesis Conclusions: Case Study</vt:lpstr>
      <vt:lpstr>Thesis Conclusions: VBI Analysis Methods</vt:lpstr>
      <vt:lpstr>Thesis Conclusions: Applications in VBI</vt:lpstr>
      <vt:lpstr>End</vt:lpstr>
      <vt:lpstr>Research Strategy</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lpstr>Future Work – Phase 3: Identification of VBI Parameters</vt:lpstr>
      <vt:lpstr>Future Work – Phase 4: Assess Current Methodologies </vt:lpstr>
      <vt:lpstr>Future Work – Phase 4: Assess Current Methodologies </vt:lpstr>
      <vt:lpstr>Future Work – Phase 5: Investigation of Truck Platoons</vt:lpstr>
      <vt:lpstr>Future Work – Phase 5: Investigation of Truck Platoons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John Braley</dc:creator>
  <cp:lastModifiedBy>John Braley</cp:lastModifiedBy>
  <cp:revision>79</cp:revision>
  <dcterms:created xsi:type="dcterms:W3CDTF">2019-04-09T18:07:26Z</dcterms:created>
  <dcterms:modified xsi:type="dcterms:W3CDTF">2019-04-15T17:19:30Z</dcterms:modified>
</cp:coreProperties>
</file>